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74" r:id="rId2"/>
    <p:sldId id="275" r:id="rId3"/>
    <p:sldId id="276" r:id="rId4"/>
    <p:sldId id="27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16220f781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16220f781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16220f781_7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16220f781_7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16220f781_7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16220f781_7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16220f781_7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16220f781_7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" dirty="0"/>
              <a:t>Does a two-level TLB increase TLB hit rate, compared to one-level TLB?</a:t>
            </a:r>
            <a:endParaRPr dirty="0"/>
          </a:p>
          <a:p>
            <a:pPr marL="285750" indent="-285750">
              <a:lnSpc>
                <a:spcPct val="200000"/>
              </a:lnSpc>
              <a:spcBef>
                <a:spcPts val="1200"/>
              </a:spcBef>
            </a:pPr>
            <a:r>
              <a:rPr lang="en" dirty="0"/>
              <a:t>Does supporting </a:t>
            </a:r>
            <a:r>
              <a:rPr lang="en-US" dirty="0"/>
              <a:t>dynamic</a:t>
            </a:r>
            <a:r>
              <a:rPr lang="en" dirty="0"/>
              <a:t> page size increase TLB hit rate, compared to only supporting fixed page size (4KB)?</a:t>
            </a:r>
          </a:p>
          <a:p>
            <a:pPr marL="285750" indent="-285750">
              <a:lnSpc>
                <a:spcPct val="200000"/>
              </a:lnSpc>
              <a:spcBef>
                <a:spcPts val="1200"/>
              </a:spcBef>
            </a:pPr>
            <a:r>
              <a:rPr lang="en" dirty="0"/>
              <a:t>How do TLB replacement policies impact the performance?</a:t>
            </a:r>
            <a:endParaRPr dirty="0"/>
          </a:p>
        </p:txBody>
      </p:sp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– two level TLB vs one level TLB</a:t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12" y="1405663"/>
            <a:ext cx="8588188" cy="2807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– dynamic vs fixed page size</a:t>
            </a:r>
            <a:endParaRPr dirty="0"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53" y="1406075"/>
            <a:ext cx="8624047" cy="289698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– 4 TLB replacement policies</a:t>
            </a:r>
            <a:endParaRPr dirty="0"/>
          </a:p>
        </p:txBody>
      </p:sp>
      <p:sp>
        <p:nvSpPr>
          <p:cNvPr id="224" name="Google Shape;22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A10C12-C7D3-8064-3C68-CB9569CC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1070393"/>
            <a:ext cx="7324165" cy="37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52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全屏显示(16:9)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Hypotheses</vt:lpstr>
      <vt:lpstr>Results – two level TLB vs one level TLB</vt:lpstr>
      <vt:lpstr>Results – dynamic vs fixed page size</vt:lpstr>
      <vt:lpstr>Results – 4 TLB replacement policies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Hypotheses</dc:title>
  <cp:lastModifiedBy>Lu Yan</cp:lastModifiedBy>
  <cp:revision>1</cp:revision>
  <dcterms:modified xsi:type="dcterms:W3CDTF">2024-01-23T05:38:16Z</dcterms:modified>
</cp:coreProperties>
</file>