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6" r:id="rId6"/>
    <p:sldId id="260" r:id="rId7"/>
    <p:sldId id="263" r:id="rId8"/>
    <p:sldId id="267" r:id="rId9"/>
    <p:sldId id="261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0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57f554522734ac31" providerId="LiveId" clId="{8A368093-79FE-482E-914C-80BAAD25A678}"/>
    <pc:docChg chg="undo custSel addSld delSld modSld sldOrd">
      <pc:chgData name="" userId="57f554522734ac31" providerId="LiveId" clId="{8A368093-79FE-482E-914C-80BAAD25A678}" dt="2020-12-29T14:56:54.745" v="3955" actId="20577"/>
      <pc:docMkLst>
        <pc:docMk/>
      </pc:docMkLst>
      <pc:sldChg chg="modSp">
        <pc:chgData name="" userId="57f554522734ac31" providerId="LiveId" clId="{8A368093-79FE-482E-914C-80BAAD25A678}" dt="2020-12-29T14:40:47.723" v="3894" actId="20577"/>
        <pc:sldMkLst>
          <pc:docMk/>
          <pc:sldMk cId="606529876" sldId="258"/>
        </pc:sldMkLst>
        <pc:spChg chg="mod">
          <ac:chgData name="" userId="57f554522734ac31" providerId="LiveId" clId="{8A368093-79FE-482E-914C-80BAAD25A678}" dt="2020-12-29T14:40:43.372" v="3891" actId="20577"/>
          <ac:spMkLst>
            <pc:docMk/>
            <pc:sldMk cId="606529876" sldId="258"/>
            <ac:spMk id="4" creationId="{1C87AE73-33BC-49F2-83DD-2AC58136DF7A}"/>
          </ac:spMkLst>
        </pc:spChg>
        <pc:spChg chg="mod">
          <ac:chgData name="" userId="57f554522734ac31" providerId="LiveId" clId="{8A368093-79FE-482E-914C-80BAAD25A678}" dt="2020-12-29T14:40:47.723" v="3894" actId="20577"/>
          <ac:spMkLst>
            <pc:docMk/>
            <pc:sldMk cId="606529876" sldId="258"/>
            <ac:spMk id="5" creationId="{6F19F115-4F48-4F61-9827-C4B23BA8AD6C}"/>
          </ac:spMkLst>
        </pc:spChg>
      </pc:sldChg>
      <pc:sldChg chg="modSp">
        <pc:chgData name="" userId="57f554522734ac31" providerId="LiveId" clId="{8A368093-79FE-482E-914C-80BAAD25A678}" dt="2020-12-29T14:47:25.425" v="3941" actId="20577"/>
        <pc:sldMkLst>
          <pc:docMk/>
          <pc:sldMk cId="4194276361" sldId="259"/>
        </pc:sldMkLst>
        <pc:spChg chg="mod">
          <ac:chgData name="" userId="57f554522734ac31" providerId="LiveId" clId="{8A368093-79FE-482E-914C-80BAAD25A678}" dt="2020-12-29T14:47:25.425" v="3941" actId="20577"/>
          <ac:spMkLst>
            <pc:docMk/>
            <pc:sldMk cId="4194276361" sldId="259"/>
            <ac:spMk id="3" creationId="{92FA046F-250A-47B6-9E7C-AF38B9E33CE3}"/>
          </ac:spMkLst>
        </pc:spChg>
      </pc:sldChg>
      <pc:sldChg chg="delSp modSp ord">
        <pc:chgData name="" userId="57f554522734ac31" providerId="LiveId" clId="{8A368093-79FE-482E-914C-80BAAD25A678}" dt="2020-12-29T10:15:21.818" v="3325" actId="20577"/>
        <pc:sldMkLst>
          <pc:docMk/>
          <pc:sldMk cId="1874770686" sldId="260"/>
        </pc:sldMkLst>
        <pc:spChg chg="mod">
          <ac:chgData name="" userId="57f554522734ac31" providerId="LiveId" clId="{8A368093-79FE-482E-914C-80BAAD25A678}" dt="2020-12-29T10:05:56.396" v="2972" actId="20577"/>
          <ac:spMkLst>
            <pc:docMk/>
            <pc:sldMk cId="1874770686" sldId="260"/>
            <ac:spMk id="5" creationId="{A70EFE17-07B6-40CF-AD13-A01D58DBD447}"/>
          </ac:spMkLst>
        </pc:spChg>
        <pc:spChg chg="mod">
          <ac:chgData name="" userId="57f554522734ac31" providerId="LiveId" clId="{8A368093-79FE-482E-914C-80BAAD25A678}" dt="2020-12-29T10:15:21.818" v="3325" actId="20577"/>
          <ac:spMkLst>
            <pc:docMk/>
            <pc:sldMk cId="1874770686" sldId="260"/>
            <ac:spMk id="6" creationId="{2EDAEFEE-E241-40BA-894A-6F42C75B7F09}"/>
          </ac:spMkLst>
        </pc:spChg>
        <pc:picChg chg="del mod">
          <ac:chgData name="" userId="57f554522734ac31" providerId="LiveId" clId="{8A368093-79FE-482E-914C-80BAAD25A678}" dt="2020-12-29T10:05:53.246" v="2971" actId="478"/>
          <ac:picMkLst>
            <pc:docMk/>
            <pc:sldMk cId="1874770686" sldId="260"/>
            <ac:picMk id="7" creationId="{4585A2B4-5D40-42A7-8C82-CFC7320410CE}"/>
          </ac:picMkLst>
        </pc:picChg>
      </pc:sldChg>
      <pc:sldChg chg="modSp add del">
        <pc:chgData name="" userId="57f554522734ac31" providerId="LiveId" clId="{8A368093-79FE-482E-914C-80BAAD25A678}" dt="2020-12-28T15:24:09.406" v="911" actId="2696"/>
        <pc:sldMkLst>
          <pc:docMk/>
          <pc:sldMk cId="3275945108" sldId="262"/>
        </pc:sldMkLst>
        <pc:spChg chg="mod">
          <ac:chgData name="" userId="57f554522734ac31" providerId="LiveId" clId="{8A368093-79FE-482E-914C-80BAAD25A678}" dt="2020-12-26T17:39:47.537" v="24" actId="20577"/>
          <ac:spMkLst>
            <pc:docMk/>
            <pc:sldMk cId="3275945108" sldId="262"/>
            <ac:spMk id="2" creationId="{ACEC1C11-FC9E-4128-B132-6B6C11D3AF36}"/>
          </ac:spMkLst>
        </pc:spChg>
        <pc:spChg chg="mod">
          <ac:chgData name="" userId="57f554522734ac31" providerId="LiveId" clId="{8A368093-79FE-482E-914C-80BAAD25A678}" dt="2020-12-26T17:40:03.679" v="80" actId="20577"/>
          <ac:spMkLst>
            <pc:docMk/>
            <pc:sldMk cId="3275945108" sldId="262"/>
            <ac:spMk id="3" creationId="{236E46D6-4D67-4C08-B44C-676FF7438203}"/>
          </ac:spMkLst>
        </pc:spChg>
      </pc:sldChg>
      <pc:sldChg chg="modSp add ord">
        <pc:chgData name="" userId="57f554522734ac31" providerId="LiveId" clId="{8A368093-79FE-482E-914C-80BAAD25A678}" dt="2020-12-29T14:56:54.745" v="3955" actId="20577"/>
        <pc:sldMkLst>
          <pc:docMk/>
          <pc:sldMk cId="2070911083" sldId="263"/>
        </pc:sldMkLst>
        <pc:spChg chg="mod">
          <ac:chgData name="" userId="57f554522734ac31" providerId="LiveId" clId="{8A368093-79FE-482E-914C-80BAAD25A678}" dt="2020-12-29T14:56:54.745" v="3955" actId="20577"/>
          <ac:spMkLst>
            <pc:docMk/>
            <pc:sldMk cId="2070911083" sldId="263"/>
            <ac:spMk id="2" creationId="{BC7D6001-E237-472A-B0EF-9FA3EE4EF166}"/>
          </ac:spMkLst>
        </pc:spChg>
        <pc:spChg chg="mod">
          <ac:chgData name="" userId="57f554522734ac31" providerId="LiveId" clId="{8A368093-79FE-482E-914C-80BAAD25A678}" dt="2020-12-29T04:46:45.026" v="1947" actId="20577"/>
          <ac:spMkLst>
            <pc:docMk/>
            <pc:sldMk cId="2070911083" sldId="263"/>
            <ac:spMk id="3" creationId="{145E4988-0DBB-4349-BBC9-464F28B05D33}"/>
          </ac:spMkLst>
        </pc:spChg>
      </pc:sldChg>
      <pc:sldChg chg="modSp add del">
        <pc:chgData name="" userId="57f554522734ac31" providerId="LiveId" clId="{8A368093-79FE-482E-914C-80BAAD25A678}" dt="2020-12-28T15:58:37.608" v="1154" actId="2696"/>
        <pc:sldMkLst>
          <pc:docMk/>
          <pc:sldMk cId="1887726624" sldId="264"/>
        </pc:sldMkLst>
        <pc:spChg chg="mod">
          <ac:chgData name="" userId="57f554522734ac31" providerId="LiveId" clId="{8A368093-79FE-482E-914C-80BAAD25A678}" dt="2020-12-26T18:19:34.242" v="519" actId="20577"/>
          <ac:spMkLst>
            <pc:docMk/>
            <pc:sldMk cId="1887726624" sldId="264"/>
            <ac:spMk id="2" creationId="{B1F67DC3-F3B5-47BF-91BB-C558CEB29946}"/>
          </ac:spMkLst>
        </pc:spChg>
      </pc:sldChg>
      <pc:sldChg chg="modSp add del">
        <pc:chgData name="" userId="57f554522734ac31" providerId="LiveId" clId="{8A368093-79FE-482E-914C-80BAAD25A678}" dt="2020-12-29T04:44:51.586" v="1879" actId="2696"/>
        <pc:sldMkLst>
          <pc:docMk/>
          <pc:sldMk cId="48867404" sldId="265"/>
        </pc:sldMkLst>
        <pc:spChg chg="mod">
          <ac:chgData name="" userId="57f554522734ac31" providerId="LiveId" clId="{8A368093-79FE-482E-914C-80BAAD25A678}" dt="2020-12-28T15:23:14.018" v="850" actId="20577"/>
          <ac:spMkLst>
            <pc:docMk/>
            <pc:sldMk cId="48867404" sldId="265"/>
            <ac:spMk id="2" creationId="{F12E9E26-FFA5-4D58-B590-8FB02211416E}"/>
          </ac:spMkLst>
        </pc:spChg>
        <pc:spChg chg="mod">
          <ac:chgData name="" userId="57f554522734ac31" providerId="LiveId" clId="{8A368093-79FE-482E-914C-80BAAD25A678}" dt="2020-12-28T15:48:41.664" v="1037" actId="20577"/>
          <ac:spMkLst>
            <pc:docMk/>
            <pc:sldMk cId="48867404" sldId="265"/>
            <ac:spMk id="3" creationId="{4BCE1108-719C-4A7F-A3A0-30F53ADBC0EC}"/>
          </ac:spMkLst>
        </pc:spChg>
      </pc:sldChg>
      <pc:sldChg chg="addSp delSp modSp add ord">
        <pc:chgData name="" userId="57f554522734ac31" providerId="LiveId" clId="{8A368093-79FE-482E-914C-80BAAD25A678}" dt="2020-12-29T14:37:48.551" v="3859" actId="27636"/>
        <pc:sldMkLst>
          <pc:docMk/>
          <pc:sldMk cId="4235861932" sldId="266"/>
        </pc:sldMkLst>
        <pc:spChg chg="mod">
          <ac:chgData name="" userId="57f554522734ac31" providerId="LiveId" clId="{8A368093-79FE-482E-914C-80BAAD25A678}" dt="2020-12-29T10:01:58.867" v="2851" actId="20577"/>
          <ac:spMkLst>
            <pc:docMk/>
            <pc:sldMk cId="4235861932" sldId="266"/>
            <ac:spMk id="2" creationId="{A8B25019-2BCD-4B31-A7F1-6DFE98428EEB}"/>
          </ac:spMkLst>
        </pc:spChg>
        <pc:spChg chg="del mod">
          <ac:chgData name="" userId="57f554522734ac31" providerId="LiveId" clId="{8A368093-79FE-482E-914C-80BAAD25A678}" dt="2020-12-29T09:39:59.878" v="2204"/>
          <ac:spMkLst>
            <pc:docMk/>
            <pc:sldMk cId="4235861932" sldId="266"/>
            <ac:spMk id="3" creationId="{6C61C39C-9F79-41AD-A949-316E378FCC3F}"/>
          </ac:spMkLst>
        </pc:spChg>
        <pc:spChg chg="add mod">
          <ac:chgData name="" userId="57f554522734ac31" providerId="LiveId" clId="{8A368093-79FE-482E-914C-80BAAD25A678}" dt="2020-12-29T14:37:48.551" v="3859" actId="27636"/>
          <ac:spMkLst>
            <pc:docMk/>
            <pc:sldMk cId="4235861932" sldId="266"/>
            <ac:spMk id="6" creationId="{ABCC4FCF-9692-4B2F-BE10-61FF046E2592}"/>
          </ac:spMkLst>
        </pc:spChg>
        <pc:picChg chg="add del mod">
          <ac:chgData name="" userId="57f554522734ac31" providerId="LiveId" clId="{8A368093-79FE-482E-914C-80BAAD25A678}" dt="2020-12-29T09:39:49.261" v="2201"/>
          <ac:picMkLst>
            <pc:docMk/>
            <pc:sldMk cId="4235861932" sldId="266"/>
            <ac:picMk id="4" creationId="{B306640F-7F3C-49E8-A2E1-387616ED361F}"/>
          </ac:picMkLst>
        </pc:picChg>
        <pc:picChg chg="add mod">
          <ac:chgData name="" userId="57f554522734ac31" providerId="LiveId" clId="{8A368093-79FE-482E-914C-80BAAD25A678}" dt="2020-12-29T09:41:49.170" v="2224" actId="14100"/>
          <ac:picMkLst>
            <pc:docMk/>
            <pc:sldMk cId="4235861932" sldId="266"/>
            <ac:picMk id="5" creationId="{4B19CE54-F8F1-4C7B-AA57-54D7E5DFE7DC}"/>
          </ac:picMkLst>
        </pc:picChg>
      </pc:sldChg>
      <pc:sldChg chg="modSp add">
        <pc:chgData name="" userId="57f554522734ac31" providerId="LiveId" clId="{8A368093-79FE-482E-914C-80BAAD25A678}" dt="2020-12-29T10:25:40.899" v="3569" actId="20577"/>
        <pc:sldMkLst>
          <pc:docMk/>
          <pc:sldMk cId="2206727155" sldId="267"/>
        </pc:sldMkLst>
        <pc:spChg chg="mod">
          <ac:chgData name="" userId="57f554522734ac31" providerId="LiveId" clId="{8A368093-79FE-482E-914C-80BAAD25A678}" dt="2020-12-29T10:25:29.910" v="3512" actId="20577"/>
          <ac:spMkLst>
            <pc:docMk/>
            <pc:sldMk cId="2206727155" sldId="267"/>
            <ac:spMk id="2" creationId="{65FFC95E-B1BB-4A54-A7F3-62D972A5DA7C}"/>
          </ac:spMkLst>
        </pc:spChg>
        <pc:spChg chg="mod">
          <ac:chgData name="" userId="57f554522734ac31" providerId="LiveId" clId="{8A368093-79FE-482E-914C-80BAAD25A678}" dt="2020-12-29T10:25:40.899" v="3569" actId="20577"/>
          <ac:spMkLst>
            <pc:docMk/>
            <pc:sldMk cId="2206727155" sldId="267"/>
            <ac:spMk id="4" creationId="{0934EC6F-7902-416A-9CCD-86E39FCDE579}"/>
          </ac:spMkLst>
        </pc:spChg>
      </pc:sldChg>
      <pc:sldChg chg="addSp delSp modSp add del ord">
        <pc:chgData name="" userId="57f554522734ac31" providerId="LiveId" clId="{8A368093-79FE-482E-914C-80BAAD25A678}" dt="2020-12-29T10:03:32.243" v="2890" actId="2696"/>
        <pc:sldMkLst>
          <pc:docMk/>
          <pc:sldMk cId="3476846958" sldId="267"/>
        </pc:sldMkLst>
        <pc:spChg chg="mod">
          <ac:chgData name="" userId="57f554522734ac31" providerId="LiveId" clId="{8A368093-79FE-482E-914C-80BAAD25A678}" dt="2020-12-28T16:05:42.200" v="1274" actId="20577"/>
          <ac:spMkLst>
            <pc:docMk/>
            <pc:sldMk cId="3476846958" sldId="267"/>
            <ac:spMk id="2" creationId="{25232F1A-F064-4F08-87E0-5DB211AA9AD0}"/>
          </ac:spMkLst>
        </pc:spChg>
        <pc:spChg chg="del">
          <ac:chgData name="" userId="57f554522734ac31" providerId="LiveId" clId="{8A368093-79FE-482E-914C-80BAAD25A678}" dt="2020-12-29T04:49:04.725" v="1950"/>
          <ac:spMkLst>
            <pc:docMk/>
            <pc:sldMk cId="3476846958" sldId="267"/>
            <ac:spMk id="3" creationId="{B3124714-5A25-4162-B95D-2F8550EC1B8D}"/>
          </ac:spMkLst>
        </pc:spChg>
        <pc:spChg chg="add del mod">
          <ac:chgData name="" userId="57f554522734ac31" providerId="LiveId" clId="{8A368093-79FE-482E-914C-80BAAD25A678}" dt="2020-12-29T04:49:07.221" v="1951"/>
          <ac:spMkLst>
            <pc:docMk/>
            <pc:sldMk cId="3476846958" sldId="267"/>
            <ac:spMk id="4" creationId="{50A86D30-E43C-48D8-A921-99A88BD3ABB9}"/>
          </ac:spMkLst>
        </pc:spChg>
        <pc:spChg chg="add mod">
          <ac:chgData name="" userId="57f554522734ac31" providerId="LiveId" clId="{8A368093-79FE-482E-914C-80BAAD25A678}" dt="2020-12-29T06:50:49.659" v="2192" actId="20577"/>
          <ac:spMkLst>
            <pc:docMk/>
            <pc:sldMk cId="3476846958" sldId="267"/>
            <ac:spMk id="5" creationId="{CDA4784F-9D0E-414F-99A7-2C0A999EE804}"/>
          </ac:spMkLst>
        </pc:spChg>
        <pc:picChg chg="add mod">
          <ac:chgData name="" userId="57f554522734ac31" providerId="LiveId" clId="{8A368093-79FE-482E-914C-80BAAD25A678}" dt="2020-12-29T04:49:13.973" v="1954" actId="14100"/>
          <ac:picMkLst>
            <pc:docMk/>
            <pc:sldMk cId="3476846958" sldId="267"/>
            <ac:picMk id="7" creationId="{CD945028-170D-489A-918D-084354639DD9}"/>
          </ac:picMkLst>
        </pc:picChg>
      </pc:sldChg>
      <pc:sldChg chg="add del">
        <pc:chgData name="" userId="57f554522734ac31" providerId="LiveId" clId="{8A368093-79FE-482E-914C-80BAAD25A678}" dt="2020-12-29T10:16:41.208" v="3352" actId="2696"/>
        <pc:sldMkLst>
          <pc:docMk/>
          <pc:sldMk cId="4181535763" sldId="267"/>
        </pc:sldMkLst>
      </pc:sldChg>
      <pc:sldChg chg="add del">
        <pc:chgData name="" userId="57f554522734ac31" providerId="LiveId" clId="{8A368093-79FE-482E-914C-80BAAD25A678}" dt="2020-12-29T14:56:42.746" v="3942" actId="2696"/>
        <pc:sldMkLst>
          <pc:docMk/>
          <pc:sldMk cId="999581681" sldId="268"/>
        </pc:sldMkLst>
      </pc:sldChg>
      <pc:sldChg chg="modSp add del">
        <pc:chgData name="" userId="57f554522734ac31" providerId="LiveId" clId="{8A368093-79FE-482E-914C-80BAAD25A678}" dt="2020-12-29T14:40:37.134" v="3889" actId="2696"/>
        <pc:sldMkLst>
          <pc:docMk/>
          <pc:sldMk cId="1094594349" sldId="268"/>
        </pc:sldMkLst>
        <pc:spChg chg="mod">
          <ac:chgData name="" userId="57f554522734ac31" providerId="LiveId" clId="{8A368093-79FE-482E-914C-80BAAD25A678}" dt="2020-12-29T14:40:11.478" v="3888" actId="20577"/>
          <ac:spMkLst>
            <pc:docMk/>
            <pc:sldMk cId="1094594349" sldId="268"/>
            <ac:spMk id="2" creationId="{ABAE7465-14BC-428A-9294-05E609FBEF5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3267A0-0EF5-4FA8-A8B2-AAA7E09E4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07F662-30C4-4D34-9779-CCEC66D567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B7861F-2DBE-4F08-92BC-C380896BB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47AF-BF4F-46A6-B75A-37DC09EA08F4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6EF151-D025-44C6-AA41-1C79EAD86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674CAE-C3A8-4FF9-8827-5B2990011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2EC0-6531-43B1-8044-9EB7B9CBD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504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647A2C-4B36-4132-BD60-600CA5FAA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85D0C9-0C6C-4503-8D0F-A360AEAF6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AB405E-F9CF-4865-8F27-29A75199B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47AF-BF4F-46A6-B75A-37DC09EA08F4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B8CA00-7BD4-4667-AF31-4613C49D0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5C86E5-C55A-497F-B916-0031CF03D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2EC0-6531-43B1-8044-9EB7B9CBD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319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792495D-3734-4F0F-A236-21141848BA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1014B5-2239-42B5-903E-5D44430D3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0ABFDF-3D8C-4957-A2B9-FFA3827B3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47AF-BF4F-46A6-B75A-37DC09EA08F4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3B8C47-C6B1-4C05-BC98-35289CCEB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D1F941-786A-4DEA-9FFB-D0970645F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2EC0-6531-43B1-8044-9EB7B9CBD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60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1D1E7F-11CD-4917-B6DB-13D8B89BF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7A973E-0B1B-4851-8350-21CAFED7E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586095-694E-4A6A-B106-A5D3E0174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47AF-BF4F-46A6-B75A-37DC09EA08F4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29BC82-87F8-47F7-B52D-363D6F607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5DA7F3-6239-4EF4-A6DD-B54CC0C79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2EC0-6531-43B1-8044-9EB7B9CBD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440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5FD073-5BBE-4BFB-8063-B740DCFB7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299794-FD74-46A4-A295-5CC059505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8A6384-D0C2-4123-8FB0-E935AADD7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47AF-BF4F-46A6-B75A-37DC09EA08F4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F3BBDD-734E-4FA4-B191-BC55B3A13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94C1B5-6671-4076-B0FC-877B5F600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2EC0-6531-43B1-8044-9EB7B9CBD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892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CAFF5C-2D2A-4326-8661-51918938F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FD37FA-5657-4727-B906-6D7A876079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3E72BE-F4FE-4747-B2E9-5C89DC442F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953887-0544-4EF5-8B44-77316CFDF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47AF-BF4F-46A6-B75A-37DC09EA08F4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BEBCE7-D71A-4500-BED2-C3402C387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DA7952-2FB0-4ABE-9216-C75BC4B6D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2EC0-6531-43B1-8044-9EB7B9CBD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929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51031-D1FC-4A75-9672-2A23CFDED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FF9879-5A90-492E-9874-6FF58ACA5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580FF1-C510-44C5-9493-B76FC8880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2FF185D-36FE-46EC-830E-5F144343FA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47CA955-4E19-4333-A23F-C39B1A7B35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8A40468-07F4-44F8-A7B9-37D8DA0A2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47AF-BF4F-46A6-B75A-37DC09EA08F4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ADAE9F1-8847-47F8-AE18-44A3985DF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C4E2EDB-1464-43B3-8193-42D9A37F0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2EC0-6531-43B1-8044-9EB7B9CBD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875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0C9D4B-4F19-4CCA-A674-3CC0C7A0D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66CC1EF-0EDD-482C-8092-1B060D627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47AF-BF4F-46A6-B75A-37DC09EA08F4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0410BB6-E672-45A9-BD16-32632F56D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BEFB26-1D67-4E7F-8200-5B93979EF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2EC0-6531-43B1-8044-9EB7B9CBD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290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29DC6AA-D160-4252-A616-28FC359E2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47AF-BF4F-46A6-B75A-37DC09EA08F4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5FA51C-BC85-4DAA-81F7-8CD94CFAE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854816-8054-4AE0-9177-E04E839DE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2EC0-6531-43B1-8044-9EB7B9CBD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217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8E7B8D-8039-432A-A91C-7E7D95660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3CDFA3-B229-4149-93E5-5C712787C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0128E0-F06D-4DE0-9102-6B0A87EB84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947C88-FD09-4A55-9C3A-F32CC5659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47AF-BF4F-46A6-B75A-37DC09EA08F4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29B7D4-72BE-4495-9F00-CCF78C755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F44A91-7CBB-4145-A405-35E6EC2B9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2EC0-6531-43B1-8044-9EB7B9CBD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413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DC61D2-79CF-4D97-8801-E309B4F44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B0D4FF9-3365-4079-98EA-93C1E041D3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5EE51E-3053-4373-B306-7991B282D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B8CA7D-A833-4279-907C-62E452FFD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47AF-BF4F-46A6-B75A-37DC09EA08F4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A55B9F-AEE9-424A-8784-52E5EECC7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A6B315-C977-4838-A802-282587E18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2EC0-6531-43B1-8044-9EB7B9CBD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946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85979B5-17FF-48C8-87A2-8BAD9A8BC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260223-820C-494E-9F70-7E48B0C10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5A1737-1D20-4A5A-9768-C5AABB6F13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747AF-BF4F-46A6-B75A-37DC09EA08F4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2F3966-28B5-41A7-865C-35C0EB29C0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6561F0-B799-4E8E-B2B2-D023AB1A48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52EC0-6531-43B1-8044-9EB7B9CBD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755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DC3ED7-A6A2-45B0-B5DE-CC72D756FC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drosophila_medulla_1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F68B1D-6FD2-46B9-94B1-76F210D65F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1950884 </a:t>
            </a:r>
            <a:r>
              <a:rPr lang="zh-CN" altLang="en-US" dirty="0"/>
              <a:t>陆言</a:t>
            </a:r>
          </a:p>
        </p:txBody>
      </p:sp>
    </p:spTree>
    <p:extLst>
      <p:ext uri="{BB962C8B-B14F-4D97-AF65-F5344CB8AC3E}">
        <p14:creationId xmlns:p14="http://schemas.microsoft.com/office/powerpoint/2010/main" val="3632899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4B4FA2-716A-4F41-A5FD-A1A2F41FE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数据集：</a:t>
            </a:r>
            <a:r>
              <a:rPr lang="en-US" altLang="zh-CN" dirty="0"/>
              <a:t> drosophila_medulla_1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2FA046F-250A-47B6-9E7C-AF38B9E33C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节点数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=1781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有向图，边数（含大量重边）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=33641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数据来源：果蝇的 </a:t>
                </a:r>
                <a:r>
                  <a:rPr lang="en-US" altLang="zh-CN" dirty="0"/>
                  <a:t>medulla </a:t>
                </a:r>
                <a:r>
                  <a:rPr lang="zh-CN" altLang="en-US" dirty="0"/>
                  <a:t>（延脑？）</a:t>
                </a:r>
                <a:endParaRPr lang="en-US" altLang="zh-CN" dirty="0"/>
              </a:p>
              <a:p>
                <a:r>
                  <a:rPr lang="zh-CN" altLang="en-US" dirty="0"/>
                  <a:t>果蝇的视觉信号在理论上一定会经过 </a:t>
                </a:r>
                <a:r>
                  <a:rPr lang="en-US" altLang="zh-CN" dirty="0"/>
                  <a:t>medulla </a:t>
                </a:r>
              </a:p>
              <a:p>
                <a:r>
                  <a:rPr lang="zh-CN" altLang="en-US" dirty="0"/>
                  <a:t>原论文试图从 </a:t>
                </a:r>
                <a:r>
                  <a:rPr lang="en-US" altLang="zh-CN" dirty="0"/>
                  <a:t>medulla </a:t>
                </a:r>
                <a:r>
                  <a:rPr lang="zh-CN" altLang="en-US" dirty="0"/>
                  <a:t>中寻找出视觉在该部分的处理过程。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平均度：</a:t>
                </a:r>
                <a:r>
                  <a:rPr lang="en-US" altLang="zh-CN" dirty="0"/>
                  <a:t>5.466 </a:t>
                </a:r>
                <a:r>
                  <a:rPr lang="zh-CN" altLang="en-US" dirty="0"/>
                  <a:t>平均加权度：</a:t>
                </a:r>
                <a:r>
                  <a:rPr lang="en-US" altLang="zh-CN" dirty="0"/>
                  <a:t>18.889 </a:t>
                </a:r>
                <a:r>
                  <a:rPr lang="zh-CN" altLang="en-US" dirty="0"/>
                  <a:t>平均聚类系数：</a:t>
                </a:r>
                <a:r>
                  <a:rPr lang="en-US" altLang="zh-CN" dirty="0"/>
                  <a:t>0.147</a:t>
                </a:r>
              </a:p>
              <a:p>
                <a:r>
                  <a:rPr lang="zh-CN" altLang="en-US" dirty="0"/>
                  <a:t>直径</a:t>
                </a:r>
                <a:r>
                  <a:rPr lang="en-US" altLang="zh-CN" dirty="0"/>
                  <a:t> 11 </a:t>
                </a:r>
                <a:r>
                  <a:rPr lang="zh-CN" altLang="en-US" dirty="0"/>
                  <a:t>平均路径长度 </a:t>
                </a:r>
                <a:r>
                  <a:rPr lang="en-US" altLang="zh-CN" dirty="0"/>
                  <a:t>4.020873591884404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2FA046F-250A-47B6-9E7C-AF38B9E33C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4276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C87AE73-33BC-49F2-83DD-2AC58136D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度分布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6F19F115-4F48-4F61-9827-C4B23BA8AD6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偏差较大的幂律分布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给定数据有重边，离散性也大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幂指数估计在 </a:t>
                </a:r>
                <a:r>
                  <a:rPr lang="en-US" altLang="zh-CN" dirty="0"/>
                  <a:t>-2 </a:t>
                </a:r>
                <a:r>
                  <a:rPr lang="zh-CN" altLang="en-US" dirty="0"/>
                  <a:t>到 </a:t>
                </a:r>
                <a:r>
                  <a:rPr lang="en-US" altLang="zh-CN" dirty="0"/>
                  <a:t>-3 </a:t>
                </a:r>
                <a:r>
                  <a:rPr lang="zh-CN" altLang="en-US" dirty="0"/>
                  <a:t>左右</a:t>
                </a:r>
                <a:endParaRPr lang="en-US" altLang="zh-CN" dirty="0"/>
              </a:p>
              <a:p>
                <a:r>
                  <a:rPr lang="zh-CN" altLang="en-US" dirty="0"/>
                  <a:t>长尾效应显著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全图绝大多数点的度数不大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少数点承担了 </a:t>
                </a:r>
                <a:r>
                  <a:rPr lang="en-US" altLang="zh-CN" dirty="0"/>
                  <a:t>Hub </a:t>
                </a:r>
                <a:r>
                  <a:rPr lang="zh-CN" altLang="en-US" dirty="0"/>
                  <a:t>工作</a:t>
                </a:r>
                <a:endParaRPr lang="en-US" altLang="zh-CN" dirty="0"/>
              </a:p>
              <a:p>
                <a:r>
                  <a:rPr lang="zh-CN" altLang="en-US" dirty="0"/>
                  <a:t>无标度图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−1)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=0.0212234005640058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6F19F115-4F48-4F61-9827-C4B23BA8AD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3A2B15E2-B64B-4EA6-AE39-DE935A25A8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74094"/>
            <a:ext cx="5181600" cy="3454400"/>
          </a:xfrm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6F7AA99-AE7C-422E-9515-27C064894B61}"/>
              </a:ext>
            </a:extLst>
          </p:cNvPr>
          <p:cNvCxnSpPr/>
          <p:nvPr/>
        </p:nvCxnSpPr>
        <p:spPr>
          <a:xfrm>
            <a:off x="6801633" y="2693096"/>
            <a:ext cx="2517731" cy="2628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529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F018E1-C532-4240-BC42-5D64366E2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感性体验</a:t>
            </a:r>
            <a:r>
              <a:rPr lang="en-US" altLang="zh-CN" dirty="0"/>
              <a:t>-</a:t>
            </a:r>
            <a:r>
              <a:rPr lang="en-US" altLang="zh-CN" dirty="0" err="1"/>
              <a:t>OpenOrd</a:t>
            </a:r>
            <a:r>
              <a:rPr lang="en-US" altLang="zh-CN" dirty="0"/>
              <a:t>+</a:t>
            </a:r>
            <a:r>
              <a:rPr lang="zh-CN" altLang="en-US" dirty="0"/>
              <a:t>可视化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40D1602F-BB80-4871-8508-9630FE70C81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05" t="2142" r="26809" b="37406"/>
          <a:stretch/>
        </p:blipFill>
        <p:spPr>
          <a:xfrm rot="16200000">
            <a:off x="1306940" y="1049159"/>
            <a:ext cx="4840637" cy="6123696"/>
          </a:xfrm>
        </p:spPr>
      </p:pic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3F861580-069D-49B0-AEB7-1E0EDF09EEE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803715" y="444630"/>
            <a:ext cx="4221271" cy="604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641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B25019-2BCD-4B31-A7F1-6DFE98428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Girvan-Newman Algorithm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B19CE54-F8F1-4C7B-AA57-54D7E5DFE7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3201" y="-409575"/>
            <a:ext cx="7531100" cy="7531100"/>
          </a:xfrm>
          <a:prstGeom prst="rect">
            <a:avLst/>
          </a:prstGeom>
        </p:spPr>
      </p:pic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BCC4FCF-9692-4B2F-BE10-61FF046E2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800600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Tx/>
              <a:buChar char="-"/>
            </a:pPr>
            <a:r>
              <a:rPr lang="en-US" altLang="zh-CN" sz="2000" dirty="0" err="1"/>
              <a:t>Gephi’s</a:t>
            </a:r>
            <a:r>
              <a:rPr lang="en-US" altLang="zh-CN" sz="2000" dirty="0"/>
              <a:t> Plugin</a:t>
            </a:r>
          </a:p>
          <a:p>
            <a:pPr marL="285750" indent="-285750">
              <a:buFontTx/>
              <a:buChar char="-"/>
            </a:pPr>
            <a:r>
              <a:rPr lang="en-US" altLang="zh-CN" sz="2000" dirty="0"/>
              <a:t>Circle Pack Layout </a:t>
            </a:r>
            <a:r>
              <a:rPr lang="zh-CN" altLang="en-US" sz="2000" dirty="0"/>
              <a:t>以 </a:t>
            </a:r>
            <a:r>
              <a:rPr lang="en-US" altLang="zh-CN" sz="2000" dirty="0"/>
              <a:t>Cluster ID </a:t>
            </a:r>
            <a:r>
              <a:rPr lang="zh-CN" altLang="en-US" sz="2000" dirty="0"/>
              <a:t>为输入</a:t>
            </a:r>
            <a:endParaRPr lang="en-US" altLang="zh-CN" sz="2000" dirty="0"/>
          </a:p>
          <a:p>
            <a:pPr marL="285750" indent="-285750">
              <a:buFontTx/>
              <a:buChar char="-"/>
            </a:pPr>
            <a:r>
              <a:rPr lang="zh-CN" altLang="en-US" sz="2000" dirty="0"/>
              <a:t>点按</a:t>
            </a:r>
            <a:r>
              <a:rPr lang="en-US" altLang="zh-CN" sz="2000" dirty="0"/>
              <a:t>Cluster</a:t>
            </a:r>
            <a:r>
              <a:rPr lang="zh-CN" altLang="en-US" sz="2000" dirty="0"/>
              <a:t>的大小染色，边按权值染色</a:t>
            </a:r>
            <a:endParaRPr lang="en-US" altLang="zh-CN" sz="2000" dirty="0"/>
          </a:p>
          <a:p>
            <a:pPr marL="285750" indent="-285750">
              <a:buFontTx/>
              <a:buChar char="-"/>
            </a:pPr>
            <a:r>
              <a:rPr lang="zh-CN" altLang="en-US" sz="2000" dirty="0"/>
              <a:t>（原图中有大量 </a:t>
            </a:r>
            <a:r>
              <a:rPr lang="en-US" altLang="zh-CN" sz="2000" dirty="0"/>
              <a:t>proofreading </a:t>
            </a:r>
            <a:r>
              <a:rPr lang="zh-CN" altLang="en-US" sz="2000" dirty="0"/>
              <a:t>有问题的数据，只选取了有明确分区的进行分析）</a:t>
            </a:r>
            <a:endParaRPr lang="en-US" altLang="zh-CN" sz="2000" dirty="0"/>
          </a:p>
          <a:p>
            <a:pPr marL="285750" indent="-285750">
              <a:buFontTx/>
              <a:buChar char="-"/>
            </a:pPr>
            <a:r>
              <a:rPr lang="zh-CN" altLang="en-US" sz="2000" dirty="0"/>
              <a:t>取出粉色的 </a:t>
            </a:r>
            <a:r>
              <a:rPr lang="en-US" altLang="zh-CN" sz="2000" dirty="0"/>
              <a:t>Cluster </a:t>
            </a:r>
            <a:r>
              <a:rPr lang="zh-CN" altLang="en-US" sz="2000" dirty="0"/>
              <a:t>进行详细分析后，该</a:t>
            </a:r>
            <a:r>
              <a:rPr lang="en-US" altLang="zh-CN" sz="2000" dirty="0"/>
              <a:t> Cluster </a:t>
            </a:r>
            <a:r>
              <a:rPr lang="zh-CN" altLang="en-US" sz="2000" dirty="0"/>
              <a:t>主要由原图中的左下角一部分组成，包括所有紫色的部分和一部分与其相连的部分</a:t>
            </a:r>
            <a:endParaRPr lang="en-US" altLang="zh-CN" sz="2000" dirty="0"/>
          </a:p>
          <a:p>
            <a:pPr marL="285750" indent="-285750">
              <a:buFontTx/>
              <a:buChar char="-"/>
            </a:pPr>
            <a:r>
              <a:rPr lang="zh-CN" altLang="en-US" sz="2000" dirty="0"/>
              <a:t>细节：这个 </a:t>
            </a:r>
            <a:r>
              <a:rPr lang="en-US" altLang="zh-CN" sz="2000" dirty="0"/>
              <a:t>Cluster </a:t>
            </a:r>
            <a:r>
              <a:rPr lang="zh-CN" altLang="en-US" sz="2000" dirty="0"/>
              <a:t>的密度比全局密度要高，大约在 </a:t>
            </a:r>
            <a:r>
              <a:rPr lang="en-US" altLang="zh-CN" sz="2000" dirty="0"/>
              <a:t>0.07 </a:t>
            </a:r>
            <a:r>
              <a:rPr lang="zh-CN" altLang="en-US" sz="2000" dirty="0"/>
              <a:t>，平均度数在 </a:t>
            </a:r>
            <a:r>
              <a:rPr lang="en-US" altLang="zh-CN" sz="2000" dirty="0"/>
              <a:t>5 </a:t>
            </a:r>
            <a:r>
              <a:rPr lang="zh-CN" altLang="en-US" sz="2000" dirty="0"/>
              <a:t>左右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235861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70EFE17-07B6-40CF-AD13-A01D58DBD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Community Detection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EDAEFEE-E241-40BA-894A-6F42C75B7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直接用 </a:t>
            </a:r>
            <a:r>
              <a:rPr lang="en-US" altLang="zh-CN" dirty="0" err="1"/>
              <a:t>OpenOrd</a:t>
            </a:r>
            <a:r>
              <a:rPr lang="en-US" altLang="zh-CN" dirty="0"/>
              <a:t> </a:t>
            </a:r>
            <a:r>
              <a:rPr lang="zh-CN" altLang="en-US" dirty="0"/>
              <a:t>跑有若干问题</a:t>
            </a:r>
            <a:endParaRPr lang="en-US" altLang="zh-CN" dirty="0"/>
          </a:p>
          <a:p>
            <a:pPr lvl="1"/>
            <a:r>
              <a:rPr lang="zh-CN" altLang="en-US" dirty="0"/>
              <a:t>随机性太强：更换 </a:t>
            </a:r>
            <a:r>
              <a:rPr lang="en-US" altLang="zh-CN" dirty="0"/>
              <a:t>seed </a:t>
            </a:r>
            <a:r>
              <a:rPr lang="zh-CN" altLang="en-US" dirty="0"/>
              <a:t>以后往往跑出来的结果变化比较大</a:t>
            </a:r>
            <a:endParaRPr lang="en-US" altLang="zh-CN" dirty="0"/>
          </a:p>
          <a:p>
            <a:pPr lvl="1"/>
            <a:r>
              <a:rPr lang="zh-CN" altLang="en-US" dirty="0"/>
              <a:t>看不清 </a:t>
            </a:r>
            <a:r>
              <a:rPr lang="en-US" altLang="zh-CN" dirty="0"/>
              <a:t>Community </a:t>
            </a:r>
            <a:r>
              <a:rPr lang="zh-CN" altLang="en-US" dirty="0"/>
              <a:t>的具体性质</a:t>
            </a:r>
            <a:endParaRPr lang="en-US" altLang="zh-CN" dirty="0"/>
          </a:p>
          <a:p>
            <a:r>
              <a:rPr lang="zh-CN" altLang="en-US" dirty="0"/>
              <a:t>新的问题： </a:t>
            </a:r>
            <a:r>
              <a:rPr lang="en-US" altLang="zh-CN" dirty="0" err="1"/>
              <a:t>NetworkX</a:t>
            </a:r>
            <a:r>
              <a:rPr lang="en-US" altLang="zh-CN" dirty="0"/>
              <a:t> </a:t>
            </a:r>
            <a:r>
              <a:rPr lang="zh-CN" altLang="en-US" dirty="0"/>
              <a:t>的大部分方法实现只能用在无向图上</a:t>
            </a:r>
            <a:endParaRPr lang="en-US" altLang="zh-CN" dirty="0"/>
          </a:p>
          <a:p>
            <a:pPr lvl="1"/>
            <a:r>
              <a:rPr lang="zh-CN" altLang="en-US" dirty="0"/>
              <a:t>表现为运行时报错</a:t>
            </a:r>
            <a:endParaRPr lang="en-US" altLang="zh-CN" dirty="0"/>
          </a:p>
          <a:p>
            <a:pPr lvl="1"/>
            <a:r>
              <a:rPr lang="zh-CN" altLang="en-US" dirty="0"/>
              <a:t>例如 </a:t>
            </a:r>
            <a:r>
              <a:rPr lang="en-US" altLang="zh-CN" dirty="0"/>
              <a:t> </a:t>
            </a:r>
            <a:r>
              <a:rPr lang="en-US" altLang="zh-CN" dirty="0" err="1"/>
              <a:t>girvan_newman</a:t>
            </a:r>
            <a:r>
              <a:rPr lang="en-US" altLang="zh-CN" dirty="0"/>
              <a:t>() </a:t>
            </a:r>
            <a:r>
              <a:rPr lang="zh-CN" altLang="en-US" dirty="0"/>
              <a:t>直接调用了 </a:t>
            </a:r>
            <a:r>
              <a:rPr lang="en-US" altLang="zh-CN" dirty="0"/>
              <a:t>g = </a:t>
            </a:r>
            <a:r>
              <a:rPr lang="en-US" altLang="zh-CN" dirty="0" err="1"/>
              <a:t>G.copy</a:t>
            </a:r>
            <a:r>
              <a:rPr lang="en-US" altLang="zh-CN" dirty="0"/>
              <a:t>().</a:t>
            </a:r>
            <a:r>
              <a:rPr lang="en-US" altLang="zh-CN" dirty="0" err="1"/>
              <a:t>to_undirected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 err="1"/>
              <a:t>nx.is_connected</a:t>
            </a:r>
            <a:r>
              <a:rPr lang="en-US" altLang="zh-CN" dirty="0"/>
              <a:t>(graph) </a:t>
            </a:r>
            <a:r>
              <a:rPr lang="zh-CN" altLang="en-US" dirty="0"/>
              <a:t>仅对无向图实现</a:t>
            </a:r>
            <a:endParaRPr lang="en-US" altLang="zh-CN" dirty="0"/>
          </a:p>
          <a:p>
            <a:pPr lvl="0"/>
            <a:r>
              <a:rPr lang="zh-CN" altLang="en-US" dirty="0"/>
              <a:t>效果不佳的原因</a:t>
            </a:r>
            <a:endParaRPr lang="en-US" altLang="zh-CN" dirty="0"/>
          </a:p>
          <a:p>
            <a:pPr lvl="1"/>
            <a:r>
              <a:rPr lang="zh-CN" altLang="en-US" dirty="0"/>
              <a:t>数据信息量太少，仅靠拓扑结构恐怕很难做更加细致的分析</a:t>
            </a:r>
            <a:endParaRPr lang="en-US" altLang="zh-CN" dirty="0"/>
          </a:p>
          <a:p>
            <a:pPr lvl="1"/>
            <a:r>
              <a:rPr lang="zh-CN" altLang="en-US" dirty="0"/>
              <a:t>原文作者是通过细胞的性质给其标上了更精确的信息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74770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7D6001-E237-472A-B0EF-9FA3EE4EF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Graph Embedding &amp; Clustering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5E4988-0DBB-4349-BBC9-464F28B05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引入一些机器学习方法</a:t>
            </a:r>
            <a:endParaRPr lang="en-US" altLang="zh-CN" dirty="0"/>
          </a:p>
          <a:p>
            <a:r>
              <a:rPr lang="en-US" altLang="zh-CN" dirty="0"/>
              <a:t>SCD: </a:t>
            </a:r>
            <a:r>
              <a:rPr lang="zh-CN" altLang="en-US" dirty="0"/>
              <a:t>相当糟糕，比猜的还糟糕</a:t>
            </a:r>
            <a:endParaRPr lang="en-US" altLang="zh-CN" dirty="0"/>
          </a:p>
          <a:p>
            <a:r>
              <a:rPr lang="en-US" altLang="zh-CN" dirty="0" err="1"/>
              <a:t>EdMot</a:t>
            </a:r>
            <a:r>
              <a:rPr lang="en-US" altLang="zh-CN" dirty="0"/>
              <a:t>: </a:t>
            </a:r>
            <a:r>
              <a:rPr lang="zh-CN" altLang="en-US" dirty="0"/>
              <a:t>由于有大量未能 </a:t>
            </a:r>
            <a:r>
              <a:rPr lang="en-US" altLang="zh-CN" dirty="0"/>
              <a:t>proofreading </a:t>
            </a:r>
            <a:r>
              <a:rPr lang="zh-CN" altLang="en-US" dirty="0"/>
              <a:t>的数据，很难精确计算准确度，但在已经 </a:t>
            </a:r>
            <a:r>
              <a:rPr lang="en-US" altLang="zh-CN" dirty="0"/>
              <a:t>proofreading </a:t>
            </a:r>
            <a:r>
              <a:rPr lang="zh-CN" altLang="en-US" dirty="0"/>
              <a:t>的数据中，预测的精确度很低。</a:t>
            </a:r>
            <a:endParaRPr lang="en-US" altLang="zh-CN" dirty="0"/>
          </a:p>
          <a:p>
            <a:r>
              <a:rPr lang="zh-CN" altLang="en-US" dirty="0"/>
              <a:t>例如表现较好的 </a:t>
            </a:r>
            <a:r>
              <a:rPr lang="en-US" altLang="zh-CN" dirty="0"/>
              <a:t>PM2-like P( cluster = 2 |</a:t>
            </a:r>
            <a:r>
              <a:rPr lang="zh-CN" altLang="en-US" dirty="0"/>
              <a:t> </a:t>
            </a:r>
            <a:r>
              <a:rPr lang="en-US" altLang="zh-CN" dirty="0"/>
              <a:t>PM2-like ) = 0.5 </a:t>
            </a:r>
            <a:r>
              <a:rPr lang="zh-CN" altLang="en-US" dirty="0"/>
              <a:t>，</a:t>
            </a:r>
            <a:r>
              <a:rPr lang="en-US" altLang="zh-CN" dirty="0"/>
              <a:t> P(PM2-like |cluster = 2 ) = 0.4 </a:t>
            </a:r>
          </a:p>
          <a:p>
            <a:r>
              <a:rPr lang="zh-CN" altLang="en-US" dirty="0"/>
              <a:t>数据量大的 </a:t>
            </a:r>
            <a:r>
              <a:rPr lang="en-US" altLang="zh-CN" dirty="0"/>
              <a:t>T4 </a:t>
            </a:r>
            <a:r>
              <a:rPr lang="zh-CN" altLang="en-US" dirty="0"/>
              <a:t>有 </a:t>
            </a:r>
            <a:r>
              <a:rPr lang="en-US" altLang="zh-CN" dirty="0"/>
              <a:t>P(T4|cluster = 1) &lt; 0.2 </a:t>
            </a:r>
            <a:r>
              <a:rPr lang="zh-CN" altLang="en-US" dirty="0"/>
              <a:t>，</a:t>
            </a:r>
            <a:r>
              <a:rPr lang="en-US" altLang="zh-CN" dirty="0"/>
              <a:t>P(cluster=1|T4)=0.5 </a:t>
            </a:r>
          </a:p>
          <a:p>
            <a:r>
              <a:rPr lang="en-US" altLang="zh-CN" dirty="0"/>
              <a:t>P(T4|cluster=10)=0.92, P(cluster=10|T4)=0.5 </a:t>
            </a:r>
            <a:r>
              <a:rPr lang="zh-CN" altLang="en-US" dirty="0"/>
              <a:t>或许学到了些什么？</a:t>
            </a:r>
            <a:endParaRPr lang="en-US" altLang="zh-CN" dirty="0"/>
          </a:p>
          <a:p>
            <a:r>
              <a:rPr lang="zh-CN" altLang="en-US" dirty="0"/>
              <a:t>对于比较少的分类效果更差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70911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409C2E-CE39-482B-99FA-6F1C9BAD7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可视化实验</a:t>
            </a:r>
            <a:r>
              <a:rPr lang="en-US" altLang="zh-CN" dirty="0"/>
              <a:t>——</a:t>
            </a:r>
            <a:r>
              <a:rPr lang="en-US" altLang="zh-CN" dirty="0" err="1"/>
              <a:t>Edmot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842794D-5EA3-40A7-8CF4-E39929EBAF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565" y="1320006"/>
            <a:ext cx="5172869" cy="5172869"/>
          </a:xfrm>
        </p:spPr>
      </p:pic>
    </p:spTree>
    <p:extLst>
      <p:ext uri="{BB962C8B-B14F-4D97-AF65-F5344CB8AC3E}">
        <p14:creationId xmlns:p14="http://schemas.microsoft.com/office/powerpoint/2010/main" val="3911690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57267C-D15C-4F13-9F62-5AB16FA43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参考文献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ABE0FC-E7B8-4C67-A8C7-A162335E7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[1] </a:t>
            </a:r>
            <a:r>
              <a:rPr lang="en-US" altLang="zh-CN" dirty="0" err="1"/>
              <a:t>Takemura</a:t>
            </a:r>
            <a:r>
              <a:rPr lang="en-US" altLang="zh-CN" dirty="0"/>
              <a:t> Et al. A visual motion detection circuit suggested by Drosophila </a:t>
            </a:r>
            <a:r>
              <a:rPr lang="en-US" altLang="zh-CN" dirty="0" err="1"/>
              <a:t>connectomics</a:t>
            </a:r>
            <a:r>
              <a:rPr lang="en-US" altLang="zh-CN" dirty="0"/>
              <a:t>.[J].Nature,2013,500(7461):175-81.</a:t>
            </a:r>
          </a:p>
          <a:p>
            <a:r>
              <a:rPr lang="en-US" altLang="zh-CN" dirty="0"/>
              <a:t>[2] Alex </a:t>
            </a:r>
            <a:r>
              <a:rPr lang="en-US" altLang="zh-CN" dirty="0" err="1"/>
              <a:t>Fornito</a:t>
            </a:r>
            <a:r>
              <a:rPr lang="en-US" altLang="zh-CN" dirty="0"/>
              <a:t>, Andrew </a:t>
            </a:r>
            <a:r>
              <a:rPr lang="en-US" altLang="zh-CN" dirty="0" err="1"/>
              <a:t>Zalesky</a:t>
            </a:r>
            <a:r>
              <a:rPr lang="en-US" altLang="zh-CN" dirty="0"/>
              <a:t>, Edward T. </a:t>
            </a:r>
            <a:r>
              <a:rPr lang="en-US" altLang="zh-CN" dirty="0" err="1"/>
              <a:t>Bullmore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Fundamentals of Brain Network Analysis.[M].Academic Press.2016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3752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2187</TotalTime>
  <Words>543</Words>
  <Application>Microsoft Office PowerPoint</Application>
  <PresentationFormat>宽屏</PresentationFormat>
  <Paragraphs>52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Cambria Math</vt:lpstr>
      <vt:lpstr>Office 主题​​</vt:lpstr>
      <vt:lpstr>drosophila_medulla_1</vt:lpstr>
      <vt:lpstr>数据集： drosophila_medulla_1</vt:lpstr>
      <vt:lpstr>度分布</vt:lpstr>
      <vt:lpstr>感性体验-OpenOrd+可视化</vt:lpstr>
      <vt:lpstr>Girvan-Newman Algorithm</vt:lpstr>
      <vt:lpstr>Community Detection</vt:lpstr>
      <vt:lpstr>Graph Embedding &amp; Clustering</vt:lpstr>
      <vt:lpstr>可视化实验——Edmot </vt:lpstr>
      <vt:lpstr>参考文献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rikugen</dc:creator>
  <cp:lastModifiedBy>rikugen</cp:lastModifiedBy>
  <cp:revision>49</cp:revision>
  <dcterms:created xsi:type="dcterms:W3CDTF">2020-12-07T08:09:38Z</dcterms:created>
  <dcterms:modified xsi:type="dcterms:W3CDTF">2020-12-29T14:56:58Z</dcterms:modified>
</cp:coreProperties>
</file>