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4" r:id="rId7"/>
    <p:sldId id="274" r:id="rId8"/>
    <p:sldId id="265" r:id="rId9"/>
    <p:sldId id="267" r:id="rId10"/>
    <p:sldId id="269" r:id="rId11"/>
    <p:sldId id="266" r:id="rId12"/>
    <p:sldId id="262" r:id="rId13"/>
    <p:sldId id="263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47" autoAdjust="0"/>
  </p:normalViewPr>
  <p:slideViewPr>
    <p:cSldViewPr snapToGrid="0" snapToObjects="1">
      <p:cViewPr varScale="1">
        <p:scale>
          <a:sx n="73" d="100"/>
          <a:sy n="73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41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25C6-F1AB-CD48-8FC9-7A77FE2851B4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B8CCD-8256-0043-AEA0-7AA03E62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3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E38E4D-051A-41E1-86A4-E56916468FD0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Clustering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i="1" dirty="0" err="1" smtClean="0"/>
              <a:t>cyt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</a:t>
            </a:r>
          </a:p>
        </p:txBody>
      </p:sp>
    </p:spTree>
    <p:extLst>
      <p:ext uri="{BB962C8B-B14F-4D97-AF65-F5344CB8AC3E}">
        <p14:creationId xmlns:p14="http://schemas.microsoft.com/office/powerpoint/2010/main" val="19561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000" dirty="0"/>
              <a:t>Visualize Clusters with Heat </a:t>
            </a:r>
            <a:r>
              <a:rPr lang="en-US" sz="4000" dirty="0" smtClean="0"/>
              <a:t>Map</a:t>
            </a:r>
            <a:endParaRPr lang="en-US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" dirty="0" smtClean="0"/>
              <a:t>Another example for Meta Cluster</a:t>
            </a:r>
            <a:endParaRPr lang="en-US" sz="1500" dirty="0"/>
          </a:p>
        </p:txBody>
      </p:sp>
      <p:pic>
        <p:nvPicPr>
          <p:cNvPr id="3" name="Picture 2" descr="Screen Shot 2015-02-26 at 11.44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5" y="1107267"/>
            <a:ext cx="7778418" cy="5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0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400" dirty="0" smtClean="0"/>
              <a:t>Visualize Clusters with </a:t>
            </a:r>
            <a:r>
              <a:rPr lang="en-US" sz="4400" dirty="0" err="1" smtClean="0"/>
              <a:t>bh</a:t>
            </a:r>
            <a:r>
              <a:rPr lang="en-US" sz="4400" dirty="0" smtClean="0"/>
              <a:t>-SNE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9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In the Cluster Mode, Choose the wanted Gates, Channels, and Cluster Channel.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Choose “Plot Cluster </a:t>
            </a:r>
            <a:r>
              <a:rPr lang="en-US" sz="1500" dirty="0" err="1" smtClean="0"/>
              <a:t>bh</a:t>
            </a:r>
            <a:r>
              <a:rPr lang="en-US" sz="1500" dirty="0" smtClean="0"/>
              <a:t>-SNE” in the combo box, and press the “Plot” button.</a:t>
            </a:r>
            <a:endParaRPr lang="en-US" sz="1500" dirty="0"/>
          </a:p>
        </p:txBody>
      </p:sp>
      <p:pic>
        <p:nvPicPr>
          <p:cNvPr id="2" name="Picture 1" descr="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4" r="74121"/>
          <a:stretch/>
        </p:blipFill>
        <p:spPr>
          <a:xfrm>
            <a:off x="2930857" y="1237532"/>
            <a:ext cx="3278216" cy="44324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58811" y="5319930"/>
            <a:ext cx="1801933" cy="31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400" dirty="0" smtClean="0"/>
              <a:t>Visualize Clusters with </a:t>
            </a:r>
            <a:r>
              <a:rPr lang="en-US" sz="4400" dirty="0" err="1" smtClean="0"/>
              <a:t>bh</a:t>
            </a:r>
            <a:r>
              <a:rPr lang="en-US" sz="4400" dirty="0" smtClean="0"/>
              <a:t>-SNE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10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In this plot, you can see the clusters, colored by gates. 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The different sizes of the points are proportional to the population size.</a:t>
            </a:r>
            <a:endParaRPr lang="en-US" sz="1500" dirty="0"/>
          </a:p>
        </p:txBody>
      </p:sp>
      <p:pic>
        <p:nvPicPr>
          <p:cNvPr id="2" name="Picture 1" descr="Screen Shot 2015-02-26 at 11.42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8" y="1194109"/>
            <a:ext cx="5942347" cy="47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400" dirty="0" smtClean="0"/>
              <a:t>Visualize Clusters with </a:t>
            </a:r>
            <a:r>
              <a:rPr lang="en-US" sz="4400" dirty="0" err="1" smtClean="0"/>
              <a:t>bh</a:t>
            </a:r>
            <a:r>
              <a:rPr lang="en-US" sz="4400" dirty="0" smtClean="0"/>
              <a:t>-SNE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11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By changing the “Color</a:t>
            </a:r>
            <a:r>
              <a:rPr lang="he-IL" sz="1500" dirty="0" smtClean="0"/>
              <a:t> </a:t>
            </a:r>
            <a:r>
              <a:rPr lang="en-US" sz="1500" dirty="0" smtClean="0"/>
              <a:t>by” bar you can visualize the clusters colored by Meta Clusters.</a:t>
            </a:r>
            <a:endParaRPr lang="en-US" sz="1500" dirty="0"/>
          </a:p>
        </p:txBody>
      </p:sp>
      <p:pic>
        <p:nvPicPr>
          <p:cNvPr id="4" name="Picture 3" descr="Screen Shot 2015-02-26 at 11.4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73" y="1174415"/>
            <a:ext cx="5942345" cy="4774432"/>
          </a:xfrm>
          <a:prstGeom prst="rect">
            <a:avLst/>
          </a:prstGeom>
        </p:spPr>
      </p:pic>
      <p:pic>
        <p:nvPicPr>
          <p:cNvPr id="2" name="Picture 1" descr="Screen Shot 2015-02-26 at 11.38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8" y="3051174"/>
            <a:ext cx="1981200" cy="14097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33830" y="3538912"/>
            <a:ext cx="434201" cy="217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400" dirty="0" smtClean="0"/>
              <a:t>Specific Cluster in </a:t>
            </a:r>
            <a:r>
              <a:rPr lang="en-US" sz="4400" dirty="0" err="1" smtClean="0"/>
              <a:t>bh</a:t>
            </a:r>
            <a:r>
              <a:rPr lang="en-US" sz="4400" dirty="0" smtClean="0"/>
              <a:t>-SNE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12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By clicking the “Select Cluster” button you can choose cluster in the plot by clicking 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on them and an individual Heat Map will show in the right bottom.</a:t>
            </a:r>
            <a:endParaRPr lang="en-US" sz="1500" dirty="0"/>
          </a:p>
        </p:txBody>
      </p:sp>
      <p:pic>
        <p:nvPicPr>
          <p:cNvPr id="3" name="Picture 2" descr="Screen Shot 2015-02-23 at 6.27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1"/>
          <a:stretch/>
        </p:blipFill>
        <p:spPr>
          <a:xfrm>
            <a:off x="3424646" y="1139835"/>
            <a:ext cx="5519892" cy="4863290"/>
          </a:xfrm>
          <a:prstGeom prst="rect">
            <a:avLst/>
          </a:prstGeom>
        </p:spPr>
      </p:pic>
      <p:pic>
        <p:nvPicPr>
          <p:cNvPr id="5" name="Picture 4" descr="Screen Shot 2015-02-26 at 10.27.3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83" b="96102"/>
          <a:stretch/>
        </p:blipFill>
        <p:spPr>
          <a:xfrm>
            <a:off x="108550" y="3310945"/>
            <a:ext cx="2214425" cy="2279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88774" y="3300089"/>
            <a:ext cx="206245" cy="2388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68031" y="3300089"/>
            <a:ext cx="434201" cy="217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4018" y="5221520"/>
            <a:ext cx="3293142" cy="80934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2-23 at 6.27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1"/>
          <a:stretch/>
        </p:blipFill>
        <p:spPr>
          <a:xfrm>
            <a:off x="1709552" y="1107267"/>
            <a:ext cx="5519892" cy="486329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400" dirty="0" smtClean="0"/>
              <a:t>Edit Clusters in </a:t>
            </a:r>
            <a:r>
              <a:rPr lang="en-US" sz="4400" dirty="0" err="1" smtClean="0"/>
              <a:t>bh</a:t>
            </a:r>
            <a:r>
              <a:rPr lang="en-US" sz="4400" dirty="0" smtClean="0"/>
              <a:t>-SNE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13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Near the “Color by” bar there is a “Edit” button.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Click on the button if you like to delete or merge clusters.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2768032" y="5623179"/>
            <a:ext cx="477620" cy="34737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400" dirty="0" smtClean="0"/>
              <a:t>Edit Clusters in </a:t>
            </a:r>
            <a:r>
              <a:rPr lang="en-US" sz="4400" dirty="0" err="1" smtClean="0"/>
              <a:t>bh</a:t>
            </a:r>
            <a:r>
              <a:rPr lang="en-US" sz="4400" dirty="0" smtClean="0"/>
              <a:t>-SNE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14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More features will show up in the editing mode.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Choose the clusters the you would like to edit and click on “Merge” or “Delete”.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A new channel will show up in the cluster channel’s list with the changes.</a:t>
            </a:r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0" y="1688155"/>
            <a:ext cx="6386645" cy="33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400" dirty="0" smtClean="0"/>
              <a:t>Edit Clusters in </a:t>
            </a:r>
            <a:r>
              <a:rPr lang="en-US" sz="4400" dirty="0" err="1" smtClean="0"/>
              <a:t>bh</a:t>
            </a:r>
            <a:r>
              <a:rPr lang="en-US" sz="4400" dirty="0" smtClean="0"/>
              <a:t>-SNE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he-IL" sz="1500" dirty="0" smtClean="0"/>
              <a:t>***</a:t>
            </a:r>
            <a:r>
              <a:rPr lang="en-US" sz="1500" dirty="0" smtClean="0"/>
              <a:t>In case you are trying to merge different clusters from different gates, 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when the clustering was on individual gates you will get this Error.</a:t>
            </a:r>
            <a:r>
              <a:rPr lang="he-IL" sz="1500" dirty="0" smtClean="0"/>
              <a:t>***</a:t>
            </a:r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25700"/>
            <a:ext cx="6083808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1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927100"/>
          </a:xfrm>
        </p:spPr>
        <p:txBody>
          <a:bodyPr/>
          <a:lstStyle/>
          <a:p>
            <a:r>
              <a:rPr lang="en-US" dirty="0" smtClean="0"/>
              <a:t>Importing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Step 1</a:t>
            </a:r>
            <a:endParaRPr lang="en-US" sz="2400" dirty="0"/>
          </a:p>
        </p:txBody>
      </p:sp>
      <p:pic>
        <p:nvPicPr>
          <p:cNvPr id="2" name="Picture 1" descr="Screen Shot 2015-02-26 at 10.3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1" y="952500"/>
            <a:ext cx="8507539" cy="54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0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599478"/>
          </a:xfrm>
        </p:spPr>
        <p:txBody>
          <a:bodyPr/>
          <a:lstStyle/>
          <a:p>
            <a:r>
              <a:rPr lang="en-US" sz="4800" dirty="0" smtClean="0"/>
              <a:t>Running Cluster Method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2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Choose the wanted Gates and Channels to cluster, right-click on the channels and choose </a:t>
            </a:r>
            <a:r>
              <a:rPr lang="he-IL" sz="1500" dirty="0" smtClean="0"/>
              <a:t>ש </a:t>
            </a:r>
            <a:r>
              <a:rPr lang="en-US" sz="1500" dirty="0" smtClean="0"/>
              <a:t>clustering method.  A new window will show up, choose to run it on individual gates or not, enter the wanted K and distance metric. A new cluster channel will show up.</a:t>
            </a:r>
            <a:endParaRPr lang="en-US" sz="1500" dirty="0"/>
          </a:p>
        </p:txBody>
      </p:sp>
      <p:pic>
        <p:nvPicPr>
          <p:cNvPr id="3" name="Picture 2" descr="Screen Shot 2015-02-26 at 10.37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5" y="1774614"/>
            <a:ext cx="3645999" cy="3947236"/>
          </a:xfrm>
          <a:prstGeom prst="rect">
            <a:avLst/>
          </a:prstGeom>
        </p:spPr>
      </p:pic>
      <p:pic>
        <p:nvPicPr>
          <p:cNvPr id="2" name="Picture 1" descr="Screen Shot 2015-02-26 at 10.47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18" y="1607050"/>
            <a:ext cx="3314700" cy="4114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059779" y="3647468"/>
            <a:ext cx="933532" cy="217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800" dirty="0" smtClean="0"/>
              <a:t>Cluster Mode in </a:t>
            </a:r>
            <a:r>
              <a:rPr lang="en-US" sz="4800" dirty="0" err="1" smtClean="0"/>
              <a:t>cyt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3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Open Cluster Mode by clicking on the cluster button in the Channels panel.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A new panel will open with the list of cluster channels. 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***You can work with clusters </a:t>
            </a:r>
            <a:r>
              <a:rPr lang="en-US" sz="1500" dirty="0"/>
              <a:t>(Visualize, Create meta…) </a:t>
            </a:r>
            <a:r>
              <a:rPr lang="en-US" sz="1500" dirty="0" smtClean="0"/>
              <a:t>only in Cluster Mode.***</a:t>
            </a:r>
            <a:endParaRPr lang="en-US" sz="1500" dirty="0"/>
          </a:p>
        </p:txBody>
      </p:sp>
      <p:pic>
        <p:nvPicPr>
          <p:cNvPr id="5" name="Picture 4" descr="Screen Shot 2015-02-26 at 10.48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7" b="1192"/>
          <a:stretch/>
        </p:blipFill>
        <p:spPr>
          <a:xfrm>
            <a:off x="2639902" y="1335234"/>
            <a:ext cx="3504041" cy="43647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8180" y="1617478"/>
            <a:ext cx="477622" cy="42336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1661" y="1248389"/>
            <a:ext cx="3515738" cy="3158967"/>
          </a:xfrm>
        </p:spPr>
        <p:txBody>
          <a:bodyPr/>
          <a:lstStyle/>
          <a:p>
            <a:r>
              <a:rPr lang="en-US" sz="4800" dirty="0" smtClean="0"/>
              <a:t>Running Meta Cluster Method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5373502"/>
            <a:ext cx="4642386" cy="1446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4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Choose the wanted Gates and Channels to cluster, right-click on the channels and choose “Meta Cluster”.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A new window will show up, choose the method, wanted K and distance metric.</a:t>
            </a:r>
            <a:endParaRPr lang="en-US" sz="1500" dirty="0"/>
          </a:p>
        </p:txBody>
      </p:sp>
      <p:pic>
        <p:nvPicPr>
          <p:cNvPr id="5" name="Picture 4" descr="Screen Shot 2015-02-26 at 10.4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97" y="0"/>
            <a:ext cx="299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000" dirty="0"/>
              <a:t>Running Meta Cluster Method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5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In the the new window, choose a clustering method, K, </a:t>
            </a:r>
            <a:r>
              <a:rPr lang="en-US" sz="1500" dirty="0" err="1" smtClean="0"/>
              <a:t>distanc</a:t>
            </a:r>
            <a:r>
              <a:rPr lang="en-US" sz="1500" dirty="0" smtClean="0"/>
              <a:t> matric and press “cluster”.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A new meta cluster channel will show up in the cluster channel's’ list</a:t>
            </a:r>
            <a:endParaRPr lang="en-US" sz="1500" dirty="0"/>
          </a:p>
        </p:txBody>
      </p:sp>
      <p:pic>
        <p:nvPicPr>
          <p:cNvPr id="2" name="Picture 1" descr="Screen Shot 2015-02-26 at 1.2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06" y="1621635"/>
            <a:ext cx="2755900" cy="353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5911" y="4549204"/>
            <a:ext cx="987807" cy="42265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5 at 6.0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1" y="1072477"/>
            <a:ext cx="4188962" cy="48700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000" dirty="0" smtClean="0"/>
              <a:t>Visualize Clusters with Heat Map</a:t>
            </a:r>
            <a:endParaRPr lang="en-US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</a:t>
            </a:r>
            <a:r>
              <a:rPr lang="he-IL" sz="2400" dirty="0" smtClean="0"/>
              <a:t>6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1500" dirty="0" smtClean="0"/>
              <a:t>In the Cluster Mode, Choose the wanted Gates, Channels, and Cluster Channel.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Choose “Plot Cluster </a:t>
            </a:r>
            <a:r>
              <a:rPr lang="en-US" sz="1500" dirty="0" err="1" smtClean="0"/>
              <a:t>bh</a:t>
            </a:r>
            <a:r>
              <a:rPr lang="en-US" sz="1500" dirty="0" smtClean="0"/>
              <a:t>-SNE” in the combo box, and press the “Plot” button.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2605206" y="5547906"/>
            <a:ext cx="1888774" cy="31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000" dirty="0"/>
              <a:t>Visualize Clusters with Heat </a:t>
            </a:r>
            <a:r>
              <a:rPr lang="en-US" sz="4000" dirty="0" smtClean="0"/>
              <a:t>Map</a:t>
            </a:r>
            <a:endParaRPr lang="en-US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7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By choosing the “Rescale” you can normalize the data.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You can choose different color in the “Heat map color”.</a:t>
            </a:r>
            <a:endParaRPr lang="en-US" sz="1500" dirty="0"/>
          </a:p>
        </p:txBody>
      </p:sp>
      <p:pic>
        <p:nvPicPr>
          <p:cNvPr id="3" name="Picture 2" descr="Screen Shot 2015-02-26 at 11.43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91796" r="35540" b="2062"/>
          <a:stretch/>
        </p:blipFill>
        <p:spPr>
          <a:xfrm>
            <a:off x="457200" y="4766233"/>
            <a:ext cx="3852244" cy="468177"/>
          </a:xfrm>
          <a:prstGeom prst="rect">
            <a:avLst/>
          </a:prstGeom>
        </p:spPr>
      </p:pic>
      <p:pic>
        <p:nvPicPr>
          <p:cNvPr id="8" name="Picture 7" descr="Screen Shot 2015-02-26 at 11.43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2" t="4711" r="1805" b="20138"/>
          <a:stretch/>
        </p:blipFill>
        <p:spPr>
          <a:xfrm>
            <a:off x="457200" y="1606643"/>
            <a:ext cx="3852244" cy="3203014"/>
          </a:xfrm>
          <a:prstGeom prst="rect">
            <a:avLst/>
          </a:prstGeom>
        </p:spPr>
      </p:pic>
      <p:pic>
        <p:nvPicPr>
          <p:cNvPr id="4" name="Picture 3" descr="Screen Shot 2015-02-26 at 11.43.1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91058" r="34827" b="1306"/>
          <a:stretch/>
        </p:blipFill>
        <p:spPr>
          <a:xfrm>
            <a:off x="4552324" y="4697958"/>
            <a:ext cx="3739695" cy="547243"/>
          </a:xfrm>
          <a:prstGeom prst="rect">
            <a:avLst/>
          </a:prstGeom>
        </p:spPr>
      </p:pic>
      <p:pic>
        <p:nvPicPr>
          <p:cNvPr id="9" name="Picture 8" descr="Screen Shot 2015-02-26 at 11.43.1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1" t="5735" r="1350" b="19368"/>
          <a:stretch/>
        </p:blipFill>
        <p:spPr>
          <a:xfrm>
            <a:off x="4552325" y="1606643"/>
            <a:ext cx="3739695" cy="30938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73606" y="4928445"/>
            <a:ext cx="835837" cy="31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7893" y="4917654"/>
            <a:ext cx="835837" cy="31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2-26 at 11.43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7" t="90229" r="35421" b="1909"/>
          <a:stretch/>
        </p:blipFill>
        <p:spPr>
          <a:xfrm>
            <a:off x="4721934" y="4995676"/>
            <a:ext cx="4113348" cy="623407"/>
          </a:xfrm>
          <a:prstGeom prst="rect">
            <a:avLst/>
          </a:prstGeom>
        </p:spPr>
      </p:pic>
      <p:pic>
        <p:nvPicPr>
          <p:cNvPr id="13" name="Picture 12" descr="Screen Shot 2015-02-26 at 11.43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1" t="5883" b="18390"/>
          <a:stretch/>
        </p:blipFill>
        <p:spPr>
          <a:xfrm>
            <a:off x="4721934" y="1736889"/>
            <a:ext cx="4113348" cy="3291265"/>
          </a:xfrm>
          <a:prstGeom prst="rect">
            <a:avLst/>
          </a:prstGeom>
        </p:spPr>
      </p:pic>
      <p:pic>
        <p:nvPicPr>
          <p:cNvPr id="2" name="Picture 1" descr="Screen Shot 2015-02-26 at 11.43.3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90469" r="34234" b="1734"/>
          <a:stretch/>
        </p:blipFill>
        <p:spPr>
          <a:xfrm>
            <a:off x="295783" y="5028154"/>
            <a:ext cx="4111356" cy="602609"/>
          </a:xfrm>
          <a:prstGeom prst="rect">
            <a:avLst/>
          </a:prstGeom>
        </p:spPr>
      </p:pic>
      <p:pic>
        <p:nvPicPr>
          <p:cNvPr id="12" name="Picture 11" descr="Screen Shot 2015-02-26 at 11.43.3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4" t="6817" b="19862"/>
          <a:stretch/>
        </p:blipFill>
        <p:spPr>
          <a:xfrm>
            <a:off x="295783" y="1736889"/>
            <a:ext cx="4111356" cy="329135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675467"/>
          </a:xfrm>
        </p:spPr>
        <p:txBody>
          <a:bodyPr/>
          <a:lstStyle/>
          <a:p>
            <a:r>
              <a:rPr lang="en-US" sz="4000" dirty="0"/>
              <a:t>Visualize Clusters with Heat </a:t>
            </a:r>
            <a:r>
              <a:rPr lang="en-US" sz="4000" dirty="0" smtClean="0"/>
              <a:t>Map</a:t>
            </a:r>
            <a:endParaRPr lang="en-US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6096000"/>
            <a:ext cx="7899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Step 8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By choosing the “Degree of variability” you visualize the </a:t>
            </a:r>
          </a:p>
          <a:p>
            <a:pPr>
              <a:lnSpc>
                <a:spcPct val="100000"/>
              </a:lnSpc>
            </a:pPr>
            <a:r>
              <a:rPr lang="en-US" sz="1500" dirty="0" smtClean="0"/>
              <a:t>channel distribution in each cluster.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424955" y="5302327"/>
            <a:ext cx="2410327" cy="31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6812" y="5274574"/>
            <a:ext cx="2410327" cy="31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395</TotalTime>
  <Words>590</Words>
  <Application>Microsoft Macintosh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Meta Clustering in cyt </vt:lpstr>
      <vt:lpstr>Importing Data</vt:lpstr>
      <vt:lpstr>Running Cluster Method</vt:lpstr>
      <vt:lpstr>Cluster Mode in cyt</vt:lpstr>
      <vt:lpstr>Running Meta Cluster Method</vt:lpstr>
      <vt:lpstr>Running Meta Cluster Method</vt:lpstr>
      <vt:lpstr>Visualize Clusters with Heat Map</vt:lpstr>
      <vt:lpstr>Visualize Clusters with Heat Map</vt:lpstr>
      <vt:lpstr>Visualize Clusters with Heat Map</vt:lpstr>
      <vt:lpstr>Visualize Clusters with Heat Map</vt:lpstr>
      <vt:lpstr>Visualize Clusters with bh-SNE</vt:lpstr>
      <vt:lpstr>Visualize Clusters with bh-SNE</vt:lpstr>
      <vt:lpstr>Visualize Clusters with bh-SNE</vt:lpstr>
      <vt:lpstr>Specific Cluster in bh-SNE</vt:lpstr>
      <vt:lpstr>Edit Clusters in bh-SNE</vt:lpstr>
      <vt:lpstr>Edit Clusters in bh-SNE</vt:lpstr>
      <vt:lpstr>Edit Clusters in bh-SNE</vt:lpstr>
    </vt:vector>
  </TitlesOfParts>
  <Company>Pinka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</dc:title>
  <dc:creator>Lior Pinkus</dc:creator>
  <cp:lastModifiedBy>Michelle Tadmor</cp:lastModifiedBy>
  <cp:revision>44</cp:revision>
  <dcterms:created xsi:type="dcterms:W3CDTF">2014-10-23T16:05:31Z</dcterms:created>
  <dcterms:modified xsi:type="dcterms:W3CDTF">2015-03-05T23:08:30Z</dcterms:modified>
</cp:coreProperties>
</file>