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reports/9e35ed36-cd1f-41c0-b17c-2cb4be338ea0/ReportSectionad9e7da9991feddf1e0a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Yu-Chen I. Cho</cp:lastModifiedBy>
  <cp:revision>3</cp:revision>
  <dcterms:created xsi:type="dcterms:W3CDTF">2016-09-04T11:54:55Z</dcterms:created>
  <dcterms:modified xsi:type="dcterms:W3CDTF">2020-02-16T00:32:02Z</dcterms:modified>
</cp:coreProperties>
</file>