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10692000" cx="756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3000"/>
          </a:blip>
          <a:srcRect b="9484" l="16792" r="22824" t="10207"/>
          <a:stretch/>
        </p:blipFill>
        <p:spPr>
          <a:xfrm>
            <a:off x="265025" y="831325"/>
            <a:ext cx="5077791" cy="78486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3"/>
          <p:cNvGrpSpPr/>
          <p:nvPr/>
        </p:nvGrpSpPr>
        <p:grpSpPr>
          <a:xfrm>
            <a:off x="265025" y="654925"/>
            <a:ext cx="7021800" cy="9837975"/>
            <a:chOff x="265025" y="654925"/>
            <a:chExt cx="7021800" cy="9837975"/>
          </a:xfrm>
        </p:grpSpPr>
        <p:sp>
          <p:nvSpPr>
            <p:cNvPr id="56" name="Google Shape;56;p13"/>
            <p:cNvSpPr/>
            <p:nvPr/>
          </p:nvSpPr>
          <p:spPr>
            <a:xfrm>
              <a:off x="265025" y="654925"/>
              <a:ext cx="7021800" cy="82908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" name="Google Shape;57;p13"/>
            <p:cNvCxnSpPr/>
            <p:nvPr/>
          </p:nvCxnSpPr>
          <p:spPr>
            <a:xfrm>
              <a:off x="441425" y="654925"/>
              <a:ext cx="0" cy="8290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13"/>
            <p:cNvCxnSpPr/>
            <p:nvPr/>
          </p:nvCxnSpPr>
          <p:spPr>
            <a:xfrm>
              <a:off x="617825" y="654925"/>
              <a:ext cx="0" cy="8290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794225" y="654925"/>
              <a:ext cx="0" cy="8290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970625" y="654925"/>
              <a:ext cx="0" cy="8290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1147025" y="654925"/>
              <a:ext cx="0" cy="8290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1323425" y="654925"/>
              <a:ext cx="0" cy="8290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3"/>
            <p:cNvCxnSpPr/>
            <p:nvPr/>
          </p:nvCxnSpPr>
          <p:spPr>
            <a:xfrm>
              <a:off x="1499825" y="654925"/>
              <a:ext cx="0" cy="8290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1676225" y="654925"/>
              <a:ext cx="0" cy="8290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1852625" y="654925"/>
              <a:ext cx="0" cy="8290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>
              <a:off x="2029025" y="654925"/>
              <a:ext cx="0" cy="8290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3"/>
            <p:cNvCxnSpPr/>
            <p:nvPr/>
          </p:nvCxnSpPr>
          <p:spPr>
            <a:xfrm>
              <a:off x="2205425" y="654925"/>
              <a:ext cx="0" cy="8290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13"/>
            <p:cNvCxnSpPr/>
            <p:nvPr/>
          </p:nvCxnSpPr>
          <p:spPr>
            <a:xfrm>
              <a:off x="2381825" y="654925"/>
              <a:ext cx="0" cy="8290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13"/>
            <p:cNvCxnSpPr/>
            <p:nvPr/>
          </p:nvCxnSpPr>
          <p:spPr>
            <a:xfrm>
              <a:off x="2558225" y="654925"/>
              <a:ext cx="0" cy="8290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13"/>
            <p:cNvCxnSpPr/>
            <p:nvPr/>
          </p:nvCxnSpPr>
          <p:spPr>
            <a:xfrm>
              <a:off x="2734625" y="654925"/>
              <a:ext cx="0" cy="8290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3"/>
            <p:cNvCxnSpPr/>
            <p:nvPr/>
          </p:nvCxnSpPr>
          <p:spPr>
            <a:xfrm>
              <a:off x="2911025" y="654925"/>
              <a:ext cx="0" cy="8290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3"/>
            <p:cNvCxnSpPr/>
            <p:nvPr/>
          </p:nvCxnSpPr>
          <p:spPr>
            <a:xfrm>
              <a:off x="3087425" y="654925"/>
              <a:ext cx="0" cy="8290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3"/>
            <p:cNvCxnSpPr/>
            <p:nvPr/>
          </p:nvCxnSpPr>
          <p:spPr>
            <a:xfrm>
              <a:off x="3263825" y="654925"/>
              <a:ext cx="0" cy="8290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3"/>
            <p:cNvCxnSpPr/>
            <p:nvPr/>
          </p:nvCxnSpPr>
          <p:spPr>
            <a:xfrm>
              <a:off x="3440225" y="654925"/>
              <a:ext cx="0" cy="8290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3"/>
            <p:cNvCxnSpPr/>
            <p:nvPr/>
          </p:nvCxnSpPr>
          <p:spPr>
            <a:xfrm>
              <a:off x="3616625" y="654925"/>
              <a:ext cx="0" cy="8290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3"/>
            <p:cNvCxnSpPr/>
            <p:nvPr/>
          </p:nvCxnSpPr>
          <p:spPr>
            <a:xfrm>
              <a:off x="3793025" y="654925"/>
              <a:ext cx="0" cy="8290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3"/>
            <p:cNvCxnSpPr/>
            <p:nvPr/>
          </p:nvCxnSpPr>
          <p:spPr>
            <a:xfrm>
              <a:off x="3969425" y="654925"/>
              <a:ext cx="0" cy="8290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3"/>
            <p:cNvCxnSpPr/>
            <p:nvPr/>
          </p:nvCxnSpPr>
          <p:spPr>
            <a:xfrm>
              <a:off x="4145825" y="654925"/>
              <a:ext cx="0" cy="8290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3"/>
            <p:cNvCxnSpPr/>
            <p:nvPr/>
          </p:nvCxnSpPr>
          <p:spPr>
            <a:xfrm>
              <a:off x="4322225" y="654925"/>
              <a:ext cx="0" cy="8290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3"/>
            <p:cNvCxnSpPr/>
            <p:nvPr/>
          </p:nvCxnSpPr>
          <p:spPr>
            <a:xfrm>
              <a:off x="4498625" y="654925"/>
              <a:ext cx="0" cy="8290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3"/>
            <p:cNvCxnSpPr/>
            <p:nvPr/>
          </p:nvCxnSpPr>
          <p:spPr>
            <a:xfrm>
              <a:off x="4675025" y="654925"/>
              <a:ext cx="0" cy="8290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13"/>
            <p:cNvCxnSpPr/>
            <p:nvPr/>
          </p:nvCxnSpPr>
          <p:spPr>
            <a:xfrm>
              <a:off x="4851425" y="654925"/>
              <a:ext cx="0" cy="8290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3"/>
            <p:cNvCxnSpPr/>
            <p:nvPr/>
          </p:nvCxnSpPr>
          <p:spPr>
            <a:xfrm>
              <a:off x="5027825" y="654925"/>
              <a:ext cx="0" cy="8290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3"/>
            <p:cNvCxnSpPr/>
            <p:nvPr/>
          </p:nvCxnSpPr>
          <p:spPr>
            <a:xfrm>
              <a:off x="5204225" y="654925"/>
              <a:ext cx="0" cy="8290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3"/>
            <p:cNvCxnSpPr/>
            <p:nvPr/>
          </p:nvCxnSpPr>
          <p:spPr>
            <a:xfrm>
              <a:off x="5380625" y="654925"/>
              <a:ext cx="0" cy="82908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5557025" y="654925"/>
              <a:ext cx="0" cy="82908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3"/>
            <p:cNvCxnSpPr/>
            <p:nvPr/>
          </p:nvCxnSpPr>
          <p:spPr>
            <a:xfrm>
              <a:off x="270925" y="8313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13"/>
            <p:cNvCxnSpPr/>
            <p:nvPr/>
          </p:nvCxnSpPr>
          <p:spPr>
            <a:xfrm>
              <a:off x="270925" y="10077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13"/>
            <p:cNvCxnSpPr/>
            <p:nvPr/>
          </p:nvCxnSpPr>
          <p:spPr>
            <a:xfrm>
              <a:off x="270925" y="11841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270925" y="13605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3"/>
            <p:cNvCxnSpPr/>
            <p:nvPr/>
          </p:nvCxnSpPr>
          <p:spPr>
            <a:xfrm>
              <a:off x="270925" y="15369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270925" y="17133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270925" y="18897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270925" y="20661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13"/>
            <p:cNvCxnSpPr/>
            <p:nvPr/>
          </p:nvCxnSpPr>
          <p:spPr>
            <a:xfrm>
              <a:off x="270925" y="22425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13"/>
            <p:cNvCxnSpPr/>
            <p:nvPr/>
          </p:nvCxnSpPr>
          <p:spPr>
            <a:xfrm>
              <a:off x="270925" y="24189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13"/>
            <p:cNvCxnSpPr/>
            <p:nvPr/>
          </p:nvCxnSpPr>
          <p:spPr>
            <a:xfrm>
              <a:off x="270925" y="25953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13"/>
            <p:cNvCxnSpPr/>
            <p:nvPr/>
          </p:nvCxnSpPr>
          <p:spPr>
            <a:xfrm>
              <a:off x="270925" y="27717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3"/>
            <p:cNvCxnSpPr/>
            <p:nvPr/>
          </p:nvCxnSpPr>
          <p:spPr>
            <a:xfrm>
              <a:off x="270925" y="29481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3"/>
            <p:cNvCxnSpPr/>
            <p:nvPr/>
          </p:nvCxnSpPr>
          <p:spPr>
            <a:xfrm>
              <a:off x="270925" y="31245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3"/>
            <p:cNvCxnSpPr/>
            <p:nvPr/>
          </p:nvCxnSpPr>
          <p:spPr>
            <a:xfrm>
              <a:off x="270925" y="33009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3"/>
            <p:cNvCxnSpPr/>
            <p:nvPr/>
          </p:nvCxnSpPr>
          <p:spPr>
            <a:xfrm>
              <a:off x="270925" y="34773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3"/>
            <p:cNvCxnSpPr/>
            <p:nvPr/>
          </p:nvCxnSpPr>
          <p:spPr>
            <a:xfrm>
              <a:off x="270925" y="36537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3"/>
            <p:cNvCxnSpPr/>
            <p:nvPr/>
          </p:nvCxnSpPr>
          <p:spPr>
            <a:xfrm>
              <a:off x="270925" y="38301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3"/>
            <p:cNvCxnSpPr/>
            <p:nvPr/>
          </p:nvCxnSpPr>
          <p:spPr>
            <a:xfrm>
              <a:off x="270925" y="40065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3"/>
            <p:cNvCxnSpPr/>
            <p:nvPr/>
          </p:nvCxnSpPr>
          <p:spPr>
            <a:xfrm>
              <a:off x="270925" y="41829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13"/>
            <p:cNvCxnSpPr/>
            <p:nvPr/>
          </p:nvCxnSpPr>
          <p:spPr>
            <a:xfrm>
              <a:off x="270925" y="43593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13"/>
            <p:cNvCxnSpPr/>
            <p:nvPr/>
          </p:nvCxnSpPr>
          <p:spPr>
            <a:xfrm>
              <a:off x="270925" y="45357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3"/>
            <p:cNvCxnSpPr/>
            <p:nvPr/>
          </p:nvCxnSpPr>
          <p:spPr>
            <a:xfrm>
              <a:off x="270925" y="47121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3"/>
            <p:cNvCxnSpPr/>
            <p:nvPr/>
          </p:nvCxnSpPr>
          <p:spPr>
            <a:xfrm>
              <a:off x="270925" y="48885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13"/>
            <p:cNvCxnSpPr/>
            <p:nvPr/>
          </p:nvCxnSpPr>
          <p:spPr>
            <a:xfrm>
              <a:off x="270925" y="50649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13"/>
            <p:cNvCxnSpPr/>
            <p:nvPr/>
          </p:nvCxnSpPr>
          <p:spPr>
            <a:xfrm>
              <a:off x="270925" y="52413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3"/>
            <p:cNvCxnSpPr/>
            <p:nvPr/>
          </p:nvCxnSpPr>
          <p:spPr>
            <a:xfrm>
              <a:off x="270925" y="54177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3"/>
            <p:cNvCxnSpPr/>
            <p:nvPr/>
          </p:nvCxnSpPr>
          <p:spPr>
            <a:xfrm>
              <a:off x="270925" y="55941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3"/>
            <p:cNvCxnSpPr/>
            <p:nvPr/>
          </p:nvCxnSpPr>
          <p:spPr>
            <a:xfrm>
              <a:off x="270925" y="57705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3"/>
            <p:cNvCxnSpPr/>
            <p:nvPr/>
          </p:nvCxnSpPr>
          <p:spPr>
            <a:xfrm>
              <a:off x="270925" y="59469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13"/>
            <p:cNvCxnSpPr/>
            <p:nvPr/>
          </p:nvCxnSpPr>
          <p:spPr>
            <a:xfrm>
              <a:off x="270925" y="61233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3"/>
            <p:cNvCxnSpPr/>
            <p:nvPr/>
          </p:nvCxnSpPr>
          <p:spPr>
            <a:xfrm>
              <a:off x="270925" y="62997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13"/>
            <p:cNvCxnSpPr/>
            <p:nvPr/>
          </p:nvCxnSpPr>
          <p:spPr>
            <a:xfrm>
              <a:off x="270925" y="64761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13"/>
            <p:cNvCxnSpPr/>
            <p:nvPr/>
          </p:nvCxnSpPr>
          <p:spPr>
            <a:xfrm>
              <a:off x="270925" y="66525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13"/>
            <p:cNvCxnSpPr/>
            <p:nvPr/>
          </p:nvCxnSpPr>
          <p:spPr>
            <a:xfrm>
              <a:off x="270925" y="68289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13"/>
            <p:cNvCxnSpPr/>
            <p:nvPr/>
          </p:nvCxnSpPr>
          <p:spPr>
            <a:xfrm>
              <a:off x="270925" y="70053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3"/>
            <p:cNvCxnSpPr/>
            <p:nvPr/>
          </p:nvCxnSpPr>
          <p:spPr>
            <a:xfrm>
              <a:off x="270925" y="71817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3"/>
            <p:cNvCxnSpPr/>
            <p:nvPr/>
          </p:nvCxnSpPr>
          <p:spPr>
            <a:xfrm>
              <a:off x="270925" y="73581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3"/>
            <p:cNvCxnSpPr/>
            <p:nvPr/>
          </p:nvCxnSpPr>
          <p:spPr>
            <a:xfrm>
              <a:off x="270925" y="75345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13"/>
            <p:cNvCxnSpPr/>
            <p:nvPr/>
          </p:nvCxnSpPr>
          <p:spPr>
            <a:xfrm>
              <a:off x="270925" y="77109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13"/>
            <p:cNvCxnSpPr/>
            <p:nvPr/>
          </p:nvCxnSpPr>
          <p:spPr>
            <a:xfrm>
              <a:off x="270925" y="78873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13"/>
            <p:cNvCxnSpPr/>
            <p:nvPr/>
          </p:nvCxnSpPr>
          <p:spPr>
            <a:xfrm>
              <a:off x="270925" y="80637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13"/>
            <p:cNvCxnSpPr/>
            <p:nvPr/>
          </p:nvCxnSpPr>
          <p:spPr>
            <a:xfrm>
              <a:off x="270925" y="82401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13"/>
            <p:cNvCxnSpPr/>
            <p:nvPr/>
          </p:nvCxnSpPr>
          <p:spPr>
            <a:xfrm>
              <a:off x="270925" y="84165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3"/>
            <p:cNvCxnSpPr/>
            <p:nvPr/>
          </p:nvCxnSpPr>
          <p:spPr>
            <a:xfrm>
              <a:off x="270925" y="85929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3"/>
            <p:cNvCxnSpPr/>
            <p:nvPr/>
          </p:nvCxnSpPr>
          <p:spPr>
            <a:xfrm>
              <a:off x="270925" y="87693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3" name="Google Shape;133;p13"/>
            <p:cNvSpPr/>
            <p:nvPr/>
          </p:nvSpPr>
          <p:spPr>
            <a:xfrm flipH="1" rot="10800000">
              <a:off x="265025" y="8945800"/>
              <a:ext cx="7021800" cy="15471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4" name="Google Shape;134;p13"/>
          <p:cNvCxnSpPr/>
          <p:nvPr/>
        </p:nvCxnSpPr>
        <p:spPr>
          <a:xfrm>
            <a:off x="270925" y="426825"/>
            <a:ext cx="70239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5" name="Google Shape;135;p13"/>
          <p:cNvGrpSpPr/>
          <p:nvPr/>
        </p:nvGrpSpPr>
        <p:grpSpPr>
          <a:xfrm>
            <a:off x="5723348" y="831325"/>
            <a:ext cx="1390880" cy="7938050"/>
            <a:chOff x="5723348" y="831325"/>
            <a:chExt cx="1390880" cy="793805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723348" y="6299725"/>
              <a:ext cx="1390880" cy="2469650"/>
              <a:chOff x="5723348" y="6299725"/>
              <a:chExt cx="1390880" cy="2469650"/>
            </a:xfrm>
          </p:grpSpPr>
          <p:grpSp>
            <p:nvGrpSpPr>
              <p:cNvPr id="137" name="Google Shape;137;p13"/>
              <p:cNvGrpSpPr/>
              <p:nvPr/>
            </p:nvGrpSpPr>
            <p:grpSpPr>
              <a:xfrm>
                <a:off x="5723348" y="7534575"/>
                <a:ext cx="1390880" cy="1234800"/>
                <a:chOff x="270925" y="9122125"/>
                <a:chExt cx="5284500" cy="1234800"/>
              </a:xfrm>
            </p:grpSpPr>
            <p:cxnSp>
              <p:nvCxnSpPr>
                <p:cNvPr id="138" name="Google Shape;138;p13"/>
                <p:cNvCxnSpPr/>
                <p:nvPr/>
              </p:nvCxnSpPr>
              <p:spPr>
                <a:xfrm>
                  <a:off x="270925" y="9122125"/>
                  <a:ext cx="528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FEFE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9" name="Google Shape;139;p13"/>
                <p:cNvCxnSpPr/>
                <p:nvPr/>
              </p:nvCxnSpPr>
              <p:spPr>
                <a:xfrm>
                  <a:off x="270925" y="9298525"/>
                  <a:ext cx="528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FEFE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0" name="Google Shape;140;p13"/>
                <p:cNvCxnSpPr/>
                <p:nvPr/>
              </p:nvCxnSpPr>
              <p:spPr>
                <a:xfrm>
                  <a:off x="270925" y="9474925"/>
                  <a:ext cx="528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FEFE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1" name="Google Shape;141;p13"/>
                <p:cNvCxnSpPr/>
                <p:nvPr/>
              </p:nvCxnSpPr>
              <p:spPr>
                <a:xfrm>
                  <a:off x="270925" y="9651325"/>
                  <a:ext cx="528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FEFE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2" name="Google Shape;142;p13"/>
                <p:cNvCxnSpPr/>
                <p:nvPr/>
              </p:nvCxnSpPr>
              <p:spPr>
                <a:xfrm>
                  <a:off x="270925" y="9827725"/>
                  <a:ext cx="528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FEFE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3" name="Google Shape;143;p13"/>
                <p:cNvCxnSpPr/>
                <p:nvPr/>
              </p:nvCxnSpPr>
              <p:spPr>
                <a:xfrm>
                  <a:off x="270925" y="10004125"/>
                  <a:ext cx="528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FEFE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4" name="Google Shape;144;p13"/>
                <p:cNvCxnSpPr/>
                <p:nvPr/>
              </p:nvCxnSpPr>
              <p:spPr>
                <a:xfrm>
                  <a:off x="270925" y="10180525"/>
                  <a:ext cx="528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FEFE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5" name="Google Shape;145;p13"/>
                <p:cNvCxnSpPr/>
                <p:nvPr/>
              </p:nvCxnSpPr>
              <p:spPr>
                <a:xfrm>
                  <a:off x="270925" y="10356925"/>
                  <a:ext cx="528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FEFE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46" name="Google Shape;146;p13"/>
              <p:cNvGrpSpPr/>
              <p:nvPr/>
            </p:nvGrpSpPr>
            <p:grpSpPr>
              <a:xfrm>
                <a:off x="5723348" y="6299725"/>
                <a:ext cx="1390880" cy="1058400"/>
                <a:chOff x="270925" y="9122125"/>
                <a:chExt cx="5284500" cy="1058400"/>
              </a:xfrm>
            </p:grpSpPr>
            <p:cxnSp>
              <p:nvCxnSpPr>
                <p:cNvPr id="147" name="Google Shape;147;p13"/>
                <p:cNvCxnSpPr/>
                <p:nvPr/>
              </p:nvCxnSpPr>
              <p:spPr>
                <a:xfrm>
                  <a:off x="270925" y="9122125"/>
                  <a:ext cx="528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FEFE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8" name="Google Shape;148;p13"/>
                <p:cNvCxnSpPr/>
                <p:nvPr/>
              </p:nvCxnSpPr>
              <p:spPr>
                <a:xfrm>
                  <a:off x="270925" y="9298525"/>
                  <a:ext cx="528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FEFE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9" name="Google Shape;149;p13"/>
                <p:cNvCxnSpPr/>
                <p:nvPr/>
              </p:nvCxnSpPr>
              <p:spPr>
                <a:xfrm>
                  <a:off x="270925" y="9474925"/>
                  <a:ext cx="528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FEFE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0" name="Google Shape;150;p13"/>
                <p:cNvCxnSpPr/>
                <p:nvPr/>
              </p:nvCxnSpPr>
              <p:spPr>
                <a:xfrm>
                  <a:off x="270925" y="9651325"/>
                  <a:ext cx="528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FEFE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1" name="Google Shape;151;p13"/>
                <p:cNvCxnSpPr/>
                <p:nvPr/>
              </p:nvCxnSpPr>
              <p:spPr>
                <a:xfrm>
                  <a:off x="270925" y="9827725"/>
                  <a:ext cx="528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FEFE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2" name="Google Shape;152;p13"/>
                <p:cNvCxnSpPr/>
                <p:nvPr/>
              </p:nvCxnSpPr>
              <p:spPr>
                <a:xfrm>
                  <a:off x="270925" y="10004125"/>
                  <a:ext cx="528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FEFE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3" name="Google Shape;153;p13"/>
                <p:cNvCxnSpPr/>
                <p:nvPr/>
              </p:nvCxnSpPr>
              <p:spPr>
                <a:xfrm>
                  <a:off x="270925" y="10180525"/>
                  <a:ext cx="528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FEFE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54" name="Google Shape;154;p13"/>
            <p:cNvGrpSpPr/>
            <p:nvPr/>
          </p:nvGrpSpPr>
          <p:grpSpPr>
            <a:xfrm>
              <a:off x="5723348" y="3830100"/>
              <a:ext cx="1390880" cy="2293250"/>
              <a:chOff x="5723348" y="6299725"/>
              <a:chExt cx="1390880" cy="2293250"/>
            </a:xfrm>
          </p:grpSpPr>
          <p:grpSp>
            <p:nvGrpSpPr>
              <p:cNvPr id="155" name="Google Shape;155;p13"/>
              <p:cNvGrpSpPr/>
              <p:nvPr/>
            </p:nvGrpSpPr>
            <p:grpSpPr>
              <a:xfrm>
                <a:off x="5723348" y="7534575"/>
                <a:ext cx="1390880" cy="1058400"/>
                <a:chOff x="270925" y="9122125"/>
                <a:chExt cx="5284500" cy="1058400"/>
              </a:xfrm>
            </p:grpSpPr>
            <p:cxnSp>
              <p:nvCxnSpPr>
                <p:cNvPr id="156" name="Google Shape;156;p13"/>
                <p:cNvCxnSpPr/>
                <p:nvPr/>
              </p:nvCxnSpPr>
              <p:spPr>
                <a:xfrm>
                  <a:off x="270925" y="9122125"/>
                  <a:ext cx="528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FEFE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7" name="Google Shape;157;p13"/>
                <p:cNvCxnSpPr/>
                <p:nvPr/>
              </p:nvCxnSpPr>
              <p:spPr>
                <a:xfrm>
                  <a:off x="270925" y="9298525"/>
                  <a:ext cx="528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FEFE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8" name="Google Shape;158;p13"/>
                <p:cNvCxnSpPr/>
                <p:nvPr/>
              </p:nvCxnSpPr>
              <p:spPr>
                <a:xfrm>
                  <a:off x="270925" y="9474925"/>
                  <a:ext cx="528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FEFE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9" name="Google Shape;159;p13"/>
                <p:cNvCxnSpPr/>
                <p:nvPr/>
              </p:nvCxnSpPr>
              <p:spPr>
                <a:xfrm>
                  <a:off x="270925" y="9651325"/>
                  <a:ext cx="528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FEFE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0" name="Google Shape;160;p13"/>
                <p:cNvCxnSpPr/>
                <p:nvPr/>
              </p:nvCxnSpPr>
              <p:spPr>
                <a:xfrm>
                  <a:off x="270925" y="9827725"/>
                  <a:ext cx="528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FEFE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1" name="Google Shape;161;p13"/>
                <p:cNvCxnSpPr/>
                <p:nvPr/>
              </p:nvCxnSpPr>
              <p:spPr>
                <a:xfrm>
                  <a:off x="270925" y="10004125"/>
                  <a:ext cx="528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FEFE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2" name="Google Shape;162;p13"/>
                <p:cNvCxnSpPr/>
                <p:nvPr/>
              </p:nvCxnSpPr>
              <p:spPr>
                <a:xfrm>
                  <a:off x="270925" y="10180525"/>
                  <a:ext cx="528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FEFE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63" name="Google Shape;163;p13"/>
              <p:cNvGrpSpPr/>
              <p:nvPr/>
            </p:nvGrpSpPr>
            <p:grpSpPr>
              <a:xfrm>
                <a:off x="5723348" y="6299725"/>
                <a:ext cx="1390880" cy="1058400"/>
                <a:chOff x="270925" y="9122125"/>
                <a:chExt cx="5284500" cy="1058400"/>
              </a:xfrm>
            </p:grpSpPr>
            <p:cxnSp>
              <p:nvCxnSpPr>
                <p:cNvPr id="164" name="Google Shape;164;p13"/>
                <p:cNvCxnSpPr/>
                <p:nvPr/>
              </p:nvCxnSpPr>
              <p:spPr>
                <a:xfrm>
                  <a:off x="270925" y="9122125"/>
                  <a:ext cx="528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FEFE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5" name="Google Shape;165;p13"/>
                <p:cNvCxnSpPr/>
                <p:nvPr/>
              </p:nvCxnSpPr>
              <p:spPr>
                <a:xfrm>
                  <a:off x="270925" y="9298525"/>
                  <a:ext cx="528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FEFE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6" name="Google Shape;166;p13"/>
                <p:cNvCxnSpPr/>
                <p:nvPr/>
              </p:nvCxnSpPr>
              <p:spPr>
                <a:xfrm>
                  <a:off x="270925" y="9474925"/>
                  <a:ext cx="528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FEFE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7" name="Google Shape;167;p13"/>
                <p:cNvCxnSpPr/>
                <p:nvPr/>
              </p:nvCxnSpPr>
              <p:spPr>
                <a:xfrm>
                  <a:off x="270925" y="9651325"/>
                  <a:ext cx="528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FEFE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8" name="Google Shape;168;p13"/>
                <p:cNvCxnSpPr/>
                <p:nvPr/>
              </p:nvCxnSpPr>
              <p:spPr>
                <a:xfrm>
                  <a:off x="270925" y="9827725"/>
                  <a:ext cx="528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FEFE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9" name="Google Shape;169;p13"/>
                <p:cNvCxnSpPr/>
                <p:nvPr/>
              </p:nvCxnSpPr>
              <p:spPr>
                <a:xfrm>
                  <a:off x="270925" y="10004125"/>
                  <a:ext cx="528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FEFE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0" name="Google Shape;170;p13"/>
                <p:cNvCxnSpPr/>
                <p:nvPr/>
              </p:nvCxnSpPr>
              <p:spPr>
                <a:xfrm>
                  <a:off x="270925" y="10180525"/>
                  <a:ext cx="528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FEFE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71" name="Google Shape;171;p13"/>
            <p:cNvGrpSpPr/>
            <p:nvPr/>
          </p:nvGrpSpPr>
          <p:grpSpPr>
            <a:xfrm>
              <a:off x="5723348" y="2771775"/>
              <a:ext cx="1390880" cy="882000"/>
              <a:chOff x="270925" y="9122125"/>
              <a:chExt cx="5284500" cy="882000"/>
            </a:xfrm>
          </p:grpSpPr>
          <p:cxnSp>
            <p:nvCxnSpPr>
              <p:cNvPr id="172" name="Google Shape;172;p13"/>
              <p:cNvCxnSpPr/>
              <p:nvPr/>
            </p:nvCxnSpPr>
            <p:spPr>
              <a:xfrm>
                <a:off x="270925" y="9122125"/>
                <a:ext cx="5284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FEFE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" name="Google Shape;173;p13"/>
              <p:cNvCxnSpPr/>
              <p:nvPr/>
            </p:nvCxnSpPr>
            <p:spPr>
              <a:xfrm>
                <a:off x="270925" y="9298525"/>
                <a:ext cx="5284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FEFE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" name="Google Shape;174;p13"/>
              <p:cNvCxnSpPr/>
              <p:nvPr/>
            </p:nvCxnSpPr>
            <p:spPr>
              <a:xfrm>
                <a:off x="270925" y="9474925"/>
                <a:ext cx="5284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FEFE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" name="Google Shape;175;p13"/>
              <p:cNvCxnSpPr/>
              <p:nvPr/>
            </p:nvCxnSpPr>
            <p:spPr>
              <a:xfrm>
                <a:off x="270925" y="9651325"/>
                <a:ext cx="5284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FEFE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" name="Google Shape;176;p13"/>
              <p:cNvCxnSpPr/>
              <p:nvPr/>
            </p:nvCxnSpPr>
            <p:spPr>
              <a:xfrm>
                <a:off x="270925" y="9827725"/>
                <a:ext cx="5284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FEFE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13"/>
              <p:cNvCxnSpPr/>
              <p:nvPr/>
            </p:nvCxnSpPr>
            <p:spPr>
              <a:xfrm>
                <a:off x="270925" y="10004125"/>
                <a:ext cx="5284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FEFE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78" name="Google Shape;178;p13"/>
            <p:cNvCxnSpPr/>
            <p:nvPr/>
          </p:nvCxnSpPr>
          <p:spPr>
            <a:xfrm>
              <a:off x="5723348" y="1536925"/>
              <a:ext cx="139088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3"/>
            <p:cNvCxnSpPr/>
            <p:nvPr/>
          </p:nvCxnSpPr>
          <p:spPr>
            <a:xfrm>
              <a:off x="5723348" y="1713325"/>
              <a:ext cx="139088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3"/>
            <p:cNvCxnSpPr/>
            <p:nvPr/>
          </p:nvCxnSpPr>
          <p:spPr>
            <a:xfrm>
              <a:off x="5723348" y="1889725"/>
              <a:ext cx="139088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3"/>
            <p:cNvCxnSpPr/>
            <p:nvPr/>
          </p:nvCxnSpPr>
          <p:spPr>
            <a:xfrm>
              <a:off x="5723348" y="2066125"/>
              <a:ext cx="139088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13"/>
            <p:cNvCxnSpPr/>
            <p:nvPr/>
          </p:nvCxnSpPr>
          <p:spPr>
            <a:xfrm>
              <a:off x="5723348" y="2242525"/>
              <a:ext cx="139088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13"/>
            <p:cNvCxnSpPr/>
            <p:nvPr/>
          </p:nvCxnSpPr>
          <p:spPr>
            <a:xfrm>
              <a:off x="5723348" y="2418925"/>
              <a:ext cx="139088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3"/>
            <p:cNvCxnSpPr/>
            <p:nvPr/>
          </p:nvCxnSpPr>
          <p:spPr>
            <a:xfrm>
              <a:off x="5723348" y="2595325"/>
              <a:ext cx="139088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3"/>
            <p:cNvCxnSpPr/>
            <p:nvPr/>
          </p:nvCxnSpPr>
          <p:spPr>
            <a:xfrm>
              <a:off x="5723348" y="1007725"/>
              <a:ext cx="13908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3"/>
            <p:cNvCxnSpPr/>
            <p:nvPr/>
          </p:nvCxnSpPr>
          <p:spPr>
            <a:xfrm>
              <a:off x="5723348" y="1184125"/>
              <a:ext cx="13908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3"/>
            <p:cNvCxnSpPr/>
            <p:nvPr/>
          </p:nvCxnSpPr>
          <p:spPr>
            <a:xfrm>
              <a:off x="5723348" y="1360525"/>
              <a:ext cx="13908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3"/>
            <p:cNvCxnSpPr/>
            <p:nvPr/>
          </p:nvCxnSpPr>
          <p:spPr>
            <a:xfrm>
              <a:off x="5723348" y="831325"/>
              <a:ext cx="13908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9" name="Google Shape;189;p13"/>
          <p:cNvGrpSpPr/>
          <p:nvPr/>
        </p:nvGrpSpPr>
        <p:grpSpPr>
          <a:xfrm>
            <a:off x="441431" y="9101950"/>
            <a:ext cx="6672738" cy="1234800"/>
            <a:chOff x="270925" y="9122125"/>
            <a:chExt cx="5284500" cy="1234800"/>
          </a:xfrm>
        </p:grpSpPr>
        <p:cxnSp>
          <p:nvCxnSpPr>
            <p:cNvPr id="190" name="Google Shape;190;p13"/>
            <p:cNvCxnSpPr/>
            <p:nvPr/>
          </p:nvCxnSpPr>
          <p:spPr>
            <a:xfrm>
              <a:off x="270925" y="92985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13"/>
            <p:cNvCxnSpPr/>
            <p:nvPr/>
          </p:nvCxnSpPr>
          <p:spPr>
            <a:xfrm>
              <a:off x="270925" y="94749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13"/>
            <p:cNvCxnSpPr/>
            <p:nvPr/>
          </p:nvCxnSpPr>
          <p:spPr>
            <a:xfrm>
              <a:off x="270925" y="96513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13"/>
            <p:cNvCxnSpPr/>
            <p:nvPr/>
          </p:nvCxnSpPr>
          <p:spPr>
            <a:xfrm>
              <a:off x="270925" y="98277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13"/>
            <p:cNvCxnSpPr/>
            <p:nvPr/>
          </p:nvCxnSpPr>
          <p:spPr>
            <a:xfrm>
              <a:off x="270925" y="100041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13"/>
            <p:cNvCxnSpPr/>
            <p:nvPr/>
          </p:nvCxnSpPr>
          <p:spPr>
            <a:xfrm>
              <a:off x="270925" y="101805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13"/>
            <p:cNvCxnSpPr/>
            <p:nvPr/>
          </p:nvCxnSpPr>
          <p:spPr>
            <a:xfrm>
              <a:off x="270925" y="103569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13"/>
            <p:cNvCxnSpPr/>
            <p:nvPr/>
          </p:nvCxnSpPr>
          <p:spPr>
            <a:xfrm>
              <a:off x="270925" y="9122125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