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92000" cx="7560000"/>
  <p:notesSz cx="6858000" cy="9144000"/>
  <p:embeddedFontLst>
    <p:embeddedFont>
      <p:font typeface="Wix Madefor Display"/>
      <p:regular r:id="rId6"/>
      <p:bold r:id="rId7"/>
    </p:embeddedFont>
    <p:embeddedFont>
      <p:font typeface="Wix Madefor Display Medium"/>
      <p:regular r:id="rId8"/>
      <p:bold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WixMadeforDisplayMedium-bold.fntdata"/><Relationship Id="rId5" Type="http://schemas.openxmlformats.org/officeDocument/2006/relationships/slide" Target="slides/slide1.xml"/><Relationship Id="rId6" Type="http://schemas.openxmlformats.org/officeDocument/2006/relationships/font" Target="fonts/WixMadeforDisplay-regular.fntdata"/><Relationship Id="rId7" Type="http://schemas.openxmlformats.org/officeDocument/2006/relationships/font" Target="fonts/WixMadeforDisplay-bold.fntdata"/><Relationship Id="rId8" Type="http://schemas.openxmlformats.org/officeDocument/2006/relationships/font" Target="fonts/WixMadeforDisplay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3049" y="265825"/>
            <a:ext cx="44793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 sz="3700">
                <a:solidFill>
                  <a:schemeClr val="dk1"/>
                </a:solidFill>
                <a:latin typeface="Wix Madefor Display"/>
                <a:ea typeface="Wix Madefor Display"/>
                <a:cs typeface="Wix Madefor Display"/>
                <a:sym typeface="Wix Madefor Display"/>
              </a:rPr>
              <a:t>CORNELL NOTES</a:t>
            </a:r>
            <a:endParaRPr sz="3700">
              <a:solidFill>
                <a:schemeClr val="dk1"/>
              </a:solidFill>
              <a:latin typeface="Wix Madefor Display"/>
              <a:ea typeface="Wix Madefor Display"/>
              <a:cs typeface="Wix Madefor Display"/>
              <a:sym typeface="Wix Madefor Display"/>
            </a:endParaRPr>
          </a:p>
        </p:txBody>
      </p:sp>
      <p:grpSp>
        <p:nvGrpSpPr>
          <p:cNvPr id="55" name="Google Shape;55;p13"/>
          <p:cNvGrpSpPr/>
          <p:nvPr/>
        </p:nvGrpSpPr>
        <p:grpSpPr>
          <a:xfrm>
            <a:off x="5185399" y="414225"/>
            <a:ext cx="2024026" cy="303736"/>
            <a:chOff x="5185399" y="414225"/>
            <a:chExt cx="2024026" cy="303736"/>
          </a:xfrm>
        </p:grpSpPr>
        <p:sp>
          <p:nvSpPr>
            <p:cNvPr id="56" name="Google Shape;56;p13"/>
            <p:cNvSpPr txBox="1"/>
            <p:nvPr/>
          </p:nvSpPr>
          <p:spPr>
            <a:xfrm>
              <a:off x="5185399" y="414225"/>
              <a:ext cx="2014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rPr>
                <a:t>Date:</a:t>
              </a:r>
              <a:endParaRPr>
                <a:solidFill>
                  <a:schemeClr val="dk1"/>
                </a:solidFill>
                <a:latin typeface="Wix Madefor Display Medium"/>
                <a:ea typeface="Wix Madefor Display Medium"/>
                <a:cs typeface="Wix Madefor Display Medium"/>
                <a:sym typeface="Wix Madefor Display Medium"/>
              </a:endParaRPr>
            </a:p>
          </p:txBody>
        </p:sp>
        <p:cxnSp>
          <p:nvCxnSpPr>
            <p:cNvPr id="57" name="Google Shape;57;p13"/>
            <p:cNvCxnSpPr/>
            <p:nvPr/>
          </p:nvCxnSpPr>
          <p:spPr>
            <a:xfrm>
              <a:off x="5203925" y="717961"/>
              <a:ext cx="20055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8" name="Google Shape;58;p13"/>
          <p:cNvGrpSpPr/>
          <p:nvPr/>
        </p:nvGrpSpPr>
        <p:grpSpPr>
          <a:xfrm>
            <a:off x="349340" y="1041350"/>
            <a:ext cx="6854384" cy="1078885"/>
            <a:chOff x="349340" y="1041350"/>
            <a:chExt cx="6854384" cy="1078885"/>
          </a:xfrm>
        </p:grpSpPr>
        <p:grpSp>
          <p:nvGrpSpPr>
            <p:cNvPr id="59" name="Google Shape;59;p13"/>
            <p:cNvGrpSpPr/>
            <p:nvPr/>
          </p:nvGrpSpPr>
          <p:grpSpPr>
            <a:xfrm>
              <a:off x="349508" y="1041350"/>
              <a:ext cx="6851950" cy="303747"/>
              <a:chOff x="5185375" y="414214"/>
              <a:chExt cx="6851950" cy="303747"/>
            </a:xfrm>
          </p:grpSpPr>
          <p:sp>
            <p:nvSpPr>
              <p:cNvPr id="60" name="Google Shape;60;p13"/>
              <p:cNvSpPr txBox="1"/>
              <p:nvPr/>
            </p:nvSpPr>
            <p:spPr>
              <a:xfrm>
                <a:off x="5185375" y="414214"/>
                <a:ext cx="68334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>
                    <a:solidFill>
                      <a:schemeClr val="dk1"/>
                    </a:solidFill>
                    <a:latin typeface="Wix Madefor Display Medium"/>
                    <a:ea typeface="Wix Madefor Display Medium"/>
                    <a:cs typeface="Wix Madefor Display Medium"/>
                    <a:sym typeface="Wix Madefor Display Medium"/>
                  </a:rPr>
                  <a:t>Topic/Objective:</a:t>
                </a:r>
                <a:endParaRPr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endParaRPr>
              </a:p>
            </p:txBody>
          </p:sp>
          <p:cxnSp>
            <p:nvCxnSpPr>
              <p:cNvPr id="61" name="Google Shape;61;p13"/>
              <p:cNvCxnSpPr/>
              <p:nvPr/>
            </p:nvCxnSpPr>
            <p:spPr>
              <a:xfrm>
                <a:off x="5203925" y="717961"/>
                <a:ext cx="683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" name="Google Shape;62;p13"/>
            <p:cNvGrpSpPr/>
            <p:nvPr/>
          </p:nvGrpSpPr>
          <p:grpSpPr>
            <a:xfrm>
              <a:off x="349340" y="1428913"/>
              <a:ext cx="6854384" cy="303741"/>
              <a:chOff x="5185372" y="414220"/>
              <a:chExt cx="4010053" cy="303741"/>
            </a:xfrm>
          </p:grpSpPr>
          <p:sp>
            <p:nvSpPr>
              <p:cNvPr id="63" name="Google Shape;63;p13"/>
              <p:cNvSpPr txBox="1"/>
              <p:nvPr/>
            </p:nvSpPr>
            <p:spPr>
              <a:xfrm>
                <a:off x="5185372" y="414220"/>
                <a:ext cx="26205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>
                    <a:solidFill>
                      <a:schemeClr val="dk1"/>
                    </a:solidFill>
                    <a:latin typeface="Wix Madefor Display Medium"/>
                    <a:ea typeface="Wix Madefor Display Medium"/>
                    <a:cs typeface="Wix Madefor Display Medium"/>
                    <a:sym typeface="Wix Madefor Display Medium"/>
                  </a:rPr>
                  <a:t>Name:</a:t>
                </a:r>
                <a:endParaRPr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endParaRPr>
              </a:p>
            </p:txBody>
          </p:sp>
          <p:cxnSp>
            <p:nvCxnSpPr>
              <p:cNvPr id="64" name="Google Shape;64;p13"/>
              <p:cNvCxnSpPr/>
              <p:nvPr/>
            </p:nvCxnSpPr>
            <p:spPr>
              <a:xfrm>
                <a:off x="5203925" y="717961"/>
                <a:ext cx="39915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" name="Google Shape;65;p13"/>
            <p:cNvGrpSpPr/>
            <p:nvPr/>
          </p:nvGrpSpPr>
          <p:grpSpPr>
            <a:xfrm>
              <a:off x="349508" y="1816488"/>
              <a:ext cx="6851950" cy="303747"/>
              <a:chOff x="5185375" y="414214"/>
              <a:chExt cx="6851950" cy="303747"/>
            </a:xfrm>
          </p:grpSpPr>
          <p:sp>
            <p:nvSpPr>
              <p:cNvPr id="66" name="Google Shape;66;p13"/>
              <p:cNvSpPr txBox="1"/>
              <p:nvPr/>
            </p:nvSpPr>
            <p:spPr>
              <a:xfrm>
                <a:off x="5185375" y="414214"/>
                <a:ext cx="6833400" cy="215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>
                    <a:solidFill>
                      <a:schemeClr val="dk1"/>
                    </a:solidFill>
                    <a:latin typeface="Wix Madefor Display Medium"/>
                    <a:ea typeface="Wix Madefor Display Medium"/>
                    <a:cs typeface="Wix Madefor Display Medium"/>
                    <a:sym typeface="Wix Madefor Display Medium"/>
                  </a:rPr>
                  <a:t>Essential Question:</a:t>
                </a:r>
                <a:endParaRPr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endParaRPr>
              </a:p>
            </p:txBody>
          </p:sp>
          <p:cxnSp>
            <p:nvCxnSpPr>
              <p:cNvPr id="67" name="Google Shape;67;p13"/>
              <p:cNvCxnSpPr/>
              <p:nvPr/>
            </p:nvCxnSpPr>
            <p:spPr>
              <a:xfrm>
                <a:off x="5203925" y="717961"/>
                <a:ext cx="68334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sp>
          <p:nvSpPr>
            <p:cNvPr id="68" name="Google Shape;68;p13"/>
            <p:cNvSpPr txBox="1"/>
            <p:nvPr/>
          </p:nvSpPr>
          <p:spPr>
            <a:xfrm>
              <a:off x="5175976" y="1428925"/>
              <a:ext cx="20241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rPr>
                <a:t>Class:</a:t>
              </a:r>
              <a:endParaRPr>
                <a:solidFill>
                  <a:schemeClr val="dk1"/>
                </a:solidFill>
                <a:latin typeface="Wix Madefor Display Medium"/>
                <a:ea typeface="Wix Madefor Display Medium"/>
                <a:cs typeface="Wix Madefor Display Medium"/>
                <a:sym typeface="Wix Madefor Display Medium"/>
              </a:endParaRPr>
            </a:p>
          </p:txBody>
        </p:sp>
      </p:grpSp>
      <p:grpSp>
        <p:nvGrpSpPr>
          <p:cNvPr id="69" name="Google Shape;69;p13"/>
          <p:cNvGrpSpPr/>
          <p:nvPr/>
        </p:nvGrpSpPr>
        <p:grpSpPr>
          <a:xfrm>
            <a:off x="349505" y="8885143"/>
            <a:ext cx="6856305" cy="1433607"/>
            <a:chOff x="349505" y="8885143"/>
            <a:chExt cx="6856305" cy="1433607"/>
          </a:xfrm>
        </p:grpSpPr>
        <p:sp>
          <p:nvSpPr>
            <p:cNvPr id="70" name="Google Shape;70;p13"/>
            <p:cNvSpPr txBox="1"/>
            <p:nvPr/>
          </p:nvSpPr>
          <p:spPr>
            <a:xfrm>
              <a:off x="349505" y="8885143"/>
              <a:ext cx="2620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rPr>
                <a:t>Summary</a:t>
              </a:r>
              <a:endParaRPr>
                <a:solidFill>
                  <a:schemeClr val="dk1"/>
                </a:solidFill>
                <a:latin typeface="Wix Madefor Display Medium"/>
                <a:ea typeface="Wix Madefor Display Medium"/>
                <a:cs typeface="Wix Madefor Display Medium"/>
                <a:sym typeface="Wix Madefor Display Medium"/>
              </a:endParaRPr>
            </a:p>
          </p:txBody>
        </p:sp>
        <p:grpSp>
          <p:nvGrpSpPr>
            <p:cNvPr id="71" name="Google Shape;71;p13"/>
            <p:cNvGrpSpPr/>
            <p:nvPr/>
          </p:nvGrpSpPr>
          <p:grpSpPr>
            <a:xfrm>
              <a:off x="355561" y="9188875"/>
              <a:ext cx="6850249" cy="1129875"/>
              <a:chOff x="355561" y="9188875"/>
              <a:chExt cx="6850249" cy="1129875"/>
            </a:xfrm>
          </p:grpSpPr>
          <p:sp>
            <p:nvSpPr>
              <p:cNvPr id="72" name="Google Shape;72;p13"/>
              <p:cNvSpPr/>
              <p:nvPr/>
            </p:nvSpPr>
            <p:spPr>
              <a:xfrm>
                <a:off x="361300" y="9190450"/>
                <a:ext cx="6838500" cy="1128300"/>
              </a:xfrm>
              <a:prstGeom prst="rect">
                <a:avLst/>
              </a:pr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3" name="Google Shape;73;p13"/>
              <p:cNvCxnSpPr/>
              <p:nvPr/>
            </p:nvCxnSpPr>
            <p:spPr>
              <a:xfrm>
                <a:off x="359721" y="9188875"/>
                <a:ext cx="6838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74" name="Google Shape;74;p13"/>
              <p:cNvGrpSpPr/>
              <p:nvPr/>
            </p:nvGrpSpPr>
            <p:grpSpPr>
              <a:xfrm>
                <a:off x="359523" y="9412868"/>
                <a:ext cx="6838460" cy="671364"/>
                <a:chOff x="359525" y="9412673"/>
                <a:chExt cx="6828900" cy="671364"/>
              </a:xfrm>
            </p:grpSpPr>
            <p:cxnSp>
              <p:nvCxnSpPr>
                <p:cNvPr id="75" name="Google Shape;75;p13"/>
                <p:cNvCxnSpPr/>
                <p:nvPr/>
              </p:nvCxnSpPr>
              <p:spPr>
                <a:xfrm>
                  <a:off x="359525" y="9412673"/>
                  <a:ext cx="6828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6" name="Google Shape;76;p13"/>
                <p:cNvCxnSpPr/>
                <p:nvPr/>
              </p:nvCxnSpPr>
              <p:spPr>
                <a:xfrm>
                  <a:off x="359525" y="9636461"/>
                  <a:ext cx="6828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7" name="Google Shape;77;p13"/>
                <p:cNvCxnSpPr/>
                <p:nvPr/>
              </p:nvCxnSpPr>
              <p:spPr>
                <a:xfrm>
                  <a:off x="359525" y="9860249"/>
                  <a:ext cx="6828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8" name="Google Shape;78;p13"/>
                <p:cNvCxnSpPr/>
                <p:nvPr/>
              </p:nvCxnSpPr>
              <p:spPr>
                <a:xfrm>
                  <a:off x="359525" y="10084037"/>
                  <a:ext cx="68289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</p:grpSp>
          <p:cxnSp>
            <p:nvCxnSpPr>
              <p:cNvPr id="79" name="Google Shape;79;p13"/>
              <p:cNvCxnSpPr/>
              <p:nvPr/>
            </p:nvCxnSpPr>
            <p:spPr>
              <a:xfrm>
                <a:off x="359525" y="10307825"/>
                <a:ext cx="682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80" name="Google Shape;80;p13"/>
              <p:cNvGrpSpPr/>
              <p:nvPr/>
            </p:nvGrpSpPr>
            <p:grpSpPr>
              <a:xfrm>
                <a:off x="355561" y="9219462"/>
                <a:ext cx="6850249" cy="1065807"/>
                <a:chOff x="2019750" y="9219400"/>
                <a:chExt cx="2620500" cy="1065807"/>
              </a:xfrm>
            </p:grpSpPr>
            <p:sp>
              <p:nvSpPr>
                <p:cNvPr id="81" name="Google Shape;81;p13"/>
                <p:cNvSpPr txBox="1"/>
                <p:nvPr/>
              </p:nvSpPr>
              <p:spPr>
                <a:xfrm>
                  <a:off x="2019750" y="9219400"/>
                  <a:ext cx="26205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dk2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2" name="Google Shape;82;p13"/>
                <p:cNvSpPr txBox="1"/>
                <p:nvPr/>
              </p:nvSpPr>
              <p:spPr>
                <a:xfrm>
                  <a:off x="2019750" y="9443552"/>
                  <a:ext cx="26205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dk2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3" name="Google Shape;83;p13"/>
                <p:cNvSpPr txBox="1"/>
                <p:nvPr/>
              </p:nvSpPr>
              <p:spPr>
                <a:xfrm>
                  <a:off x="2019750" y="9667704"/>
                  <a:ext cx="26205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dk2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4" name="Google Shape;84;p13"/>
                <p:cNvSpPr txBox="1"/>
                <p:nvPr/>
              </p:nvSpPr>
              <p:spPr>
                <a:xfrm>
                  <a:off x="2019750" y="9891855"/>
                  <a:ext cx="26205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dk2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  <p:sp>
              <p:nvSpPr>
                <p:cNvPr id="85" name="Google Shape;85;p13"/>
                <p:cNvSpPr txBox="1"/>
                <p:nvPr/>
              </p:nvSpPr>
              <p:spPr>
                <a:xfrm>
                  <a:off x="2019750" y="10116007"/>
                  <a:ext cx="2620500" cy="169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100">
                    <a:solidFill>
                      <a:schemeClr val="dk2"/>
                    </a:solidFill>
                    <a:latin typeface="Wix Madefor Display"/>
                    <a:ea typeface="Wix Madefor Display"/>
                    <a:cs typeface="Wix Madefor Display"/>
                    <a:sym typeface="Wix Madefor Display"/>
                  </a:endParaRPr>
                </a:p>
              </p:txBody>
            </p:sp>
          </p:grpSp>
        </p:grpSp>
      </p:grpSp>
      <p:grpSp>
        <p:nvGrpSpPr>
          <p:cNvPr id="86" name="Google Shape;86;p13"/>
          <p:cNvGrpSpPr/>
          <p:nvPr/>
        </p:nvGrpSpPr>
        <p:grpSpPr>
          <a:xfrm>
            <a:off x="3329400" y="2394564"/>
            <a:ext cx="3874308" cy="6346008"/>
            <a:chOff x="3329400" y="2394564"/>
            <a:chExt cx="3874308" cy="6346008"/>
          </a:xfrm>
        </p:grpSpPr>
        <p:sp>
          <p:nvSpPr>
            <p:cNvPr id="87" name="Google Shape;87;p13"/>
            <p:cNvSpPr txBox="1"/>
            <p:nvPr/>
          </p:nvSpPr>
          <p:spPr>
            <a:xfrm>
              <a:off x="3329824" y="2394564"/>
              <a:ext cx="3860259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rPr>
                <a:t>Notes</a:t>
              </a:r>
              <a:endParaRPr>
                <a:solidFill>
                  <a:schemeClr val="dk1"/>
                </a:solidFill>
                <a:latin typeface="Wix Madefor Display Medium"/>
                <a:ea typeface="Wix Madefor Display Medium"/>
                <a:cs typeface="Wix Madefor Display Medium"/>
                <a:sym typeface="Wix Madefor Display Medium"/>
              </a:endParaRPr>
            </a:p>
          </p:txBody>
        </p:sp>
        <p:grpSp>
          <p:nvGrpSpPr>
            <p:cNvPr id="88" name="Google Shape;88;p13"/>
            <p:cNvGrpSpPr/>
            <p:nvPr/>
          </p:nvGrpSpPr>
          <p:grpSpPr>
            <a:xfrm>
              <a:off x="3329400" y="2698300"/>
              <a:ext cx="3870300" cy="6042272"/>
              <a:chOff x="3329400" y="2698300"/>
              <a:chExt cx="3870300" cy="6042272"/>
            </a:xfrm>
          </p:grpSpPr>
          <p:cxnSp>
            <p:nvCxnSpPr>
              <p:cNvPr id="89" name="Google Shape;89;p13"/>
              <p:cNvCxnSpPr/>
              <p:nvPr/>
            </p:nvCxnSpPr>
            <p:spPr>
              <a:xfrm>
                <a:off x="3329400" y="2698300"/>
                <a:ext cx="3870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grpSp>
            <p:nvGrpSpPr>
              <p:cNvPr id="90" name="Google Shape;90;p13"/>
              <p:cNvGrpSpPr/>
              <p:nvPr/>
            </p:nvGrpSpPr>
            <p:grpSpPr>
              <a:xfrm>
                <a:off x="3329808" y="2922074"/>
                <a:ext cx="3869775" cy="5818498"/>
                <a:chOff x="359525" y="2922074"/>
                <a:chExt cx="2613300" cy="5818498"/>
              </a:xfrm>
            </p:grpSpPr>
            <p:cxnSp>
              <p:nvCxnSpPr>
                <p:cNvPr id="91" name="Google Shape;91;p13"/>
                <p:cNvCxnSpPr/>
                <p:nvPr/>
              </p:nvCxnSpPr>
              <p:spPr>
                <a:xfrm>
                  <a:off x="359525" y="2922074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2" name="Google Shape;92;p13"/>
                <p:cNvCxnSpPr/>
                <p:nvPr/>
              </p:nvCxnSpPr>
              <p:spPr>
                <a:xfrm>
                  <a:off x="359525" y="3145862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3" name="Google Shape;93;p13"/>
                <p:cNvCxnSpPr/>
                <p:nvPr/>
              </p:nvCxnSpPr>
              <p:spPr>
                <a:xfrm>
                  <a:off x="359525" y="3369651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4" name="Google Shape;94;p13"/>
                <p:cNvCxnSpPr/>
                <p:nvPr/>
              </p:nvCxnSpPr>
              <p:spPr>
                <a:xfrm>
                  <a:off x="359525" y="3593439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5" name="Google Shape;95;p13"/>
                <p:cNvCxnSpPr/>
                <p:nvPr/>
              </p:nvCxnSpPr>
              <p:spPr>
                <a:xfrm>
                  <a:off x="359525" y="3817227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6" name="Google Shape;96;p13"/>
                <p:cNvCxnSpPr/>
                <p:nvPr/>
              </p:nvCxnSpPr>
              <p:spPr>
                <a:xfrm>
                  <a:off x="359525" y="4041016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7" name="Google Shape;97;p13"/>
                <p:cNvCxnSpPr/>
                <p:nvPr/>
              </p:nvCxnSpPr>
              <p:spPr>
                <a:xfrm>
                  <a:off x="359525" y="4264804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8" name="Google Shape;98;p13"/>
                <p:cNvCxnSpPr/>
                <p:nvPr/>
              </p:nvCxnSpPr>
              <p:spPr>
                <a:xfrm>
                  <a:off x="359525" y="4488593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99" name="Google Shape;99;p13"/>
                <p:cNvCxnSpPr/>
                <p:nvPr/>
              </p:nvCxnSpPr>
              <p:spPr>
                <a:xfrm>
                  <a:off x="359525" y="4712381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0" name="Google Shape;100;p13"/>
                <p:cNvCxnSpPr/>
                <p:nvPr/>
              </p:nvCxnSpPr>
              <p:spPr>
                <a:xfrm>
                  <a:off x="359525" y="4936169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1" name="Google Shape;101;p13"/>
                <p:cNvCxnSpPr/>
                <p:nvPr/>
              </p:nvCxnSpPr>
              <p:spPr>
                <a:xfrm>
                  <a:off x="359525" y="5159958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2" name="Google Shape;102;p13"/>
                <p:cNvCxnSpPr/>
                <p:nvPr/>
              </p:nvCxnSpPr>
              <p:spPr>
                <a:xfrm>
                  <a:off x="359525" y="5383746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3" name="Google Shape;103;p13"/>
                <p:cNvCxnSpPr/>
                <p:nvPr/>
              </p:nvCxnSpPr>
              <p:spPr>
                <a:xfrm>
                  <a:off x="359525" y="5607534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4" name="Google Shape;104;p13"/>
                <p:cNvCxnSpPr/>
                <p:nvPr/>
              </p:nvCxnSpPr>
              <p:spPr>
                <a:xfrm>
                  <a:off x="359525" y="5831323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5" name="Google Shape;105;p13"/>
                <p:cNvCxnSpPr/>
                <p:nvPr/>
              </p:nvCxnSpPr>
              <p:spPr>
                <a:xfrm>
                  <a:off x="359525" y="6055111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6" name="Google Shape;106;p13"/>
                <p:cNvCxnSpPr/>
                <p:nvPr/>
              </p:nvCxnSpPr>
              <p:spPr>
                <a:xfrm>
                  <a:off x="359525" y="6278900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7" name="Google Shape;107;p13"/>
                <p:cNvCxnSpPr/>
                <p:nvPr/>
              </p:nvCxnSpPr>
              <p:spPr>
                <a:xfrm>
                  <a:off x="359525" y="6502688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8" name="Google Shape;108;p13"/>
                <p:cNvCxnSpPr/>
                <p:nvPr/>
              </p:nvCxnSpPr>
              <p:spPr>
                <a:xfrm>
                  <a:off x="359525" y="6726476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09" name="Google Shape;109;p13"/>
                <p:cNvCxnSpPr/>
                <p:nvPr/>
              </p:nvCxnSpPr>
              <p:spPr>
                <a:xfrm>
                  <a:off x="359525" y="6950265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0" name="Google Shape;110;p13"/>
                <p:cNvCxnSpPr/>
                <p:nvPr/>
              </p:nvCxnSpPr>
              <p:spPr>
                <a:xfrm>
                  <a:off x="359525" y="7174053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1" name="Google Shape;111;p13"/>
                <p:cNvCxnSpPr/>
                <p:nvPr/>
              </p:nvCxnSpPr>
              <p:spPr>
                <a:xfrm>
                  <a:off x="359525" y="7397842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2" name="Google Shape;112;p13"/>
                <p:cNvCxnSpPr/>
                <p:nvPr/>
              </p:nvCxnSpPr>
              <p:spPr>
                <a:xfrm>
                  <a:off x="359525" y="7621630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3" name="Google Shape;113;p13"/>
                <p:cNvCxnSpPr/>
                <p:nvPr/>
              </p:nvCxnSpPr>
              <p:spPr>
                <a:xfrm>
                  <a:off x="359525" y="7845418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4" name="Google Shape;114;p13"/>
                <p:cNvCxnSpPr/>
                <p:nvPr/>
              </p:nvCxnSpPr>
              <p:spPr>
                <a:xfrm>
                  <a:off x="359525" y="8069207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5" name="Google Shape;115;p13"/>
                <p:cNvCxnSpPr/>
                <p:nvPr/>
              </p:nvCxnSpPr>
              <p:spPr>
                <a:xfrm>
                  <a:off x="359525" y="8292995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6" name="Google Shape;116;p13"/>
                <p:cNvCxnSpPr/>
                <p:nvPr/>
              </p:nvCxnSpPr>
              <p:spPr>
                <a:xfrm>
                  <a:off x="359525" y="8516784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C1C1C1"/>
                  </a:solidFill>
                  <a:prstDash val="dot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117" name="Google Shape;117;p13"/>
                <p:cNvCxnSpPr/>
                <p:nvPr/>
              </p:nvCxnSpPr>
              <p:spPr>
                <a:xfrm>
                  <a:off x="359525" y="8740572"/>
                  <a:ext cx="2613300" cy="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</p:grpSp>
        <p:grpSp>
          <p:nvGrpSpPr>
            <p:cNvPr id="118" name="Google Shape;118;p13"/>
            <p:cNvGrpSpPr/>
            <p:nvPr/>
          </p:nvGrpSpPr>
          <p:grpSpPr>
            <a:xfrm>
              <a:off x="3333754" y="2719923"/>
              <a:ext cx="3869954" cy="5997147"/>
              <a:chOff x="361700" y="2719925"/>
              <a:chExt cx="2620500" cy="5997147"/>
            </a:xfrm>
          </p:grpSpPr>
          <p:sp>
            <p:nvSpPr>
              <p:cNvPr id="119" name="Google Shape;119;p13"/>
              <p:cNvSpPr txBox="1"/>
              <p:nvPr/>
            </p:nvSpPr>
            <p:spPr>
              <a:xfrm>
                <a:off x="361700" y="2719925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0" name="Google Shape;120;p13"/>
              <p:cNvSpPr txBox="1"/>
              <p:nvPr/>
            </p:nvSpPr>
            <p:spPr>
              <a:xfrm>
                <a:off x="361700" y="2944077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1" name="Google Shape;121;p13"/>
              <p:cNvSpPr txBox="1"/>
              <p:nvPr/>
            </p:nvSpPr>
            <p:spPr>
              <a:xfrm>
                <a:off x="361700" y="3168229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2" name="Google Shape;122;p13"/>
              <p:cNvSpPr txBox="1"/>
              <p:nvPr/>
            </p:nvSpPr>
            <p:spPr>
              <a:xfrm>
                <a:off x="361700" y="3392380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3" name="Google Shape;123;p13"/>
              <p:cNvSpPr txBox="1"/>
              <p:nvPr/>
            </p:nvSpPr>
            <p:spPr>
              <a:xfrm>
                <a:off x="361700" y="3616532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4" name="Google Shape;124;p13"/>
              <p:cNvSpPr txBox="1"/>
              <p:nvPr/>
            </p:nvSpPr>
            <p:spPr>
              <a:xfrm>
                <a:off x="361700" y="3840684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5" name="Google Shape;125;p13"/>
              <p:cNvSpPr txBox="1"/>
              <p:nvPr/>
            </p:nvSpPr>
            <p:spPr>
              <a:xfrm>
                <a:off x="361700" y="4064836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6" name="Google Shape;126;p13"/>
              <p:cNvSpPr txBox="1"/>
              <p:nvPr/>
            </p:nvSpPr>
            <p:spPr>
              <a:xfrm>
                <a:off x="361700" y="4288988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7" name="Google Shape;127;p13"/>
              <p:cNvSpPr txBox="1"/>
              <p:nvPr/>
            </p:nvSpPr>
            <p:spPr>
              <a:xfrm>
                <a:off x="361700" y="4513139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8" name="Google Shape;128;p13"/>
              <p:cNvSpPr txBox="1"/>
              <p:nvPr/>
            </p:nvSpPr>
            <p:spPr>
              <a:xfrm>
                <a:off x="361700" y="4737291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29" name="Google Shape;129;p13"/>
              <p:cNvSpPr txBox="1"/>
              <p:nvPr/>
            </p:nvSpPr>
            <p:spPr>
              <a:xfrm>
                <a:off x="361700" y="4961443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0" name="Google Shape;130;p13"/>
              <p:cNvSpPr txBox="1"/>
              <p:nvPr/>
            </p:nvSpPr>
            <p:spPr>
              <a:xfrm>
                <a:off x="361700" y="5185595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1" name="Google Shape;131;p13"/>
              <p:cNvSpPr txBox="1"/>
              <p:nvPr/>
            </p:nvSpPr>
            <p:spPr>
              <a:xfrm>
                <a:off x="361700" y="5409746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2" name="Google Shape;132;p13"/>
              <p:cNvSpPr txBox="1"/>
              <p:nvPr/>
            </p:nvSpPr>
            <p:spPr>
              <a:xfrm>
                <a:off x="361700" y="5633898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3" name="Google Shape;133;p13"/>
              <p:cNvSpPr txBox="1"/>
              <p:nvPr/>
            </p:nvSpPr>
            <p:spPr>
              <a:xfrm>
                <a:off x="361700" y="5858050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4" name="Google Shape;134;p13"/>
              <p:cNvSpPr txBox="1"/>
              <p:nvPr/>
            </p:nvSpPr>
            <p:spPr>
              <a:xfrm>
                <a:off x="361700" y="6082202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5" name="Google Shape;135;p13"/>
              <p:cNvSpPr txBox="1"/>
              <p:nvPr/>
            </p:nvSpPr>
            <p:spPr>
              <a:xfrm>
                <a:off x="361700" y="6306354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6" name="Google Shape;136;p13"/>
              <p:cNvSpPr txBox="1"/>
              <p:nvPr/>
            </p:nvSpPr>
            <p:spPr>
              <a:xfrm>
                <a:off x="361700" y="6530505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7" name="Google Shape;137;p13"/>
              <p:cNvSpPr txBox="1"/>
              <p:nvPr/>
            </p:nvSpPr>
            <p:spPr>
              <a:xfrm>
                <a:off x="361700" y="6754657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8" name="Google Shape;138;p13"/>
              <p:cNvSpPr txBox="1"/>
              <p:nvPr/>
            </p:nvSpPr>
            <p:spPr>
              <a:xfrm>
                <a:off x="361700" y="6978809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39" name="Google Shape;139;p13"/>
              <p:cNvSpPr txBox="1"/>
              <p:nvPr/>
            </p:nvSpPr>
            <p:spPr>
              <a:xfrm>
                <a:off x="361700" y="7202961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40" name="Google Shape;140;p13"/>
              <p:cNvSpPr txBox="1"/>
              <p:nvPr/>
            </p:nvSpPr>
            <p:spPr>
              <a:xfrm>
                <a:off x="361700" y="7427113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41" name="Google Shape;141;p13"/>
              <p:cNvSpPr txBox="1"/>
              <p:nvPr/>
            </p:nvSpPr>
            <p:spPr>
              <a:xfrm>
                <a:off x="361700" y="7651264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42" name="Google Shape;142;p13"/>
              <p:cNvSpPr txBox="1"/>
              <p:nvPr/>
            </p:nvSpPr>
            <p:spPr>
              <a:xfrm>
                <a:off x="361700" y="7875416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43" name="Google Shape;143;p13"/>
              <p:cNvSpPr txBox="1"/>
              <p:nvPr/>
            </p:nvSpPr>
            <p:spPr>
              <a:xfrm>
                <a:off x="361700" y="8099568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44" name="Google Shape;144;p13"/>
              <p:cNvSpPr txBox="1"/>
              <p:nvPr/>
            </p:nvSpPr>
            <p:spPr>
              <a:xfrm>
                <a:off x="361700" y="8323720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45" name="Google Shape;145;p13"/>
              <p:cNvSpPr txBox="1"/>
              <p:nvPr/>
            </p:nvSpPr>
            <p:spPr>
              <a:xfrm>
                <a:off x="361700" y="8547872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</p:grpSp>
      </p:grpSp>
      <p:grpSp>
        <p:nvGrpSpPr>
          <p:cNvPr id="146" name="Google Shape;146;p13"/>
          <p:cNvGrpSpPr/>
          <p:nvPr/>
        </p:nvGrpSpPr>
        <p:grpSpPr>
          <a:xfrm>
            <a:off x="349505" y="2394550"/>
            <a:ext cx="2643329" cy="6347600"/>
            <a:chOff x="349505" y="2394550"/>
            <a:chExt cx="2643329" cy="6347600"/>
          </a:xfrm>
        </p:grpSpPr>
        <p:sp>
          <p:nvSpPr>
            <p:cNvPr id="147" name="Google Shape;147;p13"/>
            <p:cNvSpPr/>
            <p:nvPr/>
          </p:nvSpPr>
          <p:spPr>
            <a:xfrm>
              <a:off x="361300" y="2699850"/>
              <a:ext cx="2620500" cy="6042300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 txBox="1"/>
            <p:nvPr/>
          </p:nvSpPr>
          <p:spPr>
            <a:xfrm>
              <a:off x="349505" y="2394550"/>
              <a:ext cx="2620500" cy="21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>
                  <a:solidFill>
                    <a:schemeClr val="dk1"/>
                  </a:solidFill>
                  <a:latin typeface="Wix Madefor Display Medium"/>
                  <a:ea typeface="Wix Madefor Display Medium"/>
                  <a:cs typeface="Wix Madefor Display Medium"/>
                  <a:sym typeface="Wix Madefor Display Medium"/>
                </a:rPr>
                <a:t>Questions &amp; Cues</a:t>
              </a:r>
              <a:endParaRPr>
                <a:solidFill>
                  <a:schemeClr val="dk1"/>
                </a:solidFill>
                <a:latin typeface="Wix Madefor Display Medium"/>
                <a:ea typeface="Wix Madefor Display Medium"/>
                <a:cs typeface="Wix Madefor Display Medium"/>
                <a:sym typeface="Wix Madefor Display Medium"/>
              </a:endParaRPr>
            </a:p>
          </p:txBody>
        </p:sp>
        <p:grpSp>
          <p:nvGrpSpPr>
            <p:cNvPr id="149" name="Google Shape;149;p13"/>
            <p:cNvGrpSpPr/>
            <p:nvPr/>
          </p:nvGrpSpPr>
          <p:grpSpPr>
            <a:xfrm>
              <a:off x="359525" y="2698275"/>
              <a:ext cx="2622675" cy="6042297"/>
              <a:chOff x="359525" y="2698275"/>
              <a:chExt cx="2622675" cy="6042297"/>
            </a:xfrm>
          </p:grpSpPr>
          <p:cxnSp>
            <p:nvCxnSpPr>
              <p:cNvPr id="150" name="Google Shape;150;p13"/>
              <p:cNvCxnSpPr/>
              <p:nvPr/>
            </p:nvCxnSpPr>
            <p:spPr>
              <a:xfrm>
                <a:off x="359600" y="2698275"/>
                <a:ext cx="26226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13"/>
              <p:cNvCxnSpPr/>
              <p:nvPr/>
            </p:nvCxnSpPr>
            <p:spPr>
              <a:xfrm>
                <a:off x="359525" y="2922074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13"/>
              <p:cNvCxnSpPr/>
              <p:nvPr/>
            </p:nvCxnSpPr>
            <p:spPr>
              <a:xfrm>
                <a:off x="359525" y="3145862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13"/>
              <p:cNvCxnSpPr/>
              <p:nvPr/>
            </p:nvCxnSpPr>
            <p:spPr>
              <a:xfrm>
                <a:off x="359525" y="3369651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13"/>
              <p:cNvCxnSpPr/>
              <p:nvPr/>
            </p:nvCxnSpPr>
            <p:spPr>
              <a:xfrm>
                <a:off x="359525" y="3593439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13"/>
              <p:cNvCxnSpPr/>
              <p:nvPr/>
            </p:nvCxnSpPr>
            <p:spPr>
              <a:xfrm>
                <a:off x="359525" y="3817227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13"/>
              <p:cNvCxnSpPr/>
              <p:nvPr/>
            </p:nvCxnSpPr>
            <p:spPr>
              <a:xfrm>
                <a:off x="359525" y="4041016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13"/>
              <p:cNvCxnSpPr/>
              <p:nvPr/>
            </p:nvCxnSpPr>
            <p:spPr>
              <a:xfrm>
                <a:off x="359525" y="4264804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13"/>
              <p:cNvCxnSpPr/>
              <p:nvPr/>
            </p:nvCxnSpPr>
            <p:spPr>
              <a:xfrm>
                <a:off x="359525" y="4488593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13"/>
              <p:cNvCxnSpPr/>
              <p:nvPr/>
            </p:nvCxnSpPr>
            <p:spPr>
              <a:xfrm>
                <a:off x="359525" y="4712381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13"/>
              <p:cNvCxnSpPr/>
              <p:nvPr/>
            </p:nvCxnSpPr>
            <p:spPr>
              <a:xfrm>
                <a:off x="359525" y="4936169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13"/>
              <p:cNvCxnSpPr/>
              <p:nvPr/>
            </p:nvCxnSpPr>
            <p:spPr>
              <a:xfrm>
                <a:off x="359525" y="5159958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13"/>
              <p:cNvCxnSpPr/>
              <p:nvPr/>
            </p:nvCxnSpPr>
            <p:spPr>
              <a:xfrm>
                <a:off x="359525" y="5383746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13"/>
              <p:cNvCxnSpPr/>
              <p:nvPr/>
            </p:nvCxnSpPr>
            <p:spPr>
              <a:xfrm>
                <a:off x="359525" y="5607534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13"/>
              <p:cNvCxnSpPr/>
              <p:nvPr/>
            </p:nvCxnSpPr>
            <p:spPr>
              <a:xfrm>
                <a:off x="359525" y="5831323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13"/>
              <p:cNvCxnSpPr/>
              <p:nvPr/>
            </p:nvCxnSpPr>
            <p:spPr>
              <a:xfrm>
                <a:off x="359525" y="6055111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13"/>
              <p:cNvCxnSpPr/>
              <p:nvPr/>
            </p:nvCxnSpPr>
            <p:spPr>
              <a:xfrm>
                <a:off x="359525" y="6278900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13"/>
              <p:cNvCxnSpPr/>
              <p:nvPr/>
            </p:nvCxnSpPr>
            <p:spPr>
              <a:xfrm>
                <a:off x="359525" y="6502688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13"/>
              <p:cNvCxnSpPr/>
              <p:nvPr/>
            </p:nvCxnSpPr>
            <p:spPr>
              <a:xfrm>
                <a:off x="359525" y="6726476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13"/>
              <p:cNvCxnSpPr/>
              <p:nvPr/>
            </p:nvCxnSpPr>
            <p:spPr>
              <a:xfrm>
                <a:off x="359525" y="6950265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13"/>
              <p:cNvCxnSpPr/>
              <p:nvPr/>
            </p:nvCxnSpPr>
            <p:spPr>
              <a:xfrm>
                <a:off x="359525" y="7174053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13"/>
              <p:cNvCxnSpPr/>
              <p:nvPr/>
            </p:nvCxnSpPr>
            <p:spPr>
              <a:xfrm>
                <a:off x="359525" y="7397842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13"/>
              <p:cNvCxnSpPr/>
              <p:nvPr/>
            </p:nvCxnSpPr>
            <p:spPr>
              <a:xfrm>
                <a:off x="359525" y="7621630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13"/>
              <p:cNvCxnSpPr/>
              <p:nvPr/>
            </p:nvCxnSpPr>
            <p:spPr>
              <a:xfrm>
                <a:off x="359525" y="7845418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13"/>
              <p:cNvCxnSpPr/>
              <p:nvPr/>
            </p:nvCxnSpPr>
            <p:spPr>
              <a:xfrm>
                <a:off x="359525" y="8069207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13"/>
              <p:cNvCxnSpPr/>
              <p:nvPr/>
            </p:nvCxnSpPr>
            <p:spPr>
              <a:xfrm>
                <a:off x="359525" y="8292995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13"/>
              <p:cNvCxnSpPr/>
              <p:nvPr/>
            </p:nvCxnSpPr>
            <p:spPr>
              <a:xfrm>
                <a:off x="359525" y="8516784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C1C1C1"/>
                </a:solidFill>
                <a:prstDash val="dot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13"/>
              <p:cNvCxnSpPr/>
              <p:nvPr/>
            </p:nvCxnSpPr>
            <p:spPr>
              <a:xfrm>
                <a:off x="359525" y="8740572"/>
                <a:ext cx="2613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8" name="Google Shape;178;p13"/>
            <p:cNvGrpSpPr/>
            <p:nvPr/>
          </p:nvGrpSpPr>
          <p:grpSpPr>
            <a:xfrm>
              <a:off x="360017" y="2719923"/>
              <a:ext cx="2632816" cy="5997147"/>
              <a:chOff x="361700" y="2719925"/>
              <a:chExt cx="2620500" cy="5997147"/>
            </a:xfrm>
          </p:grpSpPr>
          <p:sp>
            <p:nvSpPr>
              <p:cNvPr id="179" name="Google Shape;179;p13"/>
              <p:cNvSpPr txBox="1"/>
              <p:nvPr/>
            </p:nvSpPr>
            <p:spPr>
              <a:xfrm>
                <a:off x="361700" y="2719925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0" name="Google Shape;180;p13"/>
              <p:cNvSpPr txBox="1"/>
              <p:nvPr/>
            </p:nvSpPr>
            <p:spPr>
              <a:xfrm>
                <a:off x="361700" y="2944077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1" name="Google Shape;181;p13"/>
              <p:cNvSpPr txBox="1"/>
              <p:nvPr/>
            </p:nvSpPr>
            <p:spPr>
              <a:xfrm>
                <a:off x="361700" y="3168229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2" name="Google Shape;182;p13"/>
              <p:cNvSpPr txBox="1"/>
              <p:nvPr/>
            </p:nvSpPr>
            <p:spPr>
              <a:xfrm>
                <a:off x="361700" y="3392380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3" name="Google Shape;183;p13"/>
              <p:cNvSpPr txBox="1"/>
              <p:nvPr/>
            </p:nvSpPr>
            <p:spPr>
              <a:xfrm>
                <a:off x="361700" y="3616532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4" name="Google Shape;184;p13"/>
              <p:cNvSpPr txBox="1"/>
              <p:nvPr/>
            </p:nvSpPr>
            <p:spPr>
              <a:xfrm>
                <a:off x="361700" y="3840684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5" name="Google Shape;185;p13"/>
              <p:cNvSpPr txBox="1"/>
              <p:nvPr/>
            </p:nvSpPr>
            <p:spPr>
              <a:xfrm>
                <a:off x="361700" y="4064836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6" name="Google Shape;186;p13"/>
              <p:cNvSpPr txBox="1"/>
              <p:nvPr/>
            </p:nvSpPr>
            <p:spPr>
              <a:xfrm>
                <a:off x="361700" y="4288988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7" name="Google Shape;187;p13"/>
              <p:cNvSpPr txBox="1"/>
              <p:nvPr/>
            </p:nvSpPr>
            <p:spPr>
              <a:xfrm>
                <a:off x="361700" y="4513139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8" name="Google Shape;188;p13"/>
              <p:cNvSpPr txBox="1"/>
              <p:nvPr/>
            </p:nvSpPr>
            <p:spPr>
              <a:xfrm>
                <a:off x="361700" y="4737291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89" name="Google Shape;189;p13"/>
              <p:cNvSpPr txBox="1"/>
              <p:nvPr/>
            </p:nvSpPr>
            <p:spPr>
              <a:xfrm>
                <a:off x="361700" y="4961443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0" name="Google Shape;190;p13"/>
              <p:cNvSpPr txBox="1"/>
              <p:nvPr/>
            </p:nvSpPr>
            <p:spPr>
              <a:xfrm>
                <a:off x="361700" y="5185595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1" name="Google Shape;191;p13"/>
              <p:cNvSpPr txBox="1"/>
              <p:nvPr/>
            </p:nvSpPr>
            <p:spPr>
              <a:xfrm>
                <a:off x="361700" y="5409746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2" name="Google Shape;192;p13"/>
              <p:cNvSpPr txBox="1"/>
              <p:nvPr/>
            </p:nvSpPr>
            <p:spPr>
              <a:xfrm>
                <a:off x="361700" y="5633898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3" name="Google Shape;193;p13"/>
              <p:cNvSpPr txBox="1"/>
              <p:nvPr/>
            </p:nvSpPr>
            <p:spPr>
              <a:xfrm>
                <a:off x="361700" y="5858050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4" name="Google Shape;194;p13"/>
              <p:cNvSpPr txBox="1"/>
              <p:nvPr/>
            </p:nvSpPr>
            <p:spPr>
              <a:xfrm>
                <a:off x="361700" y="6082202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5" name="Google Shape;195;p13"/>
              <p:cNvSpPr txBox="1"/>
              <p:nvPr/>
            </p:nvSpPr>
            <p:spPr>
              <a:xfrm>
                <a:off x="361700" y="6306354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6" name="Google Shape;196;p13"/>
              <p:cNvSpPr txBox="1"/>
              <p:nvPr/>
            </p:nvSpPr>
            <p:spPr>
              <a:xfrm>
                <a:off x="361700" y="6530505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7" name="Google Shape;197;p13"/>
              <p:cNvSpPr txBox="1"/>
              <p:nvPr/>
            </p:nvSpPr>
            <p:spPr>
              <a:xfrm>
                <a:off x="361700" y="6754657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8" name="Google Shape;198;p13"/>
              <p:cNvSpPr txBox="1"/>
              <p:nvPr/>
            </p:nvSpPr>
            <p:spPr>
              <a:xfrm>
                <a:off x="361700" y="6978809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199" name="Google Shape;199;p13"/>
              <p:cNvSpPr txBox="1"/>
              <p:nvPr/>
            </p:nvSpPr>
            <p:spPr>
              <a:xfrm>
                <a:off x="361700" y="7202961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200" name="Google Shape;200;p13"/>
              <p:cNvSpPr txBox="1"/>
              <p:nvPr/>
            </p:nvSpPr>
            <p:spPr>
              <a:xfrm>
                <a:off x="361700" y="7427113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201" name="Google Shape;201;p13"/>
              <p:cNvSpPr txBox="1"/>
              <p:nvPr/>
            </p:nvSpPr>
            <p:spPr>
              <a:xfrm>
                <a:off x="361700" y="7651264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202" name="Google Shape;202;p13"/>
              <p:cNvSpPr txBox="1"/>
              <p:nvPr/>
            </p:nvSpPr>
            <p:spPr>
              <a:xfrm>
                <a:off x="361700" y="7875416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203" name="Google Shape;203;p13"/>
              <p:cNvSpPr txBox="1"/>
              <p:nvPr/>
            </p:nvSpPr>
            <p:spPr>
              <a:xfrm>
                <a:off x="361700" y="8099568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204" name="Google Shape;204;p13"/>
              <p:cNvSpPr txBox="1"/>
              <p:nvPr/>
            </p:nvSpPr>
            <p:spPr>
              <a:xfrm>
                <a:off x="361700" y="8323720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  <p:sp>
            <p:nvSpPr>
              <p:cNvPr id="205" name="Google Shape;205;p13"/>
              <p:cNvSpPr txBox="1"/>
              <p:nvPr/>
            </p:nvSpPr>
            <p:spPr>
              <a:xfrm>
                <a:off x="361700" y="8547872"/>
                <a:ext cx="26205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100">
                  <a:solidFill>
                    <a:schemeClr val="dk2"/>
                  </a:solidFill>
                  <a:latin typeface="Wix Madefor Display"/>
                  <a:ea typeface="Wix Madefor Display"/>
                  <a:cs typeface="Wix Madefor Display"/>
                  <a:sym typeface="Wix Madefor Display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