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embeddedFontLst>
    <p:embeddedFont>
      <p:font typeface="Quicksand"/>
      <p:regular r:id="rId6"/>
      <p:bold r:id="rId7"/>
    </p:embeddedFont>
    <p:embeddedFont>
      <p:font typeface="Cormorant Garamond Medium"/>
      <p:regular r:id="rId8"/>
      <p:bold r:id="rId9"/>
      <p:italic r:id="rId10"/>
      <p:boldItalic r:id="rId11"/>
    </p:embeddedFont>
    <p:embeddedFont>
      <p:font typeface="Quicksand Medium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morantGaramondMedium-boldItalic.fntdata"/><Relationship Id="rId10" Type="http://schemas.openxmlformats.org/officeDocument/2006/relationships/font" Target="fonts/CormorantGaramondMedium-italic.fntdata"/><Relationship Id="rId13" Type="http://schemas.openxmlformats.org/officeDocument/2006/relationships/font" Target="fonts/QuicksandMedium-bold.fntdata"/><Relationship Id="rId12" Type="http://schemas.openxmlformats.org/officeDocument/2006/relationships/font" Target="fonts/Quicksan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morantGaramondMedium-bold.fntdata"/><Relationship Id="rId5" Type="http://schemas.openxmlformats.org/officeDocument/2006/relationships/slide" Target="slides/slide1.xml"/><Relationship Id="rId6" Type="http://schemas.openxmlformats.org/officeDocument/2006/relationships/font" Target="fonts/Quicksand-regular.fntdata"/><Relationship Id="rId7" Type="http://schemas.openxmlformats.org/officeDocument/2006/relationships/font" Target="fonts/Quicksand-bold.fntdata"/><Relationship Id="rId8" Type="http://schemas.openxmlformats.org/officeDocument/2006/relationships/font" Target="fonts/CormorantGaramon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225" y="8567525"/>
            <a:ext cx="6833100" cy="175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60000" y="216775"/>
            <a:ext cx="4779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3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CORNELL NOTES</a:t>
            </a:r>
            <a:endParaRPr sz="43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430900" y="482875"/>
            <a:ext cx="1781700" cy="234789"/>
            <a:chOff x="5430900" y="482875"/>
            <a:chExt cx="1781700" cy="234789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5430900" y="717664"/>
              <a:ext cx="178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" name="Google Shape;58;p13"/>
            <p:cNvGrpSpPr/>
            <p:nvPr/>
          </p:nvGrpSpPr>
          <p:grpSpPr>
            <a:xfrm>
              <a:off x="5436550" y="482875"/>
              <a:ext cx="1759100" cy="169209"/>
              <a:chOff x="5436550" y="482875"/>
              <a:chExt cx="1759100" cy="169209"/>
            </a:xfrm>
          </p:grpSpPr>
          <p:sp>
            <p:nvSpPr>
              <p:cNvPr id="59" name="Google Shape;59;p13"/>
              <p:cNvSpPr txBox="1"/>
              <p:nvPr/>
            </p:nvSpPr>
            <p:spPr>
              <a:xfrm>
                <a:off x="5940225" y="482875"/>
                <a:ext cx="1806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100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/</a:t>
                </a:r>
                <a:endParaRPr sz="11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60" name="Google Shape;60;p13"/>
              <p:cNvSpPr txBox="1"/>
              <p:nvPr/>
            </p:nvSpPr>
            <p:spPr>
              <a:xfrm>
                <a:off x="5436550" y="482884"/>
                <a:ext cx="5172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6107300" y="482875"/>
                <a:ext cx="4674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6561175" y="482875"/>
                <a:ext cx="1806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100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/</a:t>
                </a:r>
                <a:endParaRPr sz="11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6728250" y="482875"/>
                <a:ext cx="4674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  <p:grpSp>
        <p:nvGrpSpPr>
          <p:cNvPr id="64" name="Google Shape;64;p13"/>
          <p:cNvGrpSpPr/>
          <p:nvPr/>
        </p:nvGrpSpPr>
        <p:grpSpPr>
          <a:xfrm>
            <a:off x="359650" y="2031450"/>
            <a:ext cx="4118400" cy="6314400"/>
            <a:chOff x="359650" y="2031450"/>
            <a:chExt cx="4118400" cy="6314400"/>
          </a:xfrm>
        </p:grpSpPr>
        <p:sp>
          <p:nvSpPr>
            <p:cNvPr id="65" name="Google Shape;65;p13"/>
            <p:cNvSpPr/>
            <p:nvPr/>
          </p:nvSpPr>
          <p:spPr>
            <a:xfrm>
              <a:off x="360000" y="2031450"/>
              <a:ext cx="4116600" cy="6314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>
              <a:off x="359650" y="2112175"/>
              <a:ext cx="4118400" cy="278575"/>
              <a:chOff x="359650" y="2112175"/>
              <a:chExt cx="4118400" cy="278575"/>
            </a:xfrm>
          </p:grpSpPr>
          <p:cxnSp>
            <p:nvCxnSpPr>
              <p:cNvPr id="67" name="Google Shape;67;p13"/>
              <p:cNvCxnSpPr/>
              <p:nvPr/>
            </p:nvCxnSpPr>
            <p:spPr>
              <a:xfrm>
                <a:off x="359650" y="239075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" name="Google Shape;68;p13"/>
              <p:cNvSpPr txBox="1"/>
              <p:nvPr/>
            </p:nvSpPr>
            <p:spPr>
              <a:xfrm>
                <a:off x="409300" y="2112175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300">
                    <a:solidFill>
                      <a:schemeClr val="dk1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DETAILS</a:t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69" name="Google Shape;69;p13"/>
            <p:cNvGrpSpPr/>
            <p:nvPr/>
          </p:nvGrpSpPr>
          <p:grpSpPr>
            <a:xfrm>
              <a:off x="359650" y="2468578"/>
              <a:ext cx="4118400" cy="281325"/>
              <a:chOff x="359650" y="2471975"/>
              <a:chExt cx="4118400" cy="281325"/>
            </a:xfrm>
          </p:grpSpPr>
          <p:cxnSp>
            <p:nvCxnSpPr>
              <p:cNvPr id="70" name="Google Shape;70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" name="Google Shape;71;p13"/>
              <p:cNvSpPr txBox="1"/>
              <p:nvPr/>
            </p:nvSpPr>
            <p:spPr>
              <a:xfrm>
                <a:off x="409300" y="2471975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72" name="Google Shape;72;p13"/>
            <p:cNvGrpSpPr/>
            <p:nvPr/>
          </p:nvGrpSpPr>
          <p:grpSpPr>
            <a:xfrm>
              <a:off x="359650" y="2827731"/>
              <a:ext cx="4118400" cy="269049"/>
              <a:chOff x="359650" y="2484251"/>
              <a:chExt cx="4118400" cy="269049"/>
            </a:xfrm>
          </p:grpSpPr>
          <p:cxnSp>
            <p:nvCxnSpPr>
              <p:cNvPr id="73" name="Google Shape;73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3"/>
              <p:cNvSpPr txBox="1"/>
              <p:nvPr/>
            </p:nvSpPr>
            <p:spPr>
              <a:xfrm>
                <a:off x="409300" y="2484251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75" name="Google Shape;75;p13"/>
            <p:cNvGrpSpPr/>
            <p:nvPr/>
          </p:nvGrpSpPr>
          <p:grpSpPr>
            <a:xfrm>
              <a:off x="359650" y="3174609"/>
              <a:ext cx="4118400" cy="269049"/>
              <a:chOff x="359650" y="2484251"/>
              <a:chExt cx="4118400" cy="269049"/>
            </a:xfrm>
          </p:grpSpPr>
          <p:cxnSp>
            <p:nvCxnSpPr>
              <p:cNvPr id="76" name="Google Shape;76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" name="Google Shape;77;p13"/>
              <p:cNvSpPr txBox="1"/>
              <p:nvPr/>
            </p:nvSpPr>
            <p:spPr>
              <a:xfrm>
                <a:off x="409300" y="2484251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78" name="Google Shape;78;p13"/>
            <p:cNvGrpSpPr/>
            <p:nvPr/>
          </p:nvGrpSpPr>
          <p:grpSpPr>
            <a:xfrm>
              <a:off x="359650" y="3521487"/>
              <a:ext cx="4118400" cy="269049"/>
              <a:chOff x="359650" y="2484251"/>
              <a:chExt cx="4118400" cy="269049"/>
            </a:xfrm>
          </p:grpSpPr>
          <p:cxnSp>
            <p:nvCxnSpPr>
              <p:cNvPr id="79" name="Google Shape;79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" name="Google Shape;80;p13"/>
              <p:cNvSpPr txBox="1"/>
              <p:nvPr/>
            </p:nvSpPr>
            <p:spPr>
              <a:xfrm>
                <a:off x="409300" y="2484251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359650" y="3868365"/>
              <a:ext cx="4118400" cy="281324"/>
              <a:chOff x="359650" y="2471976"/>
              <a:chExt cx="4118400" cy="281324"/>
            </a:xfrm>
          </p:grpSpPr>
          <p:cxnSp>
            <p:nvCxnSpPr>
              <p:cNvPr id="82" name="Google Shape;82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" name="Google Shape;83;p13"/>
              <p:cNvSpPr txBox="1"/>
              <p:nvPr/>
            </p:nvSpPr>
            <p:spPr>
              <a:xfrm>
                <a:off x="409300" y="2471976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84" name="Google Shape;84;p13"/>
            <p:cNvGrpSpPr/>
            <p:nvPr/>
          </p:nvGrpSpPr>
          <p:grpSpPr>
            <a:xfrm>
              <a:off x="359650" y="4227518"/>
              <a:ext cx="4118400" cy="269048"/>
              <a:chOff x="359650" y="2484252"/>
              <a:chExt cx="4118400" cy="269048"/>
            </a:xfrm>
          </p:grpSpPr>
          <p:cxnSp>
            <p:nvCxnSpPr>
              <p:cNvPr id="85" name="Google Shape;85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" name="Google Shape;86;p13"/>
              <p:cNvSpPr txBox="1"/>
              <p:nvPr/>
            </p:nvSpPr>
            <p:spPr>
              <a:xfrm>
                <a:off x="409300" y="2484252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>
              <a:off x="359650" y="4574396"/>
              <a:ext cx="4118400" cy="269048"/>
              <a:chOff x="359650" y="2484252"/>
              <a:chExt cx="4118400" cy="269048"/>
            </a:xfrm>
          </p:grpSpPr>
          <p:cxnSp>
            <p:nvCxnSpPr>
              <p:cNvPr id="88" name="Google Shape;88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" name="Google Shape;89;p13"/>
              <p:cNvSpPr txBox="1"/>
              <p:nvPr/>
            </p:nvSpPr>
            <p:spPr>
              <a:xfrm>
                <a:off x="409300" y="2484252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>
              <a:off x="359650" y="4921273"/>
              <a:ext cx="4118400" cy="269048"/>
              <a:chOff x="359650" y="2484252"/>
              <a:chExt cx="4118400" cy="269048"/>
            </a:xfrm>
          </p:grpSpPr>
          <p:cxnSp>
            <p:nvCxnSpPr>
              <p:cNvPr id="91" name="Google Shape;91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" name="Google Shape;92;p13"/>
              <p:cNvSpPr txBox="1"/>
              <p:nvPr/>
            </p:nvSpPr>
            <p:spPr>
              <a:xfrm>
                <a:off x="409300" y="2484252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359650" y="5268151"/>
              <a:ext cx="4118400" cy="281323"/>
              <a:chOff x="359650" y="2471977"/>
              <a:chExt cx="4118400" cy="281323"/>
            </a:xfrm>
          </p:grpSpPr>
          <p:cxnSp>
            <p:nvCxnSpPr>
              <p:cNvPr id="94" name="Google Shape;94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" name="Google Shape;95;p13"/>
              <p:cNvSpPr txBox="1"/>
              <p:nvPr/>
            </p:nvSpPr>
            <p:spPr>
              <a:xfrm>
                <a:off x="409300" y="2471977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359650" y="5627304"/>
              <a:ext cx="4118400" cy="269047"/>
              <a:chOff x="359650" y="2484253"/>
              <a:chExt cx="4118400" cy="269047"/>
            </a:xfrm>
          </p:grpSpPr>
          <p:cxnSp>
            <p:nvCxnSpPr>
              <p:cNvPr id="97" name="Google Shape;97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" name="Google Shape;98;p13"/>
              <p:cNvSpPr txBox="1"/>
              <p:nvPr/>
            </p:nvSpPr>
            <p:spPr>
              <a:xfrm>
                <a:off x="409300" y="2484253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359650" y="5974182"/>
              <a:ext cx="4118400" cy="269047"/>
              <a:chOff x="359650" y="2484253"/>
              <a:chExt cx="4118400" cy="269047"/>
            </a:xfrm>
          </p:grpSpPr>
          <p:cxnSp>
            <p:nvCxnSpPr>
              <p:cNvPr id="100" name="Google Shape;100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" name="Google Shape;101;p13"/>
              <p:cNvSpPr txBox="1"/>
              <p:nvPr/>
            </p:nvSpPr>
            <p:spPr>
              <a:xfrm>
                <a:off x="409300" y="2484253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359650" y="6321060"/>
              <a:ext cx="4118400" cy="269047"/>
              <a:chOff x="359650" y="2484253"/>
              <a:chExt cx="4118400" cy="269047"/>
            </a:xfrm>
          </p:grpSpPr>
          <p:cxnSp>
            <p:nvCxnSpPr>
              <p:cNvPr id="103" name="Google Shape;103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13"/>
              <p:cNvSpPr txBox="1"/>
              <p:nvPr/>
            </p:nvSpPr>
            <p:spPr>
              <a:xfrm>
                <a:off x="409300" y="2484253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59650" y="6667938"/>
              <a:ext cx="4118400" cy="281321"/>
              <a:chOff x="359650" y="2471979"/>
              <a:chExt cx="4118400" cy="281321"/>
            </a:xfrm>
          </p:grpSpPr>
          <p:cxnSp>
            <p:nvCxnSpPr>
              <p:cNvPr id="106" name="Google Shape;106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" name="Google Shape;107;p13"/>
              <p:cNvSpPr txBox="1"/>
              <p:nvPr/>
            </p:nvSpPr>
            <p:spPr>
              <a:xfrm>
                <a:off x="409300" y="2471979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359650" y="7027091"/>
              <a:ext cx="4118400" cy="269046"/>
              <a:chOff x="359650" y="2484254"/>
              <a:chExt cx="4118400" cy="269046"/>
            </a:xfrm>
          </p:grpSpPr>
          <p:cxnSp>
            <p:nvCxnSpPr>
              <p:cNvPr id="109" name="Google Shape;109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" name="Google Shape;110;p13"/>
              <p:cNvSpPr txBox="1"/>
              <p:nvPr/>
            </p:nvSpPr>
            <p:spPr>
              <a:xfrm>
                <a:off x="409300" y="2484254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11" name="Google Shape;111;p13"/>
            <p:cNvGrpSpPr/>
            <p:nvPr/>
          </p:nvGrpSpPr>
          <p:grpSpPr>
            <a:xfrm>
              <a:off x="359650" y="7373969"/>
              <a:ext cx="4118400" cy="269046"/>
              <a:chOff x="359650" y="2484254"/>
              <a:chExt cx="4118400" cy="269046"/>
            </a:xfrm>
          </p:grpSpPr>
          <p:cxnSp>
            <p:nvCxnSpPr>
              <p:cNvPr id="112" name="Google Shape;112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13"/>
              <p:cNvSpPr txBox="1"/>
              <p:nvPr/>
            </p:nvSpPr>
            <p:spPr>
              <a:xfrm>
                <a:off x="409300" y="2484254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359650" y="7720847"/>
              <a:ext cx="4118400" cy="269046"/>
              <a:chOff x="359650" y="2484254"/>
              <a:chExt cx="4118400" cy="269046"/>
            </a:xfrm>
          </p:grpSpPr>
          <p:cxnSp>
            <p:nvCxnSpPr>
              <p:cNvPr id="115" name="Google Shape;115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6" name="Google Shape;116;p13"/>
              <p:cNvSpPr txBox="1"/>
              <p:nvPr/>
            </p:nvSpPr>
            <p:spPr>
              <a:xfrm>
                <a:off x="409300" y="2484254"/>
                <a:ext cx="40152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sp>
          <p:nvSpPr>
            <p:cNvPr id="117" name="Google Shape;117;p13"/>
            <p:cNvSpPr txBox="1"/>
            <p:nvPr/>
          </p:nvSpPr>
          <p:spPr>
            <a:xfrm>
              <a:off x="409300" y="8067725"/>
              <a:ext cx="4015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4771815" y="2031450"/>
            <a:ext cx="2440976" cy="6314400"/>
            <a:chOff x="359650" y="2031450"/>
            <a:chExt cx="4118400" cy="6314400"/>
          </a:xfrm>
        </p:grpSpPr>
        <p:sp>
          <p:nvSpPr>
            <p:cNvPr id="119" name="Google Shape;119;p13"/>
            <p:cNvSpPr/>
            <p:nvPr/>
          </p:nvSpPr>
          <p:spPr>
            <a:xfrm>
              <a:off x="360000" y="2031450"/>
              <a:ext cx="4116600" cy="6314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13"/>
            <p:cNvGrpSpPr/>
            <p:nvPr/>
          </p:nvGrpSpPr>
          <p:grpSpPr>
            <a:xfrm>
              <a:off x="359650" y="2112175"/>
              <a:ext cx="4118400" cy="278575"/>
              <a:chOff x="359650" y="2112175"/>
              <a:chExt cx="4118400" cy="278575"/>
            </a:xfrm>
          </p:grpSpPr>
          <p:cxnSp>
            <p:nvCxnSpPr>
              <p:cNvPr id="121" name="Google Shape;121;p13"/>
              <p:cNvCxnSpPr/>
              <p:nvPr/>
            </p:nvCxnSpPr>
            <p:spPr>
              <a:xfrm>
                <a:off x="359650" y="239075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" name="Google Shape;122;p13"/>
              <p:cNvSpPr txBox="1"/>
              <p:nvPr/>
            </p:nvSpPr>
            <p:spPr>
              <a:xfrm>
                <a:off x="436825" y="2112175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300">
                    <a:solidFill>
                      <a:schemeClr val="dk1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KEY POINTS</a:t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359650" y="2468578"/>
              <a:ext cx="4118400" cy="281325"/>
              <a:chOff x="359650" y="2471975"/>
              <a:chExt cx="4118400" cy="281325"/>
            </a:xfrm>
          </p:grpSpPr>
          <p:cxnSp>
            <p:nvCxnSpPr>
              <p:cNvPr id="124" name="Google Shape;124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" name="Google Shape;125;p13"/>
              <p:cNvSpPr txBox="1"/>
              <p:nvPr/>
            </p:nvSpPr>
            <p:spPr>
              <a:xfrm>
                <a:off x="436825" y="2471975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26" name="Google Shape;126;p13"/>
            <p:cNvGrpSpPr/>
            <p:nvPr/>
          </p:nvGrpSpPr>
          <p:grpSpPr>
            <a:xfrm>
              <a:off x="359650" y="2827730"/>
              <a:ext cx="4118400" cy="269050"/>
              <a:chOff x="359650" y="2484250"/>
              <a:chExt cx="4118400" cy="269050"/>
            </a:xfrm>
          </p:grpSpPr>
          <p:cxnSp>
            <p:nvCxnSpPr>
              <p:cNvPr id="127" name="Google Shape;127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" name="Google Shape;128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29" name="Google Shape;129;p13"/>
            <p:cNvGrpSpPr/>
            <p:nvPr/>
          </p:nvGrpSpPr>
          <p:grpSpPr>
            <a:xfrm>
              <a:off x="359650" y="3174608"/>
              <a:ext cx="4118400" cy="269050"/>
              <a:chOff x="359650" y="2484250"/>
              <a:chExt cx="4118400" cy="269050"/>
            </a:xfrm>
          </p:grpSpPr>
          <p:cxnSp>
            <p:nvCxnSpPr>
              <p:cNvPr id="130" name="Google Shape;130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1" name="Google Shape;131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>
              <a:off x="359650" y="3521486"/>
              <a:ext cx="4118400" cy="269050"/>
              <a:chOff x="359650" y="2484250"/>
              <a:chExt cx="4118400" cy="269050"/>
            </a:xfrm>
          </p:grpSpPr>
          <p:cxnSp>
            <p:nvCxnSpPr>
              <p:cNvPr id="133" name="Google Shape;133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4" name="Google Shape;134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35" name="Google Shape;135;p13"/>
            <p:cNvGrpSpPr/>
            <p:nvPr/>
          </p:nvGrpSpPr>
          <p:grpSpPr>
            <a:xfrm>
              <a:off x="359650" y="3868363"/>
              <a:ext cx="4118400" cy="281325"/>
              <a:chOff x="359650" y="2471975"/>
              <a:chExt cx="4118400" cy="281325"/>
            </a:xfrm>
          </p:grpSpPr>
          <p:cxnSp>
            <p:nvCxnSpPr>
              <p:cNvPr id="136" name="Google Shape;136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" name="Google Shape;137;p13"/>
              <p:cNvSpPr txBox="1"/>
              <p:nvPr/>
            </p:nvSpPr>
            <p:spPr>
              <a:xfrm>
                <a:off x="436825" y="2471975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38" name="Google Shape;138;p13"/>
            <p:cNvGrpSpPr/>
            <p:nvPr/>
          </p:nvGrpSpPr>
          <p:grpSpPr>
            <a:xfrm>
              <a:off x="359650" y="4227516"/>
              <a:ext cx="4118400" cy="269050"/>
              <a:chOff x="359650" y="2484250"/>
              <a:chExt cx="4118400" cy="269050"/>
            </a:xfrm>
          </p:grpSpPr>
          <p:cxnSp>
            <p:nvCxnSpPr>
              <p:cNvPr id="139" name="Google Shape;139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" name="Google Shape;140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41" name="Google Shape;141;p13"/>
            <p:cNvGrpSpPr/>
            <p:nvPr/>
          </p:nvGrpSpPr>
          <p:grpSpPr>
            <a:xfrm>
              <a:off x="359650" y="4574394"/>
              <a:ext cx="4118400" cy="269050"/>
              <a:chOff x="359650" y="2484250"/>
              <a:chExt cx="4118400" cy="269050"/>
            </a:xfrm>
          </p:grpSpPr>
          <p:cxnSp>
            <p:nvCxnSpPr>
              <p:cNvPr id="142" name="Google Shape;142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" name="Google Shape;143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44" name="Google Shape;144;p13"/>
            <p:cNvGrpSpPr/>
            <p:nvPr/>
          </p:nvGrpSpPr>
          <p:grpSpPr>
            <a:xfrm>
              <a:off x="359650" y="4921271"/>
              <a:ext cx="4118400" cy="269050"/>
              <a:chOff x="359650" y="2484250"/>
              <a:chExt cx="4118400" cy="26905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" name="Google Shape;146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47" name="Google Shape;147;p13"/>
            <p:cNvGrpSpPr/>
            <p:nvPr/>
          </p:nvGrpSpPr>
          <p:grpSpPr>
            <a:xfrm>
              <a:off x="359650" y="5268149"/>
              <a:ext cx="4118400" cy="281325"/>
              <a:chOff x="359650" y="2471975"/>
              <a:chExt cx="4118400" cy="281325"/>
            </a:xfrm>
          </p:grpSpPr>
          <p:cxnSp>
            <p:nvCxnSpPr>
              <p:cNvPr id="148" name="Google Shape;148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" name="Google Shape;149;p13"/>
              <p:cNvSpPr txBox="1"/>
              <p:nvPr/>
            </p:nvSpPr>
            <p:spPr>
              <a:xfrm>
                <a:off x="436825" y="2471975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>
              <a:off x="359650" y="5627302"/>
              <a:ext cx="4118400" cy="269050"/>
              <a:chOff x="359650" y="2484250"/>
              <a:chExt cx="4118400" cy="269050"/>
            </a:xfrm>
          </p:grpSpPr>
          <p:cxnSp>
            <p:nvCxnSpPr>
              <p:cNvPr id="151" name="Google Shape;151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" name="Google Shape;152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359650" y="5974179"/>
              <a:ext cx="4118400" cy="269050"/>
              <a:chOff x="359650" y="2484250"/>
              <a:chExt cx="4118400" cy="269050"/>
            </a:xfrm>
          </p:grpSpPr>
          <p:cxnSp>
            <p:nvCxnSpPr>
              <p:cNvPr id="154" name="Google Shape;154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" name="Google Shape;155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>
              <a:off x="359650" y="6321057"/>
              <a:ext cx="4118400" cy="269050"/>
              <a:chOff x="359650" y="2484250"/>
              <a:chExt cx="4118400" cy="269050"/>
            </a:xfrm>
          </p:grpSpPr>
          <p:cxnSp>
            <p:nvCxnSpPr>
              <p:cNvPr id="157" name="Google Shape;157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8" name="Google Shape;158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59" name="Google Shape;159;p13"/>
            <p:cNvGrpSpPr/>
            <p:nvPr/>
          </p:nvGrpSpPr>
          <p:grpSpPr>
            <a:xfrm>
              <a:off x="359650" y="6667935"/>
              <a:ext cx="4118400" cy="281325"/>
              <a:chOff x="359650" y="2471975"/>
              <a:chExt cx="4118400" cy="281325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1" name="Google Shape;161;p13"/>
              <p:cNvSpPr txBox="1"/>
              <p:nvPr/>
            </p:nvSpPr>
            <p:spPr>
              <a:xfrm>
                <a:off x="436825" y="2471975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62" name="Google Shape;162;p13"/>
            <p:cNvGrpSpPr/>
            <p:nvPr/>
          </p:nvGrpSpPr>
          <p:grpSpPr>
            <a:xfrm>
              <a:off x="359650" y="7027087"/>
              <a:ext cx="4118400" cy="269050"/>
              <a:chOff x="359650" y="2484250"/>
              <a:chExt cx="4118400" cy="269050"/>
            </a:xfrm>
          </p:grpSpPr>
          <p:cxnSp>
            <p:nvCxnSpPr>
              <p:cNvPr id="163" name="Google Shape;163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" name="Google Shape;164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359650" y="7373965"/>
              <a:ext cx="4118400" cy="269050"/>
              <a:chOff x="359650" y="2484250"/>
              <a:chExt cx="4118400" cy="269050"/>
            </a:xfrm>
          </p:grpSpPr>
          <p:cxnSp>
            <p:nvCxnSpPr>
              <p:cNvPr id="166" name="Google Shape;166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7" name="Google Shape;167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grpSp>
          <p:nvGrpSpPr>
            <p:cNvPr id="168" name="Google Shape;168;p13"/>
            <p:cNvGrpSpPr/>
            <p:nvPr/>
          </p:nvGrpSpPr>
          <p:grpSpPr>
            <a:xfrm>
              <a:off x="359650" y="7720843"/>
              <a:ext cx="4118400" cy="269050"/>
              <a:chOff x="359650" y="2484250"/>
              <a:chExt cx="4118400" cy="269050"/>
            </a:xfrm>
          </p:grpSpPr>
          <p:cxnSp>
            <p:nvCxnSpPr>
              <p:cNvPr id="169" name="Google Shape;169;p13"/>
              <p:cNvCxnSpPr/>
              <p:nvPr/>
            </p:nvCxnSpPr>
            <p:spPr>
              <a:xfrm>
                <a:off x="359650" y="2753300"/>
                <a:ext cx="4118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5B5B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0" name="Google Shape;170;p13"/>
              <p:cNvSpPr txBox="1"/>
              <p:nvPr/>
            </p:nvSpPr>
            <p:spPr>
              <a:xfrm>
                <a:off x="436825" y="2484250"/>
                <a:ext cx="396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endParaRPr>
              </a:p>
            </p:txBody>
          </p:sp>
        </p:grpSp>
        <p:sp>
          <p:nvSpPr>
            <p:cNvPr id="171" name="Google Shape;171;p13"/>
            <p:cNvSpPr txBox="1"/>
            <p:nvPr/>
          </p:nvSpPr>
          <p:spPr>
            <a:xfrm>
              <a:off x="436825" y="8067720"/>
              <a:ext cx="3960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72" name="Google Shape;172;p13"/>
          <p:cNvGrpSpPr/>
          <p:nvPr/>
        </p:nvGrpSpPr>
        <p:grpSpPr>
          <a:xfrm>
            <a:off x="359653" y="8648250"/>
            <a:ext cx="6836132" cy="278575"/>
            <a:chOff x="359650" y="2112175"/>
            <a:chExt cx="4118400" cy="278575"/>
          </a:xfrm>
        </p:grpSpPr>
        <p:cxnSp>
          <p:nvCxnSpPr>
            <p:cNvPr id="173" name="Google Shape;173;p13"/>
            <p:cNvCxnSpPr/>
            <p:nvPr/>
          </p:nvCxnSpPr>
          <p:spPr>
            <a:xfrm>
              <a:off x="359650" y="2390750"/>
              <a:ext cx="41184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13"/>
            <p:cNvSpPr txBox="1"/>
            <p:nvPr/>
          </p:nvSpPr>
          <p:spPr>
            <a:xfrm>
              <a:off x="394048" y="2112175"/>
              <a:ext cx="40554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SUMMARY</a:t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75" name="Google Shape;175;p13"/>
          <p:cNvGrpSpPr/>
          <p:nvPr/>
        </p:nvGrpSpPr>
        <p:grpSpPr>
          <a:xfrm>
            <a:off x="359653" y="9004653"/>
            <a:ext cx="6836132" cy="281325"/>
            <a:chOff x="359650" y="2471975"/>
            <a:chExt cx="4118400" cy="281325"/>
          </a:xfrm>
        </p:grpSpPr>
        <p:cxnSp>
          <p:nvCxnSpPr>
            <p:cNvPr id="176" name="Google Shape;176;p13"/>
            <p:cNvCxnSpPr/>
            <p:nvPr/>
          </p:nvCxnSpPr>
          <p:spPr>
            <a:xfrm>
              <a:off x="359650" y="2753300"/>
              <a:ext cx="41184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13"/>
            <p:cNvSpPr txBox="1"/>
            <p:nvPr/>
          </p:nvSpPr>
          <p:spPr>
            <a:xfrm>
              <a:off x="436825" y="2471975"/>
              <a:ext cx="3960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78" name="Google Shape;178;p13"/>
          <p:cNvGrpSpPr/>
          <p:nvPr/>
        </p:nvGrpSpPr>
        <p:grpSpPr>
          <a:xfrm>
            <a:off x="359653" y="9363805"/>
            <a:ext cx="6836132" cy="269050"/>
            <a:chOff x="359650" y="2484250"/>
            <a:chExt cx="4118400" cy="269050"/>
          </a:xfrm>
        </p:grpSpPr>
        <p:cxnSp>
          <p:nvCxnSpPr>
            <p:cNvPr id="179" name="Google Shape;179;p13"/>
            <p:cNvCxnSpPr/>
            <p:nvPr/>
          </p:nvCxnSpPr>
          <p:spPr>
            <a:xfrm>
              <a:off x="359650" y="2753300"/>
              <a:ext cx="41184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3"/>
            <p:cNvSpPr txBox="1"/>
            <p:nvPr/>
          </p:nvSpPr>
          <p:spPr>
            <a:xfrm>
              <a:off x="436825" y="2484250"/>
              <a:ext cx="3960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81" name="Google Shape;181;p13"/>
          <p:cNvGrpSpPr/>
          <p:nvPr/>
        </p:nvGrpSpPr>
        <p:grpSpPr>
          <a:xfrm>
            <a:off x="359653" y="9710683"/>
            <a:ext cx="6836132" cy="269050"/>
            <a:chOff x="359650" y="2484250"/>
            <a:chExt cx="4118400" cy="269050"/>
          </a:xfrm>
        </p:grpSpPr>
        <p:cxnSp>
          <p:nvCxnSpPr>
            <p:cNvPr id="182" name="Google Shape;182;p13"/>
            <p:cNvCxnSpPr/>
            <p:nvPr/>
          </p:nvCxnSpPr>
          <p:spPr>
            <a:xfrm>
              <a:off x="359650" y="2753300"/>
              <a:ext cx="41184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3"/>
            <p:cNvSpPr txBox="1"/>
            <p:nvPr/>
          </p:nvSpPr>
          <p:spPr>
            <a:xfrm>
              <a:off x="436825" y="2484250"/>
              <a:ext cx="3960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84" name="Google Shape;184;p13"/>
          <p:cNvGrpSpPr/>
          <p:nvPr/>
        </p:nvGrpSpPr>
        <p:grpSpPr>
          <a:xfrm>
            <a:off x="359653" y="10057561"/>
            <a:ext cx="6836132" cy="269050"/>
            <a:chOff x="359650" y="2484250"/>
            <a:chExt cx="4118400" cy="269050"/>
          </a:xfrm>
        </p:grpSpPr>
        <p:cxnSp>
          <p:nvCxnSpPr>
            <p:cNvPr id="185" name="Google Shape;185;p13"/>
            <p:cNvCxnSpPr/>
            <p:nvPr/>
          </p:nvCxnSpPr>
          <p:spPr>
            <a:xfrm>
              <a:off x="359650" y="2753300"/>
              <a:ext cx="41184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Google Shape;186;p13"/>
            <p:cNvSpPr txBox="1"/>
            <p:nvPr/>
          </p:nvSpPr>
          <p:spPr>
            <a:xfrm>
              <a:off x="436825" y="2484250"/>
              <a:ext cx="39600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87" name="Google Shape;187;p13"/>
          <p:cNvGrpSpPr/>
          <p:nvPr/>
        </p:nvGrpSpPr>
        <p:grpSpPr>
          <a:xfrm>
            <a:off x="359650" y="1103575"/>
            <a:ext cx="6836100" cy="706200"/>
            <a:chOff x="359650" y="1103575"/>
            <a:chExt cx="6836100" cy="706200"/>
          </a:xfrm>
        </p:grpSpPr>
        <p:sp>
          <p:nvSpPr>
            <p:cNvPr id="188" name="Google Shape;188;p13"/>
            <p:cNvSpPr/>
            <p:nvPr/>
          </p:nvSpPr>
          <p:spPr>
            <a:xfrm>
              <a:off x="359650" y="1103575"/>
              <a:ext cx="6836100" cy="70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13"/>
            <p:cNvCxnSpPr>
              <a:stCxn id="188" idx="1"/>
              <a:endCxn id="188" idx="3"/>
            </p:cNvCxnSpPr>
            <p:nvPr/>
          </p:nvCxnSpPr>
          <p:spPr>
            <a:xfrm>
              <a:off x="359650" y="1456675"/>
              <a:ext cx="6836100" cy="0"/>
            </a:xfrm>
            <a:prstGeom prst="straightConnector1">
              <a:avLst/>
            </a:prstGeom>
            <a:noFill/>
            <a:ln cap="flat" cmpd="sng" w="9525">
              <a:solidFill>
                <a:srgbClr val="B5B5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3"/>
            <p:cNvSpPr txBox="1"/>
            <p:nvPr/>
          </p:nvSpPr>
          <p:spPr>
            <a:xfrm>
              <a:off x="409475" y="1186500"/>
              <a:ext cx="67386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30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SUBJECT</a:t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409475" y="1526750"/>
              <a:ext cx="67386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