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Abril Fatfac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4309">
          <p15:clr>
            <a:srgbClr val="A4A3A4"/>
          </p15:clr>
        </p15:guide>
        <p15:guide id="3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4309"/>
        <p:guide pos="4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3.png"/><Relationship Id="rId12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419175" y="8466400"/>
            <a:ext cx="1140826" cy="2225975"/>
            <a:chOff x="6419175" y="8466400"/>
            <a:chExt cx="1140826" cy="2225975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0" l="0" r="51145" t="0"/>
            <a:stretch/>
          </p:blipFill>
          <p:spPr>
            <a:xfrm>
              <a:off x="6419175" y="8466400"/>
              <a:ext cx="1140825" cy="2106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12149" l="0" r="48111" t="0"/>
            <a:stretch/>
          </p:blipFill>
          <p:spPr>
            <a:xfrm>
              <a:off x="6884200" y="9439950"/>
              <a:ext cx="675801" cy="1252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13"/>
          <p:cNvGrpSpPr/>
          <p:nvPr/>
        </p:nvGrpSpPr>
        <p:grpSpPr>
          <a:xfrm>
            <a:off x="6108575" y="0"/>
            <a:ext cx="1451425" cy="2458125"/>
            <a:chOff x="6108575" y="0"/>
            <a:chExt cx="1451425" cy="2458125"/>
          </a:xfrm>
        </p:grpSpPr>
        <p:pic>
          <p:nvPicPr>
            <p:cNvPr id="58" name="Google Shape;58;p13"/>
            <p:cNvPicPr preferRelativeResize="0"/>
            <p:nvPr/>
          </p:nvPicPr>
          <p:blipFill rotWithShape="1">
            <a:blip r:embed="rId5">
              <a:alphaModFix/>
            </a:blip>
            <a:srcRect b="0" l="0" r="29819" t="1438"/>
            <a:stretch/>
          </p:blipFill>
          <p:spPr>
            <a:xfrm>
              <a:off x="6108575" y="0"/>
              <a:ext cx="1451425" cy="245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62378" y="1134400"/>
              <a:ext cx="199900" cy="172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0" l="2334" r="0" t="9641"/>
          <a:stretch/>
        </p:blipFill>
        <p:spPr>
          <a:xfrm>
            <a:off x="0" y="0"/>
            <a:ext cx="1994475" cy="18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/>
          </a:blip>
          <a:srcRect b="0" l="8416" r="0" t="28972"/>
          <a:stretch/>
        </p:blipFill>
        <p:spPr>
          <a:xfrm>
            <a:off x="0" y="0"/>
            <a:ext cx="2186100" cy="160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 b="0" l="0" r="33186" t="7638"/>
          <a:stretch/>
        </p:blipFill>
        <p:spPr>
          <a:xfrm>
            <a:off x="6909400" y="0"/>
            <a:ext cx="650600" cy="9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 rot="60129">
            <a:off x="1425207" y="719459"/>
            <a:ext cx="4717022" cy="1027058"/>
          </a:xfrm>
          <a:prstGeom prst="ellipse">
            <a:avLst/>
          </a:prstGeom>
          <a:solidFill>
            <a:srgbClr val="E5B3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983585" y="913463"/>
            <a:ext cx="3600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28251A"/>
                </a:solidFill>
                <a:latin typeface="Abril Fatface"/>
                <a:ea typeface="Abril Fatface"/>
                <a:cs typeface="Abril Fatface"/>
                <a:sym typeface="Abril Fatface"/>
              </a:rPr>
              <a:t>Cornell Notes</a:t>
            </a:r>
            <a:endParaRPr sz="4100">
              <a:solidFill>
                <a:srgbClr val="28251A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20003" y="2145600"/>
            <a:ext cx="236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8251A"/>
                </a:solidFill>
                <a:latin typeface="Abril Fatface"/>
                <a:ea typeface="Abril Fatface"/>
                <a:cs typeface="Abril Fatface"/>
                <a:sym typeface="Abril Fatface"/>
              </a:rPr>
              <a:t>Key points</a:t>
            </a:r>
            <a:endParaRPr sz="1900">
              <a:solidFill>
                <a:srgbClr val="28251A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886527" y="2145600"/>
            <a:ext cx="236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8251A"/>
                </a:solidFill>
                <a:latin typeface="Abril Fatface"/>
                <a:ea typeface="Abril Fatface"/>
                <a:cs typeface="Abril Fatface"/>
                <a:sym typeface="Abril Fatface"/>
              </a:rPr>
              <a:t>Notes</a:t>
            </a:r>
            <a:endParaRPr sz="1900">
              <a:solidFill>
                <a:srgbClr val="28251A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718750" y="2613375"/>
            <a:ext cx="241800" cy="4256275"/>
            <a:chOff x="718750" y="2613375"/>
            <a:chExt cx="241800" cy="4256275"/>
          </a:xfrm>
        </p:grpSpPr>
        <p:sp>
          <p:nvSpPr>
            <p:cNvPr id="68" name="Google Shape;68;p13"/>
            <p:cNvSpPr/>
            <p:nvPr/>
          </p:nvSpPr>
          <p:spPr>
            <a:xfrm>
              <a:off x="718750" y="2613375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18750" y="3183100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18750" y="3752786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18750" y="4322511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18750" y="4918699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18750" y="5488424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18750" y="6058125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18750" y="6627850"/>
              <a:ext cx="241800" cy="241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1348100" y="2219225"/>
            <a:ext cx="5498400" cy="4650300"/>
            <a:chOff x="1348100" y="2219225"/>
            <a:chExt cx="5498400" cy="4650300"/>
          </a:xfrm>
        </p:grpSpPr>
        <p:cxnSp>
          <p:nvCxnSpPr>
            <p:cNvPr id="77" name="Google Shape;77;p13"/>
            <p:cNvCxnSpPr/>
            <p:nvPr/>
          </p:nvCxnSpPr>
          <p:spPr>
            <a:xfrm>
              <a:off x="1348100" y="2851850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1348100" y="3421575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1348100" y="3991261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1348100" y="4560986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1348100" y="5157174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348100" y="5726899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1348100" y="6296600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1348100" y="6866325"/>
              <a:ext cx="5498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3451375" y="2219225"/>
              <a:ext cx="0" cy="465030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13"/>
          <p:cNvSpPr txBox="1"/>
          <p:nvPr/>
        </p:nvSpPr>
        <p:spPr>
          <a:xfrm>
            <a:off x="720003" y="7240301"/>
            <a:ext cx="236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8251A"/>
                </a:solidFill>
                <a:latin typeface="Abril Fatface"/>
                <a:ea typeface="Abril Fatface"/>
                <a:cs typeface="Abril Fatface"/>
                <a:sym typeface="Abril Fatface"/>
              </a:rPr>
              <a:t>Summary</a:t>
            </a:r>
            <a:endParaRPr sz="1900">
              <a:solidFill>
                <a:srgbClr val="28251A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708825" y="7889825"/>
            <a:ext cx="6134400" cy="1742250"/>
            <a:chOff x="708825" y="7889825"/>
            <a:chExt cx="6134400" cy="1742250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708825" y="7889825"/>
              <a:ext cx="6134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708825" y="8466150"/>
              <a:ext cx="6134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708825" y="9055750"/>
              <a:ext cx="6134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8825" y="9632075"/>
              <a:ext cx="6134400" cy="0"/>
            </a:xfrm>
            <a:prstGeom prst="straightConnector1">
              <a:avLst/>
            </a:prstGeom>
            <a:noFill/>
            <a:ln cap="flat" cmpd="sng" w="19050">
              <a:solidFill>
                <a:srgbClr val="28251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" name="Google Shape;92;p13"/>
          <p:cNvGrpSpPr/>
          <p:nvPr/>
        </p:nvGrpSpPr>
        <p:grpSpPr>
          <a:xfrm>
            <a:off x="0" y="9638700"/>
            <a:ext cx="2335149" cy="1053675"/>
            <a:chOff x="0" y="9638700"/>
            <a:chExt cx="2335149" cy="1053675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10">
              <a:alphaModFix/>
            </a:blip>
            <a:srcRect b="12884" l="0" r="0" t="0"/>
            <a:stretch/>
          </p:blipFill>
          <p:spPr>
            <a:xfrm>
              <a:off x="124000" y="9751325"/>
              <a:ext cx="2211149" cy="94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11">
              <a:alphaModFix/>
            </a:blip>
            <a:srcRect b="5024" l="5873" r="0" t="0"/>
            <a:stretch/>
          </p:blipFill>
          <p:spPr>
            <a:xfrm>
              <a:off x="0" y="9638700"/>
              <a:ext cx="1812775" cy="105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4717" y="9911696"/>
              <a:ext cx="789200" cy="7505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