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692000" cx="7560000"/>
  <p:notesSz cx="6858000" cy="9144000"/>
  <p:embeddedFontLst>
    <p:embeddedFont>
      <p:font typeface="Great Vibes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8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reatVibe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535075" y="3654216"/>
            <a:ext cx="4496470" cy="342858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7566900" cy="286800"/>
          </a:xfrm>
          <a:prstGeom prst="rect">
            <a:avLst/>
          </a:prstGeom>
          <a:solidFill>
            <a:srgbClr val="C7E6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10414725"/>
            <a:ext cx="7566900" cy="286800"/>
          </a:xfrm>
          <a:prstGeom prst="rect">
            <a:avLst/>
          </a:prstGeom>
          <a:solidFill>
            <a:srgbClr val="F3D1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662150" y="513704"/>
            <a:ext cx="423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6600">
                <a:solidFill>
                  <a:srgbClr val="5C6761"/>
                </a:solidFill>
                <a:latin typeface="Great Vibes"/>
                <a:ea typeface="Great Vibes"/>
                <a:cs typeface="Great Vibes"/>
                <a:sym typeface="Great Vibes"/>
              </a:rPr>
              <a:t>Cornell Notes</a:t>
            </a:r>
            <a:endParaRPr sz="6600">
              <a:solidFill>
                <a:srgbClr val="5C6761"/>
              </a:solidFill>
              <a:latin typeface="Great Vibes"/>
              <a:ea typeface="Great Vibes"/>
              <a:cs typeface="Great Vibes"/>
              <a:sym typeface="Great Vibes"/>
            </a:endParaRPr>
          </a:p>
        </p:txBody>
      </p:sp>
      <p:grpSp>
        <p:nvGrpSpPr>
          <p:cNvPr id="58" name="Google Shape;58;p13"/>
          <p:cNvGrpSpPr/>
          <p:nvPr/>
        </p:nvGrpSpPr>
        <p:grpSpPr>
          <a:xfrm>
            <a:off x="0" y="1752730"/>
            <a:ext cx="7566900" cy="7548575"/>
            <a:chOff x="0" y="1752730"/>
            <a:chExt cx="7566900" cy="7548575"/>
          </a:xfrm>
        </p:grpSpPr>
        <p:grpSp>
          <p:nvGrpSpPr>
            <p:cNvPr id="59" name="Google Shape;59;p13"/>
            <p:cNvGrpSpPr/>
            <p:nvPr/>
          </p:nvGrpSpPr>
          <p:grpSpPr>
            <a:xfrm>
              <a:off x="0" y="1752730"/>
              <a:ext cx="7566900" cy="47638"/>
              <a:chOff x="0" y="1757492"/>
              <a:chExt cx="7566900" cy="47638"/>
            </a:xfrm>
          </p:grpSpPr>
          <p:cxnSp>
            <p:nvCxnSpPr>
              <p:cNvPr id="60" name="Google Shape;60;p13"/>
              <p:cNvCxnSpPr/>
              <p:nvPr/>
            </p:nvCxnSpPr>
            <p:spPr>
              <a:xfrm>
                <a:off x="0" y="1757492"/>
                <a:ext cx="75669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5C676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>
                <a:off x="0" y="1805130"/>
                <a:ext cx="75669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5C676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62" name="Google Shape;62;p13"/>
            <p:cNvCxnSpPr/>
            <p:nvPr/>
          </p:nvCxnSpPr>
          <p:spPr>
            <a:xfrm>
              <a:off x="2028825" y="1805000"/>
              <a:ext cx="0" cy="7443900"/>
            </a:xfrm>
            <a:prstGeom prst="straightConnector1">
              <a:avLst/>
            </a:prstGeom>
            <a:noFill/>
            <a:ln cap="flat" cmpd="sng" w="19050">
              <a:solidFill>
                <a:srgbClr val="5C676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3" name="Google Shape;63;p13"/>
            <p:cNvGrpSpPr/>
            <p:nvPr/>
          </p:nvGrpSpPr>
          <p:grpSpPr>
            <a:xfrm>
              <a:off x="0" y="9253667"/>
              <a:ext cx="7566900" cy="47638"/>
              <a:chOff x="0" y="1757492"/>
              <a:chExt cx="7566900" cy="47638"/>
            </a:xfrm>
          </p:grpSpPr>
          <p:cxnSp>
            <p:nvCxnSpPr>
              <p:cNvPr id="64" name="Google Shape;64;p13"/>
              <p:cNvCxnSpPr/>
              <p:nvPr/>
            </p:nvCxnSpPr>
            <p:spPr>
              <a:xfrm>
                <a:off x="0" y="1757492"/>
                <a:ext cx="75669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5C676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" name="Google Shape;65;p13"/>
              <p:cNvCxnSpPr/>
              <p:nvPr/>
            </p:nvCxnSpPr>
            <p:spPr>
              <a:xfrm>
                <a:off x="0" y="1805130"/>
                <a:ext cx="75669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5C676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6" name="Google Shape;66;p13"/>
          <p:cNvGrpSpPr/>
          <p:nvPr/>
        </p:nvGrpSpPr>
        <p:grpSpPr>
          <a:xfrm>
            <a:off x="2205050" y="2100275"/>
            <a:ext cx="5172000" cy="6854513"/>
            <a:chOff x="2205050" y="2100275"/>
            <a:chExt cx="5172000" cy="6854513"/>
          </a:xfrm>
        </p:grpSpPr>
        <p:cxnSp>
          <p:nvCxnSpPr>
            <p:cNvPr id="67" name="Google Shape;67;p13"/>
            <p:cNvCxnSpPr/>
            <p:nvPr/>
          </p:nvCxnSpPr>
          <p:spPr>
            <a:xfrm>
              <a:off x="2205050" y="2100275"/>
              <a:ext cx="5172000" cy="0"/>
            </a:xfrm>
            <a:prstGeom prst="straightConnector1">
              <a:avLst/>
            </a:prstGeom>
            <a:noFill/>
            <a:ln cap="flat" cmpd="sng" w="19050">
              <a:solidFill>
                <a:srgbClr val="D6DBD8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13"/>
            <p:cNvCxnSpPr/>
            <p:nvPr/>
          </p:nvCxnSpPr>
          <p:spPr>
            <a:xfrm>
              <a:off x="2205050" y="2390775"/>
              <a:ext cx="5172000" cy="0"/>
            </a:xfrm>
            <a:prstGeom prst="straightConnector1">
              <a:avLst/>
            </a:prstGeom>
            <a:noFill/>
            <a:ln cap="flat" cmpd="sng" w="19050">
              <a:solidFill>
                <a:srgbClr val="D6DBD8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13"/>
            <p:cNvCxnSpPr/>
            <p:nvPr/>
          </p:nvCxnSpPr>
          <p:spPr>
            <a:xfrm>
              <a:off x="2205050" y="2690825"/>
              <a:ext cx="5172000" cy="0"/>
            </a:xfrm>
            <a:prstGeom prst="straightConnector1">
              <a:avLst/>
            </a:prstGeom>
            <a:noFill/>
            <a:ln cap="flat" cmpd="sng" w="19050">
              <a:solidFill>
                <a:srgbClr val="D6DBD8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13"/>
            <p:cNvCxnSpPr/>
            <p:nvPr/>
          </p:nvCxnSpPr>
          <p:spPr>
            <a:xfrm>
              <a:off x="2205050" y="2981325"/>
              <a:ext cx="5172000" cy="0"/>
            </a:xfrm>
            <a:prstGeom prst="straightConnector1">
              <a:avLst/>
            </a:prstGeom>
            <a:noFill/>
            <a:ln cap="flat" cmpd="sng" w="19050">
              <a:solidFill>
                <a:srgbClr val="D6DBD8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3"/>
            <p:cNvCxnSpPr/>
            <p:nvPr/>
          </p:nvCxnSpPr>
          <p:spPr>
            <a:xfrm>
              <a:off x="2205050" y="3290900"/>
              <a:ext cx="5172000" cy="0"/>
            </a:xfrm>
            <a:prstGeom prst="straightConnector1">
              <a:avLst/>
            </a:prstGeom>
            <a:noFill/>
            <a:ln cap="flat" cmpd="sng" w="19050">
              <a:solidFill>
                <a:srgbClr val="D6DBD8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3"/>
            <p:cNvCxnSpPr/>
            <p:nvPr/>
          </p:nvCxnSpPr>
          <p:spPr>
            <a:xfrm>
              <a:off x="2205050" y="3581400"/>
              <a:ext cx="5172000" cy="0"/>
            </a:xfrm>
            <a:prstGeom prst="straightConnector1">
              <a:avLst/>
            </a:prstGeom>
            <a:noFill/>
            <a:ln cap="flat" cmpd="sng" w="19050">
              <a:solidFill>
                <a:srgbClr val="D6DBD8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3"/>
            <p:cNvCxnSpPr/>
            <p:nvPr/>
          </p:nvCxnSpPr>
          <p:spPr>
            <a:xfrm>
              <a:off x="2205050" y="3881450"/>
              <a:ext cx="5172000" cy="0"/>
            </a:xfrm>
            <a:prstGeom prst="straightConnector1">
              <a:avLst/>
            </a:prstGeom>
            <a:noFill/>
            <a:ln cap="flat" cmpd="sng" w="19050">
              <a:solidFill>
                <a:srgbClr val="D6DBD8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3"/>
            <p:cNvCxnSpPr/>
            <p:nvPr/>
          </p:nvCxnSpPr>
          <p:spPr>
            <a:xfrm>
              <a:off x="2205050" y="4171950"/>
              <a:ext cx="5172000" cy="0"/>
            </a:xfrm>
            <a:prstGeom prst="straightConnector1">
              <a:avLst/>
            </a:prstGeom>
            <a:noFill/>
            <a:ln cap="flat" cmpd="sng" w="19050">
              <a:solidFill>
                <a:srgbClr val="D6DBD8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3"/>
            <p:cNvCxnSpPr/>
            <p:nvPr/>
          </p:nvCxnSpPr>
          <p:spPr>
            <a:xfrm>
              <a:off x="2205050" y="4481525"/>
              <a:ext cx="5172000" cy="0"/>
            </a:xfrm>
            <a:prstGeom prst="straightConnector1">
              <a:avLst/>
            </a:prstGeom>
            <a:noFill/>
            <a:ln cap="flat" cmpd="sng" w="19050">
              <a:solidFill>
                <a:srgbClr val="D6DBD8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3"/>
            <p:cNvCxnSpPr/>
            <p:nvPr/>
          </p:nvCxnSpPr>
          <p:spPr>
            <a:xfrm>
              <a:off x="2205050" y="4772025"/>
              <a:ext cx="5172000" cy="0"/>
            </a:xfrm>
            <a:prstGeom prst="straightConnector1">
              <a:avLst/>
            </a:prstGeom>
            <a:noFill/>
            <a:ln cap="flat" cmpd="sng" w="19050">
              <a:solidFill>
                <a:srgbClr val="D6DBD8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3"/>
            <p:cNvCxnSpPr/>
            <p:nvPr/>
          </p:nvCxnSpPr>
          <p:spPr>
            <a:xfrm>
              <a:off x="2205050" y="5072075"/>
              <a:ext cx="5172000" cy="0"/>
            </a:xfrm>
            <a:prstGeom prst="straightConnector1">
              <a:avLst/>
            </a:prstGeom>
            <a:noFill/>
            <a:ln cap="flat" cmpd="sng" w="19050">
              <a:solidFill>
                <a:srgbClr val="D6DBD8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3"/>
            <p:cNvCxnSpPr/>
            <p:nvPr/>
          </p:nvCxnSpPr>
          <p:spPr>
            <a:xfrm>
              <a:off x="2205050" y="5362575"/>
              <a:ext cx="5172000" cy="0"/>
            </a:xfrm>
            <a:prstGeom prst="straightConnector1">
              <a:avLst/>
            </a:prstGeom>
            <a:noFill/>
            <a:ln cap="flat" cmpd="sng" w="19050">
              <a:solidFill>
                <a:srgbClr val="D6DBD8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3"/>
            <p:cNvCxnSpPr/>
            <p:nvPr/>
          </p:nvCxnSpPr>
          <p:spPr>
            <a:xfrm>
              <a:off x="2205050" y="5672150"/>
              <a:ext cx="5172000" cy="0"/>
            </a:xfrm>
            <a:prstGeom prst="straightConnector1">
              <a:avLst/>
            </a:prstGeom>
            <a:noFill/>
            <a:ln cap="flat" cmpd="sng" w="19050">
              <a:solidFill>
                <a:srgbClr val="D6DBD8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3"/>
            <p:cNvCxnSpPr/>
            <p:nvPr/>
          </p:nvCxnSpPr>
          <p:spPr>
            <a:xfrm>
              <a:off x="2205050" y="5962650"/>
              <a:ext cx="5172000" cy="0"/>
            </a:xfrm>
            <a:prstGeom prst="straightConnector1">
              <a:avLst/>
            </a:prstGeom>
            <a:noFill/>
            <a:ln cap="flat" cmpd="sng" w="19050">
              <a:solidFill>
                <a:srgbClr val="D6DBD8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3"/>
            <p:cNvCxnSpPr/>
            <p:nvPr/>
          </p:nvCxnSpPr>
          <p:spPr>
            <a:xfrm>
              <a:off x="2205050" y="6262700"/>
              <a:ext cx="5172000" cy="0"/>
            </a:xfrm>
            <a:prstGeom prst="straightConnector1">
              <a:avLst/>
            </a:prstGeom>
            <a:noFill/>
            <a:ln cap="flat" cmpd="sng" w="19050">
              <a:solidFill>
                <a:srgbClr val="D6DBD8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13"/>
            <p:cNvCxnSpPr/>
            <p:nvPr/>
          </p:nvCxnSpPr>
          <p:spPr>
            <a:xfrm>
              <a:off x="2205050" y="6553200"/>
              <a:ext cx="5172000" cy="0"/>
            </a:xfrm>
            <a:prstGeom prst="straightConnector1">
              <a:avLst/>
            </a:prstGeom>
            <a:noFill/>
            <a:ln cap="flat" cmpd="sng" w="19050">
              <a:solidFill>
                <a:srgbClr val="D6DBD8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3"/>
            <p:cNvCxnSpPr/>
            <p:nvPr/>
          </p:nvCxnSpPr>
          <p:spPr>
            <a:xfrm>
              <a:off x="2205050" y="6871238"/>
              <a:ext cx="5172000" cy="0"/>
            </a:xfrm>
            <a:prstGeom prst="straightConnector1">
              <a:avLst/>
            </a:prstGeom>
            <a:noFill/>
            <a:ln cap="flat" cmpd="sng" w="19050">
              <a:solidFill>
                <a:srgbClr val="D6DBD8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3"/>
            <p:cNvCxnSpPr/>
            <p:nvPr/>
          </p:nvCxnSpPr>
          <p:spPr>
            <a:xfrm>
              <a:off x="2205050" y="7161738"/>
              <a:ext cx="5172000" cy="0"/>
            </a:xfrm>
            <a:prstGeom prst="straightConnector1">
              <a:avLst/>
            </a:prstGeom>
            <a:noFill/>
            <a:ln cap="flat" cmpd="sng" w="19050">
              <a:solidFill>
                <a:srgbClr val="D6DBD8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3"/>
            <p:cNvCxnSpPr/>
            <p:nvPr/>
          </p:nvCxnSpPr>
          <p:spPr>
            <a:xfrm>
              <a:off x="2205050" y="7446125"/>
              <a:ext cx="5172000" cy="0"/>
            </a:xfrm>
            <a:prstGeom prst="straightConnector1">
              <a:avLst/>
            </a:prstGeom>
            <a:noFill/>
            <a:ln cap="flat" cmpd="sng" w="19050">
              <a:solidFill>
                <a:srgbClr val="D6DBD8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2205050" y="7755700"/>
              <a:ext cx="5172000" cy="0"/>
            </a:xfrm>
            <a:prstGeom prst="straightConnector1">
              <a:avLst/>
            </a:prstGeom>
            <a:noFill/>
            <a:ln cap="flat" cmpd="sng" w="19050">
              <a:solidFill>
                <a:srgbClr val="D6DBD8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3"/>
            <p:cNvCxnSpPr/>
            <p:nvPr/>
          </p:nvCxnSpPr>
          <p:spPr>
            <a:xfrm>
              <a:off x="2205050" y="8046200"/>
              <a:ext cx="5172000" cy="0"/>
            </a:xfrm>
            <a:prstGeom prst="straightConnector1">
              <a:avLst/>
            </a:prstGeom>
            <a:noFill/>
            <a:ln cap="flat" cmpd="sng" w="19050">
              <a:solidFill>
                <a:srgbClr val="D6DBD8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13"/>
            <p:cNvCxnSpPr/>
            <p:nvPr/>
          </p:nvCxnSpPr>
          <p:spPr>
            <a:xfrm>
              <a:off x="2205050" y="8346250"/>
              <a:ext cx="5172000" cy="0"/>
            </a:xfrm>
            <a:prstGeom prst="straightConnector1">
              <a:avLst/>
            </a:prstGeom>
            <a:noFill/>
            <a:ln cap="flat" cmpd="sng" w="19050">
              <a:solidFill>
                <a:srgbClr val="D6DBD8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13"/>
            <p:cNvCxnSpPr/>
            <p:nvPr/>
          </p:nvCxnSpPr>
          <p:spPr>
            <a:xfrm>
              <a:off x="2205050" y="8636750"/>
              <a:ext cx="5172000" cy="0"/>
            </a:xfrm>
            <a:prstGeom prst="straightConnector1">
              <a:avLst/>
            </a:prstGeom>
            <a:noFill/>
            <a:ln cap="flat" cmpd="sng" w="19050">
              <a:solidFill>
                <a:srgbClr val="D6DBD8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2205050" y="8954788"/>
              <a:ext cx="5172000" cy="0"/>
            </a:xfrm>
            <a:prstGeom prst="straightConnector1">
              <a:avLst/>
            </a:prstGeom>
            <a:noFill/>
            <a:ln cap="flat" cmpd="sng" w="19050">
              <a:solidFill>
                <a:srgbClr val="D6DBD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