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486" r:id="rId2"/>
    <p:sldId id="404" r:id="rId3"/>
    <p:sldId id="419" r:id="rId4"/>
    <p:sldId id="436" r:id="rId5"/>
    <p:sldId id="499" r:id="rId6"/>
    <p:sldId id="452" r:id="rId7"/>
    <p:sldId id="500" r:id="rId8"/>
    <p:sldId id="454" r:id="rId9"/>
    <p:sldId id="501" r:id="rId10"/>
    <p:sldId id="502" r:id="rId11"/>
    <p:sldId id="503" r:id="rId12"/>
    <p:sldId id="504" r:id="rId13"/>
    <p:sldId id="505" r:id="rId14"/>
    <p:sldId id="507" r:id="rId15"/>
    <p:sldId id="508" r:id="rId16"/>
    <p:sldId id="506" r:id="rId17"/>
    <p:sldId id="509" r:id="rId18"/>
    <p:sldId id="512" r:id="rId19"/>
    <p:sldId id="513" r:id="rId20"/>
    <p:sldId id="514" r:id="rId21"/>
    <p:sldId id="515" r:id="rId22"/>
    <p:sldId id="516" r:id="rId23"/>
    <p:sldId id="517" r:id="rId24"/>
    <p:sldId id="518" r:id="rId25"/>
    <p:sldId id="519" r:id="rId26"/>
    <p:sldId id="520" r:id="rId27"/>
    <p:sldId id="521" r:id="rId28"/>
  </p:sldIdLst>
  <p:sldSz cx="9144000" cy="5143500" type="screen16x9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86312" autoAdjust="0"/>
  </p:normalViewPr>
  <p:slideViewPr>
    <p:cSldViewPr snapToGrid="0" snapToObjects="1">
      <p:cViewPr>
        <p:scale>
          <a:sx n="66" d="100"/>
          <a:sy n="66" d="100"/>
        </p:scale>
        <p:origin x="1200" y="300"/>
      </p:cViewPr>
      <p:guideLst>
        <p:guide orient="horz" pos="1575"/>
        <p:guide pos="2880"/>
      </p:guideLst>
    </p:cSldViewPr>
  </p:slideViewPr>
  <p:outlineViewPr>
    <p:cViewPr>
      <p:scale>
        <a:sx n="33" d="100"/>
        <a:sy n="33" d="100"/>
      </p:scale>
      <p:origin x="0" y="-420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401D3-9D07-6B45-BECE-2E41C4725203}" type="datetimeFigureOut">
              <a:rPr kumimoji="1" lang="zh-TW" altLang="en-US" smtClean="0"/>
              <a:pPr/>
              <a:t>2023/3/4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8516C-2A1E-EB44-ABCE-5A57973F7930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6357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8516C-2A1E-EB44-ABCE-5A57973F7930}" type="slidenum">
              <a:rPr kumimoji="1" lang="zh-TW" altLang="en-US" smtClean="0"/>
              <a:pPr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7206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主日用</a:t>
            </a:r>
            <a:r>
              <a:rPr lang="en-US" altLang="zh-TW" dirty="0"/>
              <a:t>,</a:t>
            </a:r>
            <a:r>
              <a:rPr lang="zh-TW" altLang="en-US" dirty="0"/>
              <a:t>不須寫團名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8516C-2A1E-EB44-ABCE-5A57973F7930}" type="slidenum">
              <a:rPr kumimoji="1" lang="zh-TW" altLang="en-US" smtClean="0"/>
              <a:pPr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6749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B407-A9FE-A040-B423-65861AF1B73B}" type="datetimeFigureOut">
              <a:rPr kumimoji="1" lang="zh-TW" altLang="en-US" smtClean="0"/>
              <a:pPr/>
              <a:t>2023/3/4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6802-E81C-4E40-A49F-D239689351F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0330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B407-A9FE-A040-B423-65861AF1B73B}" type="datetimeFigureOut">
              <a:rPr kumimoji="1" lang="zh-TW" altLang="en-US" smtClean="0"/>
              <a:pPr/>
              <a:t>2023/3/4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6802-E81C-4E40-A49F-D239689351F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355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B407-A9FE-A040-B423-65861AF1B73B}" type="datetimeFigureOut">
              <a:rPr kumimoji="1" lang="zh-TW" altLang="en-US" smtClean="0"/>
              <a:pPr/>
              <a:t>2023/3/4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6802-E81C-4E40-A49F-D239689351F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53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B407-A9FE-A040-B423-65861AF1B73B}" type="datetimeFigureOut">
              <a:rPr kumimoji="1" lang="zh-TW" altLang="en-US" smtClean="0"/>
              <a:pPr/>
              <a:t>2023/3/4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6802-E81C-4E40-A49F-D239689351F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283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B407-A9FE-A040-B423-65861AF1B73B}" type="datetimeFigureOut">
              <a:rPr kumimoji="1" lang="zh-TW" altLang="en-US" smtClean="0"/>
              <a:pPr/>
              <a:t>2023/3/4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6802-E81C-4E40-A49F-D239689351F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164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B407-A9FE-A040-B423-65861AF1B73B}" type="datetimeFigureOut">
              <a:rPr kumimoji="1" lang="zh-TW" altLang="en-US" smtClean="0"/>
              <a:pPr/>
              <a:t>2023/3/4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6802-E81C-4E40-A49F-D239689351F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906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B407-A9FE-A040-B423-65861AF1B73B}" type="datetimeFigureOut">
              <a:rPr kumimoji="1" lang="zh-TW" altLang="en-US" smtClean="0"/>
              <a:pPr/>
              <a:t>2023/3/4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6802-E81C-4E40-A49F-D239689351F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7135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B407-A9FE-A040-B423-65861AF1B73B}" type="datetimeFigureOut">
              <a:rPr kumimoji="1" lang="zh-TW" altLang="en-US" smtClean="0"/>
              <a:pPr/>
              <a:t>2023/3/4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6802-E81C-4E40-A49F-D239689351F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716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B407-A9FE-A040-B423-65861AF1B73B}" type="datetimeFigureOut">
              <a:rPr kumimoji="1" lang="zh-TW" altLang="en-US" smtClean="0"/>
              <a:pPr/>
              <a:t>2023/3/4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6802-E81C-4E40-A49F-D239689351F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90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B407-A9FE-A040-B423-65861AF1B73B}" type="datetimeFigureOut">
              <a:rPr kumimoji="1" lang="zh-TW" altLang="en-US" smtClean="0"/>
              <a:pPr/>
              <a:t>2023/3/4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6802-E81C-4E40-A49F-D239689351F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889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B407-A9FE-A040-B423-65861AF1B73B}" type="datetimeFigureOut">
              <a:rPr kumimoji="1" lang="zh-TW" altLang="en-US" smtClean="0"/>
              <a:pPr/>
              <a:t>2023/3/4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6802-E81C-4E40-A49F-D239689351F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6419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DB407-A9FE-A040-B423-65861AF1B73B}" type="datetimeFigureOut">
              <a:rPr kumimoji="1" lang="zh-TW" altLang="en-US" smtClean="0"/>
              <a:pPr/>
              <a:t>2023/3/4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66802-E81C-4E40-A49F-D239689351F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4613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455753"/>
            <a:ext cx="9144000" cy="2222312"/>
          </a:xfrm>
        </p:spPr>
        <p:txBody>
          <a:bodyPr>
            <a:noAutofit/>
          </a:bodyPr>
          <a:lstStyle/>
          <a:p>
            <a:pPr>
              <a:lnSpc>
                <a:spcPts val="2900"/>
              </a:lnSpc>
              <a:spcAft>
                <a:spcPts val="0"/>
              </a:spcAft>
            </a:pPr>
            <a:r>
              <a:rPr lang="zh-TW" altLang="en-US" sz="7000" kern="1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承受託付</a:t>
            </a:r>
            <a:r>
              <a:rPr lang="en-US" altLang="zh-TW" sz="7000" kern="1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7000" kern="1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zh-TW" sz="7000" kern="100" dirty="0">
              <a:solidFill>
                <a:schemeClr val="bg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436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3926"/>
            <a:ext cx="9144000" cy="4965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en-US" altLang="zh-TW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#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迎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主歸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</a:t>
            </a:r>
            <a:endParaRPr lang="en-US" altLang="zh-TW" sz="60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9500"/>
              </a:lnSpc>
            </a:pP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是我當盡的責任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</a:p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心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無旁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騖</a:t>
            </a:r>
            <a:endParaRPr lang="en-US" altLang="zh-TW" sz="60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9500"/>
              </a:lnSpc>
            </a:pP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只為神旨完成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28395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3926"/>
            <a:ext cx="9144000" cy="4965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眼目單一</a:t>
            </a:r>
            <a:endParaRPr lang="en-US" altLang="zh-TW" sz="60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9500"/>
              </a:lnSpc>
            </a:pP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不為人事物所困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全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備救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恩</a:t>
            </a:r>
            <a:endParaRPr lang="en-US" altLang="zh-TW" sz="60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9500"/>
              </a:lnSpc>
            </a:pP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開口就能作成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983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3926"/>
            <a:ext cx="9144000" cy="4965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副 任何環境</a:t>
            </a:r>
            <a:endParaRPr lang="en-US" altLang="zh-TW" sz="60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9500"/>
              </a:lnSpc>
            </a:pP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都無法攔阻我們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</a:p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所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經所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歷</a:t>
            </a:r>
            <a:endParaRPr lang="en-US" altLang="zh-TW" sz="60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9500"/>
              </a:lnSpc>
            </a:pP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信心與日俱增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09955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3926"/>
            <a:ext cx="9144000" cy="4965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勤耕耘</a:t>
            </a:r>
            <a:endParaRPr lang="en-US" altLang="zh-TW" sz="60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9500"/>
              </a:lnSpc>
            </a:pP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結滿果子榮耀神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</a:p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我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要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站住</a:t>
            </a:r>
            <a:endParaRPr lang="en-US" altLang="zh-TW" sz="60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9500"/>
              </a:lnSpc>
            </a:pP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直到神旨完成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endParaRPr lang="en-US" altLang="zh-TW" sz="6000" spc="-5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7232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3926"/>
            <a:ext cx="9144000" cy="4965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副</a:t>
            </a:r>
            <a:r>
              <a:rPr lang="en-US" altLang="zh-TW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#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關鍵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時刻</a:t>
            </a:r>
            <a:endParaRPr lang="en-US" altLang="zh-TW" sz="60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9500"/>
              </a:lnSpc>
            </a:pP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神的經綸轉眼成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</a:p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珍惜把握</a:t>
            </a:r>
            <a:endParaRPr lang="en-US" altLang="zh-TW" sz="60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9500"/>
              </a:lnSpc>
            </a:pP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所過每時每分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75545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3926"/>
            <a:ext cx="9144000" cy="4965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500"/>
              </a:lnSpc>
            </a:pP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效法你</a:t>
            </a:r>
            <a:endParaRPr lang="en-US" altLang="zh-TW" sz="60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9500"/>
              </a:lnSpc>
            </a:pP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作神的堅貞忠魂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</a:p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獻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上我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心</a:t>
            </a:r>
            <a:endParaRPr lang="en-US" altLang="zh-TW" sz="60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9500"/>
              </a:lnSpc>
            </a:pP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配合順從恆忍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endParaRPr lang="en-US" altLang="zh-TW" sz="6000" spc="-5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414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3926"/>
            <a:ext cx="9144000" cy="3577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滿足條件</a:t>
            </a:r>
            <a:endParaRPr lang="en-US" altLang="zh-TW" sz="60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9500"/>
              </a:lnSpc>
            </a:pP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迎接主歸那城</a:t>
            </a:r>
            <a:r>
              <a:rPr lang="en-US" altLang="zh-TW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</a:p>
          <a:p>
            <a:pPr>
              <a:lnSpc>
                <a:spcPts val="9500"/>
              </a:lnSpc>
            </a:pPr>
            <a:r>
              <a:rPr lang="zh-TW" alt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                       </a:t>
            </a:r>
            <a:r>
              <a:rPr lang="en-US" altLang="zh-TW" sz="4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END</a:t>
            </a:r>
            <a:endParaRPr lang="en-US" altLang="zh-TW" sz="4400" spc="-5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925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455753"/>
            <a:ext cx="9144000" cy="2222312"/>
          </a:xfrm>
        </p:spPr>
        <p:txBody>
          <a:bodyPr>
            <a:noAutofit/>
          </a:bodyPr>
          <a:lstStyle/>
          <a:p>
            <a:pPr>
              <a:lnSpc>
                <a:spcPts val="2900"/>
              </a:lnSpc>
              <a:spcAft>
                <a:spcPts val="0"/>
              </a:spcAft>
            </a:pPr>
            <a:r>
              <a:rPr lang="zh-TW" altLang="en-US" sz="7000" kern="1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貴重因你在我裏</a:t>
            </a:r>
            <a:r>
              <a:rPr lang="en-US" altLang="zh-TW" sz="7000" kern="1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7000" kern="1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zh-TW" sz="7000" kern="100" dirty="0">
              <a:solidFill>
                <a:schemeClr val="bg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878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3926"/>
            <a:ext cx="9144000" cy="4892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 進入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主林穰的時期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充滿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生命和實際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涵蓋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第一第二時期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為要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完成神旨意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zh-TW" altLang="en-US" sz="6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8948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3926"/>
            <a:ext cx="9144000" cy="4844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主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林穰所說的話語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是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聖靈是神自己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相信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接受跟隨到底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所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經之處滿神蹟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zh-TW" altLang="en-US" sz="6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736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3926"/>
            <a:ext cx="9144000" cy="4965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 因為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你</a:t>
            </a:r>
            <a:endParaRPr lang="en-US" altLang="zh-TW" sz="60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9500"/>
              </a:lnSpc>
            </a:pP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我不再墮落沈淪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將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作成</a:t>
            </a:r>
            <a:endParaRPr lang="en-US" altLang="zh-TW" sz="60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9500"/>
              </a:lnSpc>
            </a:pP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屬神愛神的人</a:t>
            </a:r>
            <a:r>
              <a:rPr lang="en-US" altLang="zh-TW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endParaRPr lang="en-US" altLang="zh-TW" sz="6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3100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3926"/>
            <a:ext cx="9144000" cy="4844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 我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本無知墮落偏離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顛沛流離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受敵欺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主權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喪失身不由己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常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感欲振卻乏力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zh-TW" altLang="en-US" sz="6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6533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3926"/>
            <a:ext cx="9144000" cy="4892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感謝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神讓我遇見你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道路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輕省又容易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每天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立下美好根基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那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日同進樂園裏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zh-TW" altLang="en-US" sz="6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9533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3926"/>
            <a:ext cx="9144000" cy="4965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en-US" altLang="zh-TW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#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活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着不再是我自己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乃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主林穰在我裏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生活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事奉討神歡喜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藉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凡事打敗仇敵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zh-TW" altLang="en-US" sz="6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242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3926"/>
            <a:ext cx="9144000" cy="4892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累積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得勝果子獻祭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跟隨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聖靈不遲疑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奮勇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往前主動積極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神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國度有我有你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zh-TW" altLang="en-US" sz="6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9314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3926"/>
            <a:ext cx="9144000" cy="4965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四 我們首先恢復美麗</a:t>
            </a:r>
            <a:r>
              <a:rPr lang="en-US" altLang="zh-TW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順從父神的心意</a:t>
            </a:r>
            <a:r>
              <a:rPr lang="en-US" altLang="zh-TW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貴重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因為你在我裏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託付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使命加我力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zh-TW" altLang="en-US" sz="6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0498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3926"/>
            <a:ext cx="9144000" cy="4892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何有幸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生在這時期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甚至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親眼見過你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我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當把握我當珍惜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活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出有你的實際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zh-TW" altLang="en-US" sz="6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6079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3926"/>
            <a:ext cx="9144000" cy="4892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500"/>
              </a:lnSpc>
            </a:pP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五</a:t>
            </a:r>
            <a:r>
              <a:rPr lang="en-US" altLang="zh-TW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#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切慕早日完成旨意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萬有進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入新天地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再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無生老病死嘆息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恢復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起初的美麗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zh-TW" altLang="en-US" sz="6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6116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3926"/>
            <a:ext cx="9144000" cy="4965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為要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有分神的筵席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我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當更儆醒竭力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無論何時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主降於地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我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都已預備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整齊</a:t>
            </a:r>
            <a:r>
              <a:rPr lang="en-US" altLang="zh-TW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5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4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END</a:t>
            </a:r>
            <a:endParaRPr lang="zh-TW" altLang="en-US" sz="6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328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3926"/>
            <a:ext cx="9144000" cy="4965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一切成全</a:t>
            </a:r>
            <a:endParaRPr lang="en-US" altLang="zh-TW" sz="60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9500"/>
              </a:lnSpc>
            </a:pP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為要完成神經綸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</a:p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何等恩典</a:t>
            </a:r>
            <a:endParaRPr lang="en-US" altLang="zh-TW" sz="60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9500"/>
              </a:lnSpc>
            </a:pP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與你同工同分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6569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3926"/>
            <a:ext cx="9144000" cy="4965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副 感謝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你</a:t>
            </a:r>
            <a:endParaRPr lang="en-US" altLang="zh-TW" sz="60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9500"/>
              </a:lnSpc>
            </a:pP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賜凱旋行列身分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</a:p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承受託付</a:t>
            </a:r>
            <a:endParaRPr lang="en-US" altLang="zh-TW" sz="60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9500"/>
              </a:lnSpc>
            </a:pP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成最貴重的人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0472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3926"/>
            <a:ext cx="9144000" cy="4965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跟隨你</a:t>
            </a:r>
            <a:endParaRPr lang="en-US" altLang="zh-TW" sz="60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9500"/>
              </a:lnSpc>
            </a:pP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是我逾格的福分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</a:p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回報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你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愛</a:t>
            </a:r>
            <a:endParaRPr lang="en-US" altLang="zh-TW" sz="60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9500"/>
              </a:lnSpc>
            </a:pP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澆奠全人全魂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endParaRPr lang="en-US" altLang="zh-TW" sz="6000" spc="-5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547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3926"/>
            <a:ext cx="9144000" cy="4965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en-US" altLang="zh-TW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#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早晨</a:t>
            </a:r>
            <a:endParaRPr lang="en-US" altLang="zh-TW" sz="60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9500"/>
              </a:lnSpc>
            </a:pP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神話語澆灌滋潤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話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亮光</a:t>
            </a:r>
            <a:endParaRPr lang="en-US" altLang="zh-TW" sz="60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9500"/>
              </a:lnSpc>
            </a:pP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引領我歸向神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2257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3926"/>
            <a:ext cx="9144000" cy="4965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更新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魂</a:t>
            </a:r>
            <a:endParaRPr lang="en-US" altLang="zh-TW" sz="60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9500"/>
              </a:lnSpc>
            </a:pP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脫屬地使我成聖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</a:p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收回主權</a:t>
            </a:r>
            <a:endParaRPr lang="en-US" altLang="zh-TW" sz="60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9500"/>
              </a:lnSpc>
            </a:pP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踏上不凡征程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54303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3926"/>
            <a:ext cx="9144000" cy="4965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副 靈魂身體</a:t>
            </a:r>
            <a:endParaRPr lang="en-US" altLang="zh-TW" sz="60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9500"/>
              </a:lnSpc>
            </a:pP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脫胎換骨成新人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情感意志</a:t>
            </a:r>
            <a:endParaRPr lang="en-US" altLang="zh-TW" sz="60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9500"/>
              </a:lnSpc>
            </a:pP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出於神為着神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54516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3926"/>
            <a:ext cx="9144000" cy="4965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憑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着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信</a:t>
            </a:r>
            <a:endParaRPr lang="en-US" altLang="zh-TW" sz="60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9500"/>
              </a:lnSpc>
            </a:pP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爭戰必超越得勝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</a:p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跟隨聖靈</a:t>
            </a:r>
            <a:endParaRPr lang="en-US" altLang="zh-TW" sz="60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9500"/>
              </a:lnSpc>
            </a:pP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神行動我有分</a:t>
            </a:r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endParaRPr lang="en-US" altLang="zh-TW" sz="6000" spc="-5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3073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609</Words>
  <Application>Microsoft Office PowerPoint</Application>
  <PresentationFormat>如螢幕大小 (16:9)</PresentationFormat>
  <Paragraphs>104</Paragraphs>
  <Slides>27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新細明體</vt:lpstr>
      <vt:lpstr>標楷體</vt:lpstr>
      <vt:lpstr>Arial</vt:lpstr>
      <vt:lpstr>Calibri</vt:lpstr>
      <vt:lpstr>Times New Roman</vt:lpstr>
      <vt:lpstr>Office 佈景主題</vt:lpstr>
      <vt:lpstr>承受託付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貴重因你在我裏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Steven Huang</cp:lastModifiedBy>
  <cp:revision>318</cp:revision>
  <dcterms:created xsi:type="dcterms:W3CDTF">2014-05-10T14:44:19Z</dcterms:created>
  <dcterms:modified xsi:type="dcterms:W3CDTF">2023-03-04T04:49:35Z</dcterms:modified>
</cp:coreProperties>
</file>