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E611-8B35-44FD-BA6E-64AB75F7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0812-4316-4324-943C-60EEB4F7C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77AD-7633-450E-907E-A178E3F8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3677-C108-4A56-9FAE-0939C77F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70B9-9971-4A75-A722-1EE70F9A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BB65-ECA7-4A7A-92C0-D2DF385A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A121-7FE5-4B65-A689-EA6B6662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9B0A-FA9B-4B9B-97F9-1761CD2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5F72-6B52-4390-81DD-0D76A543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29F8-EFF1-41E1-B992-FFA9DD50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65E6F-A196-4A0F-8722-9F8A57D9C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2C6E-8DEB-4AAD-AA3D-6512B58F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2004-86ED-4C71-B230-DBDBAE89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5211-2390-4818-91CE-9DBE669F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32F2-0389-41BF-97A2-8EEE60DC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8EB7-0D76-4406-A221-2C786D98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12A-13B5-4DF7-84A5-9F8C74A3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624C-02A3-483F-B0DB-7C7AC028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C16A-730A-43FD-807B-F8DF5AE2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4101-AAF3-4DCA-A6AD-CF07733C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2B8D-CCF5-4B7E-98A7-CE3845E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66A0-E9EC-493E-AFC2-1C8257C5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E92D-B703-4D12-9D2C-39F1CBF1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126D-D870-4AF2-B909-AC31341E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4FE5-C35F-4BCD-A607-BFC15AD6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C0-5B7A-4255-BB27-0972E94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7377-9D2F-4080-A7FD-A23507645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02E8-B301-4FF3-B0B4-8CCC13CE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33ABF-463B-4575-962E-8D8B816D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7D56-F855-47E5-B65A-DD5EDA6F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C5DA1-B333-428C-BFB9-0864C193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1F18-1037-424D-9B8C-BC0377C7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5137-0BDE-4B15-91C0-0E667237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CE08-BA2F-4C5C-97B5-80F0880C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8856-0456-41FF-9E50-40B9AC4D9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8D856-9989-4B8D-9AAB-16E03C787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A389B-8E43-43E6-BEC8-3A972F7E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6DC93-49DB-48D9-9211-A1E4143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E2499-D7AE-4CEF-9EA9-9F38C44C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D60E-2A36-4F50-A671-CDC6527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ED48-3172-4EAB-AFD9-5E0B1A0B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B0AFF-1877-4CF2-AEC9-79B5105A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FEA9-884F-4C19-A388-D0629A76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EC10F-4C37-4ECD-B6DC-F90A9859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11585-32A2-48D3-B1C8-2648DB0D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7C44E-385C-4874-AA1C-BFDCD59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B88F-7736-4745-8FD0-29737D55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D81D-463B-437C-9A77-3850C985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83EA-D8F5-49F5-AE0F-FCA54320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9E12-77BC-47D1-889E-CC1F71F0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5649C-7AAC-4029-B579-4F5B38FB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ADD7-ED3E-43D3-B339-821D59C1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D6-0562-4A21-B895-6B2A6912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DBB14-FD4A-4178-B1A6-00E2B25EB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D2672-3C6D-4982-A152-3778BA21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F2611-6A9C-4BD4-8694-3AA34110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30BC5-C2AA-4B19-B645-D6AB8AE3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F2A56-148D-4358-A7E4-49574DFA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46610-781D-44A0-9BE4-EEC77CA5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7A68-1D1A-4F0E-AAA3-3B85B143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7779-6BE5-45BB-951D-E642E2C96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C772-DABC-4779-96D8-8F669CBA6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4EF5-FE5D-40B7-A80A-9C5B068F8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jkstra%27s_algorithm#/media/File:Dijkstras_progress_animation.gi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7285-20A0-4027-8C2B-A317E134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Solution to Time-dependent Routing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87A4A-7377-4558-A784-86621B16B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Luyu Liu</a:t>
            </a:r>
          </a:p>
          <a:p>
            <a:r>
              <a:rPr lang="en-US" dirty="0"/>
              <a:t>8/11/2021</a:t>
            </a:r>
          </a:p>
        </p:txBody>
      </p:sp>
    </p:spTree>
    <p:extLst>
      <p:ext uri="{BB962C8B-B14F-4D97-AF65-F5344CB8AC3E}">
        <p14:creationId xmlns:p14="http://schemas.microsoft.com/office/powerpoint/2010/main" val="117853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F424-1057-4D9C-83F3-CF044E0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time-dependent routing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AA21-C4F2-46D2-8F0E-7318DBFB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break it down: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essentially a routing problem</a:t>
            </a:r>
          </a:p>
          <a:p>
            <a:pPr lvl="1"/>
            <a:r>
              <a:rPr lang="en-US" dirty="0"/>
              <a:t>Find the shortest path and travel cost from start to end</a:t>
            </a:r>
          </a:p>
          <a:p>
            <a:r>
              <a:rPr lang="en-US" dirty="0"/>
              <a:t>Time-dependent? What is time-dependent?</a:t>
            </a:r>
          </a:p>
        </p:txBody>
      </p:sp>
    </p:spTree>
    <p:extLst>
      <p:ext uri="{BB962C8B-B14F-4D97-AF65-F5344CB8AC3E}">
        <p14:creationId xmlns:p14="http://schemas.microsoft.com/office/powerpoint/2010/main" val="31993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F2AF-D2BB-4DD0-AB5A-8CD2254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9964-3018-41AF-AC88-96824A99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travel time on a link depends on when the user arrives at the start of the 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The bus arrives at 9:00 am</a:t>
            </a:r>
          </a:p>
          <a:p>
            <a:r>
              <a:rPr lang="en-US" dirty="0"/>
              <a:t>Net bus time on the road segment is 5 minutes</a:t>
            </a:r>
          </a:p>
          <a:p>
            <a:r>
              <a:rPr lang="en-US" dirty="0"/>
              <a:t>When arriving at 9:00 am, the travel time is 5 minutes (net bus time)</a:t>
            </a:r>
          </a:p>
          <a:p>
            <a:r>
              <a:rPr lang="en-US" dirty="0"/>
              <a:t>When arriving at 8:55 am, the travel time is 5 min (net bus time) + 5 min (wait time)</a:t>
            </a:r>
          </a:p>
        </p:txBody>
      </p:sp>
    </p:spTree>
    <p:extLst>
      <p:ext uri="{BB962C8B-B14F-4D97-AF65-F5344CB8AC3E}">
        <p14:creationId xmlns:p14="http://schemas.microsoft.com/office/powerpoint/2010/main" val="41853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768-83A2-415B-8D5B-1C77CA5C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742E8-4CCC-44C8-9964-8A96A561D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49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Dijkstra’s algorithm: very classic routing algorithm</a:t>
                </a:r>
              </a:p>
              <a:p>
                <a:endParaRPr lang="en-US" dirty="0"/>
              </a:p>
              <a:p>
                <a:r>
                  <a:rPr lang="en-US" b="0" dirty="0"/>
                  <a:t>Very efficient: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Greedy algorithm: each state requires the correctness of the former states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742E8-4CCC-44C8-9964-8A96A561D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4981" cy="4351338"/>
              </a:xfrm>
              <a:blipFill>
                <a:blip r:embed="rId2"/>
                <a:stretch>
                  <a:fillRect l="-15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DB16CCF-57B8-4501-87B7-A4979AA90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04" y="1825625"/>
            <a:ext cx="3080459" cy="3080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B7D2E-0EA6-46EE-9669-44DB82A2AE28}"/>
              </a:ext>
            </a:extLst>
          </p:cNvPr>
          <p:cNvSpPr txBox="1"/>
          <p:nvPr/>
        </p:nvSpPr>
        <p:spPr>
          <a:xfrm>
            <a:off x="9557966" y="6036786"/>
            <a:ext cx="1418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115ED-0F64-4CE9-8FBF-7865346B2A47}"/>
              </a:ext>
            </a:extLst>
          </p:cNvPr>
          <p:cNvSpPr txBox="1"/>
          <p:nvPr/>
        </p:nvSpPr>
        <p:spPr>
          <a:xfrm>
            <a:off x="1033509" y="5087997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Or is it? </a:t>
            </a:r>
          </a:p>
          <a:p>
            <a:pPr marL="0" indent="0">
              <a:buNone/>
            </a:pPr>
            <a:r>
              <a:rPr lang="en-US" sz="2800" dirty="0"/>
              <a:t>May only apply to static network</a:t>
            </a:r>
          </a:p>
        </p:txBody>
      </p:sp>
    </p:spTree>
    <p:extLst>
      <p:ext uri="{BB962C8B-B14F-4D97-AF65-F5344CB8AC3E}">
        <p14:creationId xmlns:p14="http://schemas.microsoft.com/office/powerpoint/2010/main" val="5174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8643-6FC7-4C5D-98D7-2FC34ECD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and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8B14-C423-4B12-82D1-2A1080A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to passing, the assumption made by Dijkstra may not always hold</a:t>
            </a:r>
          </a:p>
          <a:p>
            <a:r>
              <a:rPr lang="en-US" dirty="0"/>
              <a:t>A later bus passes an earlier bus in a transit queue</a:t>
            </a:r>
          </a:p>
          <a:p>
            <a:r>
              <a:rPr lang="en-US" dirty="0"/>
              <a:t>In that sense, you can travel faster by arriving later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CDD44-5A94-4435-AC70-2F6F4B62D311}"/>
              </a:ext>
            </a:extLst>
          </p:cNvPr>
          <p:cNvSpPr txBox="1"/>
          <p:nvPr/>
        </p:nvSpPr>
        <p:spPr>
          <a:xfrm>
            <a:off x="838200" y="4184003"/>
            <a:ext cx="1051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Then 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just don’t care about passing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FIFO (first-in-first-out) rule: there is no passing happening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Empirical data show there is indeed very few passing in COTA system</a:t>
            </a:r>
          </a:p>
        </p:txBody>
      </p:sp>
    </p:spTree>
    <p:extLst>
      <p:ext uri="{BB962C8B-B14F-4D97-AF65-F5344CB8AC3E}">
        <p14:creationId xmlns:p14="http://schemas.microsoft.com/office/powerpoint/2010/main" val="37946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7406-C5B3-4BAB-9E60-150F1D9A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EC78-C06E-4594-870D-6F4F81CA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am working on a Python implementation with GTFS scheduled and real-time data. But why? </a:t>
            </a:r>
          </a:p>
          <a:p>
            <a:endParaRPr lang="en-US" dirty="0"/>
          </a:p>
          <a:p>
            <a:r>
              <a:rPr lang="en-US" dirty="0"/>
              <a:t>Mainstream algorithm does not seem to support time-dependent routing</a:t>
            </a:r>
          </a:p>
          <a:p>
            <a:pPr lvl="1"/>
            <a:r>
              <a:rPr lang="en-US" dirty="0"/>
              <a:t>If they do, please tell me, e.g. open trip planner</a:t>
            </a:r>
          </a:p>
          <a:p>
            <a:r>
              <a:rPr lang="en-US" dirty="0"/>
              <a:t>Much more flexible for scientific calculation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 Solution to Time-dependent Routing Problem</vt:lpstr>
      <vt:lpstr>What is time-dependent routing problem?</vt:lpstr>
      <vt:lpstr>Time-dependent</vt:lpstr>
      <vt:lpstr>Solution?</vt:lpstr>
      <vt:lpstr>Passing and FIFO</vt:lpstr>
      <vt:lpstr>Python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Solution to Time-dependent Routing Problem</dc:title>
  <dc:creator>Luyu Liu</dc:creator>
  <cp:lastModifiedBy>Luyu Liu</cp:lastModifiedBy>
  <cp:revision>2</cp:revision>
  <dcterms:created xsi:type="dcterms:W3CDTF">2021-08-11T12:33:51Z</dcterms:created>
  <dcterms:modified xsi:type="dcterms:W3CDTF">2021-08-11T14:21:33Z</dcterms:modified>
</cp:coreProperties>
</file>