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1" r:id="rId6"/>
    <p:sldId id="273" r:id="rId7"/>
    <p:sldId id="277" r:id="rId8"/>
    <p:sldId id="278" r:id="rId9"/>
    <p:sldId id="280" r:id="rId10"/>
    <p:sldId id="279" r:id="rId11"/>
    <p:sldId id="284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Measuring the impact of COVID-19 on the Ridership in the US transit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raw ridership/demand data for averaging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aggregate different systems/days with percentages.</a:t>
            </a:r>
          </a:p>
          <a:p>
            <a:endParaRPr lang="en-US" dirty="0" smtClean="0"/>
          </a:p>
          <a:p>
            <a:r>
              <a:rPr lang="en-US" dirty="0" smtClean="0"/>
              <a:t>If raw data is sensitive, we can also work with normalized/adjusted value. </a:t>
            </a:r>
          </a:p>
          <a:p>
            <a:endParaRPr lang="en-US" dirty="0"/>
          </a:p>
          <a:p>
            <a:r>
              <a:rPr lang="en-US" dirty="0" smtClean="0"/>
              <a:t>For example, the percentage version of </a:t>
            </a:r>
            <a:r>
              <a:rPr lang="en-US" dirty="0" err="1" smtClean="0"/>
              <a:t>everyday’s</a:t>
            </a:r>
            <a:r>
              <a:rPr lang="en-US" dirty="0" smtClean="0"/>
              <a:t> demand based on the highest day.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62024"/>
              </p:ext>
            </p:extLst>
          </p:nvPr>
        </p:nvGraphicFramePr>
        <p:xfrm>
          <a:off x="1951891" y="5133405"/>
          <a:ext cx="87620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05">
                  <a:extLst>
                    <a:ext uri="{9D8B030D-6E8A-4147-A177-3AD203B41FA5}">
                      <a16:colId xmlns:a16="http://schemas.microsoft.com/office/drawing/2014/main" val="2961592509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1859728082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541729026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2789669071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3129066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4/4/2020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4/5/2020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hourly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at 3/7/2020.</a:t>
            </a:r>
          </a:p>
          <a:p>
            <a:endParaRPr lang="en-US" dirty="0"/>
          </a:p>
          <a:p>
            <a:r>
              <a:rPr lang="en-US" dirty="0" smtClean="0"/>
              <a:t>Seattle already witness decrease from 2/18/2020.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18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on local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 Columbus, Ohio;</a:t>
            </a:r>
          </a:p>
          <a:p>
            <a:endParaRPr lang="en-US" dirty="0" smtClean="0"/>
          </a:p>
          <a:p>
            <a:r>
              <a:rPr lang="en-US" dirty="0" smtClean="0"/>
              <a:t>Higher resolution on local geographies;</a:t>
            </a:r>
          </a:p>
          <a:p>
            <a:endParaRPr lang="en-US" dirty="0" smtClean="0"/>
          </a:p>
          <a:p>
            <a:r>
              <a:rPr lang="en-US" dirty="0" smtClean="0"/>
              <a:t>Parcels? </a:t>
            </a:r>
            <a:r>
              <a:rPr lang="en-US" altLang="zh-CN" dirty="0" smtClean="0"/>
              <a:t>Census tracts?</a:t>
            </a:r>
          </a:p>
          <a:p>
            <a:endParaRPr lang="en-US" dirty="0"/>
          </a:p>
          <a:p>
            <a:r>
              <a:rPr lang="en-US" dirty="0" smtClean="0"/>
              <a:t>Data type: app activity; trips; OD matrix?</a:t>
            </a:r>
          </a:p>
        </p:txBody>
      </p:sp>
    </p:spTree>
    <p:extLst>
      <p:ext uri="{BB962C8B-B14F-4D97-AF65-F5344CB8AC3E}">
        <p14:creationId xmlns:p14="http://schemas.microsoft.com/office/powerpoint/2010/main" val="373783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Representativeness of transit app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collect 40 systems official ridership declining figures;</a:t>
            </a:r>
          </a:p>
          <a:p>
            <a:r>
              <a:rPr lang="en-US" dirty="0" smtClean="0"/>
              <a:t>Local news and reports;</a:t>
            </a:r>
          </a:p>
          <a:p>
            <a:r>
              <a:rPr lang="en-US" dirty="0" smtClean="0"/>
              <a:t>No bias for T-Test. </a:t>
            </a:r>
          </a:p>
          <a:p>
            <a:r>
              <a:rPr lang="en-US" dirty="0" smtClean="0"/>
              <a:t>Average bias = 3.7%, Standard deviation = 15.96% (still large)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survey on this?</a:t>
            </a:r>
          </a:p>
        </p:txBody>
      </p:sp>
    </p:spTree>
    <p:extLst>
      <p:ext uri="{BB962C8B-B14F-4D97-AF65-F5344CB8AC3E}">
        <p14:creationId xmlns:p14="http://schemas.microsoft.com/office/powerpoint/2010/main" val="41060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more data, more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Hourly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Shape similarity before and after: </a:t>
            </a:r>
            <a:r>
              <a:rPr lang="en-US" dirty="0"/>
              <a:t>different city types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Distance between curves before and after.</a:t>
            </a:r>
          </a:p>
          <a:p>
            <a:endParaRPr lang="en-US" dirty="0"/>
          </a:p>
          <a:p>
            <a:r>
              <a:rPr lang="en-US" dirty="0" smtClean="0"/>
              <a:t>Weekday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15" y="1583593"/>
            <a:ext cx="6655776" cy="4991832"/>
          </a:xfr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logistic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3" y="1860794"/>
            <a:ext cx="5801784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far can the system reach?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users rely on the transit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transit users cannot working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aware are the local people?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3377" y="5088511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Don’t care about the coronavirus;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Rely on transit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work from home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377" y="537588"/>
            <a:ext cx="3015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Care a lot about the coronavirus;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switch to other transportation anytime;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work from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city may have very different platform value:</a:t>
            </a:r>
          </a:p>
          <a:p>
            <a:pPr lvl="1"/>
            <a:r>
              <a:rPr lang="en-US" dirty="0"/>
              <a:t>Columbus: 50% ~</a:t>
            </a:r>
          </a:p>
          <a:p>
            <a:pPr lvl="1"/>
            <a:r>
              <a:rPr lang="en-US" dirty="0"/>
              <a:t>New York: 70% ~</a:t>
            </a:r>
          </a:p>
          <a:p>
            <a:pPr lvl="1"/>
            <a:r>
              <a:rPr lang="en-US" dirty="0"/>
              <a:t>Seattle and Bay area: 80%~</a:t>
            </a:r>
          </a:p>
          <a:p>
            <a:pPr lvl="1"/>
            <a:r>
              <a:rPr lang="en-US" dirty="0"/>
              <a:t>UCB: 90%+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F6C-3308-4004-86D2-FDCA1AC0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5D60-A859-4F6F-9FC4-7C0E8542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interval </a:t>
            </a:r>
            <a:r>
              <a:rPr lang="en-US" dirty="0"/>
              <a:t>between </a:t>
            </a:r>
            <a:r>
              <a:rPr lang="en-US" dirty="0" smtClean="0"/>
              <a:t>actual case </a:t>
            </a:r>
            <a:r>
              <a:rPr lang="en-US" dirty="0"/>
              <a:t>increase and demand decrease</a:t>
            </a:r>
          </a:p>
          <a:p>
            <a:r>
              <a:rPr lang="en-US" dirty="0"/>
              <a:t>Demand decrease is </a:t>
            </a:r>
            <a:r>
              <a:rPr lang="en-US" dirty="0" smtClean="0"/>
              <a:t>usually (but not always) </a:t>
            </a:r>
            <a:r>
              <a:rPr lang="en-US" dirty="0"/>
              <a:t>earlier than actual case increase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Goal: to see whether people started to avoid transit trips when the local community spread began.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sponse_interv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 b="66675"/>
          <a:stretch/>
        </p:blipFill>
        <p:spPr bwMode="auto">
          <a:xfrm>
            <a:off x="113749" y="-105507"/>
            <a:ext cx="11964502" cy="69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3377" y="537588"/>
            <a:ext cx="30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Red: responded 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3377" y="1114138"/>
            <a:ext cx="30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Blue: responded early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-47625"/>
            <a:ext cx="885825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Some questions for Transit app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411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All systems</vt:lpstr>
      <vt:lpstr>An example of logistic curve</vt:lpstr>
      <vt:lpstr>PowerPoint Presentation</vt:lpstr>
      <vt:lpstr>Floor</vt:lpstr>
      <vt:lpstr>Response interval</vt:lpstr>
      <vt:lpstr>PowerPoint Presentation</vt:lpstr>
      <vt:lpstr>PowerPoint Presentation</vt:lpstr>
      <vt:lpstr>Some questions for Transit app</vt:lpstr>
      <vt:lpstr>Need raw ridership/demand data for averaging purposes</vt:lpstr>
      <vt:lpstr>Further hourly data?</vt:lpstr>
      <vt:lpstr>More data on local scale</vt:lpstr>
      <vt:lpstr>Representativeness of transit app data?</vt:lpstr>
      <vt:lpstr>Future: more data, more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24</cp:revision>
  <dcterms:created xsi:type="dcterms:W3CDTF">2020-03-23T01:23:25Z</dcterms:created>
  <dcterms:modified xsi:type="dcterms:W3CDTF">2020-04-07T18:03:53Z</dcterms:modified>
</cp:coreProperties>
</file>