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4" r:id="rId4"/>
    <p:sldId id="283" r:id="rId5"/>
    <p:sldId id="271" r:id="rId6"/>
    <p:sldId id="276" r:id="rId7"/>
    <p:sldId id="278" r:id="rId8"/>
    <p:sldId id="277" r:id="rId9"/>
    <p:sldId id="280" r:id="rId10"/>
    <p:sldId id="281" r:id="rId11"/>
    <p:sldId id="282" r:id="rId12"/>
    <p:sldId id="287" r:id="rId13"/>
    <p:sldId id="291" r:id="rId14"/>
    <p:sldId id="292" r:id="rId15"/>
    <p:sldId id="288" r:id="rId16"/>
    <p:sldId id="290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building on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of the fact that building is on fire: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relevant to the fleeing speed of those who can run for their life;</a:t>
            </a:r>
          </a:p>
          <a:p>
            <a:r>
              <a:rPr lang="en-US" dirty="0" smtClean="0"/>
              <a:t>Is not relevant to the amount of people who will run for their life;</a:t>
            </a:r>
          </a:p>
          <a:p>
            <a:r>
              <a:rPr lang="en-US" dirty="0" smtClean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9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5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and commuting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Columbus – peaks are disappearing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2157632"/>
            <a:ext cx="5801784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97" y="215763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Cincinnati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6" y="2000989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23" y="200098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3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Cleveland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" y="1922780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38" y="188499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smtClean="0">
                <a:solidFill>
                  <a:srgbClr val="FF0000"/>
                </a:solidFill>
              </a:rPr>
              <a:t>transit 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Indicates how many people opened the Transit app in </a:t>
            </a:r>
            <a:r>
              <a:rPr lang="en-US" altLang="zh-CN" dirty="0" smtClean="0">
                <a:solidFill>
                  <a:srgbClr val="FF0000"/>
                </a:solidFill>
              </a:rPr>
              <a:t>each</a:t>
            </a:r>
            <a:r>
              <a:rPr lang="en-US" dirty="0" smtClean="0">
                <a:solidFill>
                  <a:srgbClr val="FF0000"/>
                </a:solidFill>
              </a:rPr>
              <a:t> single day;</a:t>
            </a:r>
          </a:p>
          <a:p>
            <a:r>
              <a:rPr lang="en-US" dirty="0" smtClean="0"/>
              <a:t>Using the app is highly correlated with the actual ridership.</a:t>
            </a:r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phone data: public dataset from Transit app;</a:t>
            </a:r>
          </a:p>
          <a:p>
            <a:r>
              <a:rPr lang="en-US" dirty="0"/>
              <a:t>For 113 transit systems in 70 cities in the US, including Columbus and COTA.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3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</a:t>
            </a:r>
            <a:r>
              <a:rPr lang="en-US" dirty="0" smtClean="0"/>
              <a:t>model - COTA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229640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637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Measuring the Impact of COVID-19 on the Ridership in the US Transit Systems</vt:lpstr>
      <vt:lpstr>Data – transit demand</vt:lpstr>
      <vt:lpstr>Decline model - COTA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preference does not matter</vt:lpstr>
      <vt:lpstr>A building on fire</vt:lpstr>
      <vt:lpstr>Who is the essential workers again?</vt:lpstr>
      <vt:lpstr>Peaks and commuting</vt:lpstr>
      <vt:lpstr>Columbus – peaks are disappearing</vt:lpstr>
      <vt:lpstr>Cincinnati</vt:lpstr>
      <vt:lpstr>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60</cp:revision>
  <dcterms:created xsi:type="dcterms:W3CDTF">2020-03-23T01:23:25Z</dcterms:created>
  <dcterms:modified xsi:type="dcterms:W3CDTF">2020-05-05T18:34:45Z</dcterms:modified>
</cp:coreProperties>
</file>