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62" r:id="rId5"/>
    <p:sldId id="266" r:id="rId6"/>
    <p:sldId id="267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0A6176-9C22-44B9-BB0D-C5C6D96DEF31}">
  <a:tblStyle styleId="{470A6176-9C22-44B9-BB0D-C5C6D96DEF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</a:tblStyle>
  <a:tblStyle styleId="{A261A005-21DA-4BA4-9495-747D7A8E157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Style>
        <a:tcBdr/>
        <a:fill>
          <a:solidFill>
            <a:srgbClr val="F2F2F2"/>
          </a:solidFill>
        </a:fill>
      </a:tcStyle>
    </a:band1H>
    <a:band1V>
      <a:tcStyle>
        <a:tcBdr/>
        <a:fill>
          <a:solidFill>
            <a:srgbClr val="F2F2F2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</a:tblStyle>
  <a:tblStyle styleId="{B7E07954-13BA-4F31-92A3-14C99272ACA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924861a5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924861a5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03" name="Google Shape;103;g7924861a53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uFillTx/>
              </a:rPr>
              <a:t>3</a:t>
            </a:fld>
            <a:endParaRPr>
              <a:uFillTx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24861a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24861a5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132" name="Google Shape;132;g7924861a5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uFillTx/>
              </a:rPr>
              <a:t>4</a:t>
            </a:fld>
            <a:endParaRPr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hrase-Word Slide RED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>
            <a:spLocks/>
          </p:cNvSpPr>
          <p:nvPr/>
        </p:nvSpPr>
        <p:spPr>
          <a:xfrm>
            <a:off x="0" y="682626"/>
            <a:ext cx="9144000" cy="4460875"/>
          </a:xfrm>
          <a:prstGeom prst="rect">
            <a:avLst/>
          </a:prstGeom>
          <a:solidFill>
            <a:srgbClr val="636D6E"/>
          </a:solidFill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5573888" y="181604"/>
            <a:ext cx="3392206" cy="501609"/>
          </a:xfrm>
          <a:prstGeom prst="rect">
            <a:avLst/>
          </a:prstGeom>
          <a:solidFill>
            <a:srgbClr val="636D6E"/>
          </a:solidFill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2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Phrase-Word Slide WHITE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8000"/>
              <a:buFont typeface="Arial"/>
              <a:buNone/>
              <a:defRPr sz="8000" b="1" i="0" u="none" strike="noStrike" cap="none">
                <a:solidFill>
                  <a:srgbClr val="BB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2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2"/>
          </p:nvPr>
        </p:nvSpPr>
        <p:spPr>
          <a:xfrm>
            <a:off x="4881010" y="4110247"/>
            <a:ext cx="3392206" cy="82051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2400"/>
              <a:buFont typeface="Arial"/>
              <a:buNone/>
              <a:defRPr sz="2400" b="0" i="0" u="none" strike="noStrike" cap="none" baseline="-25000">
                <a:solidFill>
                  <a:srgbClr val="BB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3"/>
          </p:nvPr>
        </p:nvSpPr>
        <p:spPr>
          <a:xfrm>
            <a:off x="944698" y="1157326"/>
            <a:ext cx="7200384" cy="2842484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BB003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B0032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hoto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>
            <a:spLocks noGrp="1"/>
          </p:cNvSpPr>
          <p:nvPr>
            <p:ph type="pic" idx="2"/>
          </p:nvPr>
        </p:nvSpPr>
        <p:spPr>
          <a:xfrm>
            <a:off x="0" y="692952"/>
            <a:ext cx="9144000" cy="445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3"/>
          </p:nvPr>
        </p:nvSpPr>
        <p:spPr>
          <a:xfrm>
            <a:off x="4868541" y="1064378"/>
            <a:ext cx="3998889" cy="137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72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BB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-Text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0" y="692952"/>
            <a:ext cx="3883850" cy="445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4137593" y="1372791"/>
            <a:ext cx="4701503" cy="316534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B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636D6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36D6E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636D6E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636D6E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636D6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36D6E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5573888" y="172358"/>
            <a:ext cx="3392206" cy="501609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2"/>
          </p:nvPr>
        </p:nvSpPr>
        <p:spPr>
          <a:xfrm>
            <a:off x="4315390" y="789714"/>
            <a:ext cx="4642821" cy="47708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636D6E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636D6E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3"/>
          </p:nvPr>
        </p:nvSpPr>
        <p:spPr>
          <a:xfrm>
            <a:off x="1400403" y="1372791"/>
            <a:ext cx="6527582" cy="3394472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BFBFB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5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uFillTx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3627974" y="4741863"/>
            <a:ext cx="2133600" cy="27384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636D6E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>
            <a:spLocks/>
          </p:cNvSpPr>
          <p:nvPr/>
        </p:nvSpPr>
        <p:spPr>
          <a:xfrm>
            <a:off x="0" y="2230833"/>
            <a:ext cx="9144000" cy="2222105"/>
          </a:xfrm>
          <a:prstGeom prst="rect">
            <a:avLst/>
          </a:prstGeom>
          <a:solidFill>
            <a:srgbClr val="636D6E"/>
          </a:solidFill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8" descr="TheOhioStateUniversity-Horiz-RGBHEX.png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2169584" y="1200151"/>
            <a:ext cx="4800600" cy="696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0"/>
          <p:cNvGrpSpPr/>
          <p:nvPr/>
        </p:nvGrpSpPr>
        <p:grpSpPr>
          <a:xfrm>
            <a:off x="0" y="-807929"/>
            <a:ext cx="9144000" cy="682625"/>
            <a:chOff x="0" y="0"/>
            <a:chExt cx="9144000" cy="910167"/>
          </a:xfrm>
        </p:grpSpPr>
        <p:sp>
          <p:nvSpPr>
            <p:cNvPr id="16" name="Google Shape;16;p20"/>
            <p:cNvSpPr>
              <a:spLocks/>
            </p:cNvSpPr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20" descr="TheOhioStateUniversity-REV-Horiz-RGBHEX.png"/>
            <p:cNvPicPr preferRelativeResize="0"/>
            <p:nvPr/>
          </p:nvPicPr>
          <p:blipFill rotWithShape="1">
            <a:blip r:embed="rId8"/>
            <a:srcRect/>
            <a:stretch/>
          </p:blipFill>
          <p:spPr>
            <a:xfrm>
              <a:off x="306917" y="1238313"/>
              <a:ext cx="2438400" cy="471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0"/>
          <p:cNvSpPr>
            <a:spLocks/>
          </p:cNvSpPr>
          <p:nvPr/>
        </p:nvSpPr>
        <p:spPr>
          <a:xfrm>
            <a:off x="8518368" y="4763429"/>
            <a:ext cx="43543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636D6E"/>
                </a:solidFill>
                <a:uFillTx/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636D6E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Dauphin%2C+Y+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search/cs?searchtype=author&amp;query=Grangier%2C+D" TargetMode="External"/><Relationship Id="rId5" Type="http://schemas.openxmlformats.org/officeDocument/2006/relationships/hyperlink" Target="https://arxiv.org/search/cs?searchtype=author&amp;query=Auli%2C+M" TargetMode="External"/><Relationship Id="rId4" Type="http://schemas.openxmlformats.org/officeDocument/2006/relationships/hyperlink" Target="https://arxiv.org/search/cs?searchtype=author&amp;query=Fan%2C+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/>
          </p:cNvSpPr>
          <p:nvPr/>
        </p:nvSpPr>
        <p:spPr>
          <a:xfrm>
            <a:off x="1371600" y="2307821"/>
            <a:ext cx="6400800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rPr>
              <a:t>CSE 519401 Pytorch Team</a:t>
            </a:r>
            <a:endParaRPr>
              <a:uFillTx/>
            </a:endParaRPr>
          </a:p>
        </p:txBody>
      </p:sp>
      <p:sp>
        <p:nvSpPr>
          <p:cNvPr id="57" name="Google Shape;57;p1"/>
          <p:cNvSpPr txBox="1">
            <a:spLocks/>
          </p:cNvSpPr>
          <p:nvPr/>
        </p:nvSpPr>
        <p:spPr>
          <a:xfrm>
            <a:off x="1413015" y="3425539"/>
            <a:ext cx="6400800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rPr>
              <a:t>Luyu Liu, Subash Chebolu, Zicong Zhang</a:t>
            </a:r>
            <a:endParaRPr>
              <a:uFillTx/>
            </a:endParaRPr>
          </a:p>
        </p:txBody>
      </p:sp>
      <p:sp>
        <p:nvSpPr>
          <p:cNvPr id="58" name="Google Shape;58;p1"/>
          <p:cNvSpPr txBox="1">
            <a:spLocks/>
          </p:cNvSpPr>
          <p:nvPr/>
        </p:nvSpPr>
        <p:spPr>
          <a:xfrm>
            <a:off x="1371600" y="2789601"/>
            <a:ext cx="6400800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rPr>
              <a:t>Lab1 and Lab2</a:t>
            </a:r>
            <a:endParaRPr>
              <a:uFillTx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5573888" y="181604"/>
            <a:ext cx="3392206" cy="501609"/>
          </a:xfrm>
          <a:prstGeom prst="rect">
            <a:avLst/>
          </a:prstGeom>
          <a:solidFill>
            <a:srgbClr val="636D6E"/>
          </a:solidFill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2615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endParaRPr>
              <a:uFillTx/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2"/>
          </p:nvPr>
        </p:nvSpPr>
        <p:spPr>
          <a:xfrm>
            <a:off x="651757" y="1300891"/>
            <a:ext cx="7194020" cy="3313013"/>
          </a:xfrm>
          <a:prstGeom prst="rect">
            <a:avLst/>
          </a:prstGeom>
          <a:noFill/>
          <a:ln w="9525" cap="flat" cmpd="sng">
            <a:solidFill>
              <a:srgbClr val="636D6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</a:pPr>
            <a:r>
              <a:rPr lang="en-US" dirty="0" smtClean="0">
                <a:uFillTx/>
              </a:rPr>
              <a:t>Lab3</a:t>
            </a:r>
            <a:endParaRPr dirty="0">
              <a:uFillTx/>
            </a:endParaRPr>
          </a:p>
        </p:txBody>
      </p:sp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8910" cy="71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24861a53_0_93"/>
          <p:cNvSpPr txBox="1">
            <a:spLocks noGrp="1"/>
          </p:cNvSpPr>
          <p:nvPr>
            <p:ph type="body" idx="1"/>
          </p:nvPr>
        </p:nvSpPr>
        <p:spPr>
          <a:xfrm>
            <a:off x="651757" y="1300891"/>
            <a:ext cx="7194000" cy="33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uFillTx/>
              </a:rPr>
              <a:t>Language Modeling with Gated Convolutional Networks</a:t>
            </a:r>
            <a:endParaRPr sz="3000">
              <a:solidFill>
                <a:schemeClr val="dk1"/>
              </a:solidFill>
              <a:uFillTx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>
              <a:solidFill>
                <a:schemeClr val="dk1"/>
              </a:solidFill>
              <a:uFillTx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uFill>
                  <a:noFill/>
                </a:uFill>
                <a:hlinkClick r:id="rId3"/>
              </a:rPr>
              <a:t>Yann N. Dauphin</a:t>
            </a:r>
            <a:r>
              <a:rPr lang="en-US" sz="1800" b="0">
                <a:solidFill>
                  <a:schemeClr val="dk1"/>
                </a:solidFill>
                <a:uFillTx/>
              </a:rPr>
              <a:t>, </a:t>
            </a:r>
            <a:r>
              <a:rPr lang="en-US" sz="1800" b="0">
                <a:solidFill>
                  <a:schemeClr val="dk1"/>
                </a:solidFill>
                <a:uFill>
                  <a:noFill/>
                </a:uFill>
                <a:hlinkClick r:id="rId4"/>
              </a:rPr>
              <a:t>Angela Fan</a:t>
            </a:r>
            <a:r>
              <a:rPr lang="en-US" sz="1800" b="0">
                <a:solidFill>
                  <a:schemeClr val="dk1"/>
                </a:solidFill>
                <a:uFillTx/>
              </a:rPr>
              <a:t>, </a:t>
            </a:r>
            <a:r>
              <a:rPr lang="en-US" sz="1800" b="0">
                <a:solidFill>
                  <a:schemeClr val="dk1"/>
                </a:solidFill>
                <a:uFill>
                  <a:noFill/>
                </a:uFill>
                <a:hlinkClick r:id="rId5"/>
              </a:rPr>
              <a:t>Michael Auli</a:t>
            </a:r>
            <a:r>
              <a:rPr lang="en-US" sz="1800" b="0">
                <a:solidFill>
                  <a:schemeClr val="dk1"/>
                </a:solidFill>
                <a:uFillTx/>
              </a:rPr>
              <a:t>, </a:t>
            </a:r>
            <a:r>
              <a:rPr lang="en-US" sz="1800" b="0">
                <a:solidFill>
                  <a:schemeClr val="dk1"/>
                </a:solidFill>
                <a:uFill>
                  <a:noFill/>
                </a:uFill>
                <a:hlinkClick r:id="rId6"/>
              </a:rPr>
              <a:t>David Grangier</a:t>
            </a:r>
            <a:endParaRPr sz="1800" b="0">
              <a:solidFill>
                <a:schemeClr val="dk1"/>
              </a:solidFill>
              <a:uFillTx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uFillTx/>
              </a:rPr>
              <a:t>Facebook AI Research</a:t>
            </a:r>
            <a:endParaRPr sz="1800" b="0">
              <a:solidFill>
                <a:schemeClr val="dk1"/>
              </a:solidFill>
              <a:uFillTx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uFillTx/>
            </a:endParaRPr>
          </a:p>
        </p:txBody>
      </p:sp>
      <p:sp>
        <p:nvSpPr>
          <p:cNvPr id="106" name="Google Shape;106;g7924861a53_0_93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9000" cy="71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uFillTx/>
            </a:endParaRPr>
          </a:p>
        </p:txBody>
      </p:sp>
      <p:sp>
        <p:nvSpPr>
          <p:cNvPr id="107" name="Google Shape;107;g7924861a53_0_93"/>
          <p:cNvSpPr txBox="1">
            <a:spLocks noGrp="1"/>
          </p:cNvSpPr>
          <p:nvPr>
            <p:ph type="body" idx="2"/>
          </p:nvPr>
        </p:nvSpPr>
        <p:spPr>
          <a:xfrm>
            <a:off x="5573888" y="172358"/>
            <a:ext cx="3392100" cy="50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924861a53_1_0"/>
          <p:cNvSpPr txBox="1">
            <a:spLocks noGrp="1"/>
          </p:cNvSpPr>
          <p:nvPr>
            <p:ph type="body" idx="1"/>
          </p:nvPr>
        </p:nvSpPr>
        <p:spPr>
          <a:xfrm>
            <a:off x="651757" y="1300891"/>
            <a:ext cx="7194000" cy="3312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uFillTx/>
              </a:rPr>
              <a:t>Transformer-XL: Attentive Language Models Beyond a Fixed-Length Context</a:t>
            </a:r>
            <a:endParaRPr sz="3000">
              <a:solidFill>
                <a:schemeClr val="dk1"/>
              </a:solidFill>
              <a:uFillTx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uFillTx/>
              </a:rPr>
              <a:t>Zihang Dai, Zhilin Yang, Yiming Yang, Jaime Carbonell, Quoc V. Le, Ruslan Salakhutdinov</a:t>
            </a:r>
            <a:endParaRPr sz="1800" b="0">
              <a:solidFill>
                <a:schemeClr val="dk1"/>
              </a:solidFill>
              <a:uFillTx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>
                <a:solidFill>
                  <a:schemeClr val="dk1"/>
                </a:solidFill>
                <a:uFillTx/>
              </a:rPr>
              <a:t>Carnegie Mellon University, Google Brain</a:t>
            </a:r>
            <a:endParaRPr sz="1800" b="0">
              <a:solidFill>
                <a:schemeClr val="dk1"/>
              </a:solidFill>
              <a:uFillTx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uFillTx/>
            </a:endParaRPr>
          </a:p>
        </p:txBody>
      </p:sp>
      <p:sp>
        <p:nvSpPr>
          <p:cNvPr id="135" name="Google Shape;135;g7924861a53_1_0"/>
          <p:cNvSpPr txBox="1">
            <a:spLocks noGrp="1"/>
          </p:cNvSpPr>
          <p:nvPr>
            <p:ph type="title"/>
          </p:nvPr>
        </p:nvSpPr>
        <p:spPr>
          <a:xfrm>
            <a:off x="200590" y="838178"/>
            <a:ext cx="4689000" cy="71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uFillTx/>
            </a:endParaRPr>
          </a:p>
        </p:txBody>
      </p:sp>
      <p:sp>
        <p:nvSpPr>
          <p:cNvPr id="136" name="Google Shape;136;g7924861a53_1_0"/>
          <p:cNvSpPr txBox="1">
            <a:spLocks noGrp="1"/>
          </p:cNvSpPr>
          <p:nvPr>
            <p:ph type="body" idx="2"/>
          </p:nvPr>
        </p:nvSpPr>
        <p:spPr>
          <a:xfrm>
            <a:off x="5573888" y="172358"/>
            <a:ext cx="3392100" cy="50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457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(16:9)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2_Title Slide</vt:lpstr>
      <vt:lpstr>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Liu, Luyu</cp:lastModifiedBy>
  <cp:revision>2</cp:revision>
  <dcterms:created xsi:type="dcterms:W3CDTF">2013-05-24T18:55:25Z</dcterms:created>
  <dcterms:modified xsi:type="dcterms:W3CDTF">2019-12-03T21:40:54Z</dcterms:modified>
</cp:coreProperties>
</file>