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3" roundtripDataSignature="AMtx7mhMcNdv/dRRNFbMkoos2TXTDGi4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C29E6E0-B0A5-45C9-8F7D-F62C17107AFF}">
  <a:tblStyle styleId="{5C29E6E0-B0A5-45C9-8F7D-F62C17107AF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42F9568-AF9E-4EE7-84BE-38E90A12A13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8FE2AE7-666A-42CB-B451-50671821EB9F}"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customschemas.google.com/relationships/presentationmetadata" Target="metadata"/><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a8f087f76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8f087f76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7a8f087f76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a8f087f76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a8f087f76_1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g7a8f087f76_1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a8f087f76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a8f087f76_1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7a8f087f76_1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p:cSld name="Content">
    <p:spTree>
      <p:nvGrpSpPr>
        <p:cNvPr id="13" name="Shape 13"/>
        <p:cNvGrpSpPr/>
        <p:nvPr/>
      </p:nvGrpSpPr>
      <p:grpSpPr>
        <a:xfrm>
          <a:off x="0" y="0"/>
          <a:ext cx="0" cy="0"/>
          <a:chOff x="0" y="0"/>
          <a:chExt cx="0" cy="0"/>
        </a:xfrm>
      </p:grpSpPr>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hrase-Word Slide RED">
  <p:cSld name="Big Phrase-Word Slide RED">
    <p:spTree>
      <p:nvGrpSpPr>
        <p:cNvPr id="19" name="Shape 19"/>
        <p:cNvGrpSpPr/>
        <p:nvPr/>
      </p:nvGrpSpPr>
      <p:grpSpPr>
        <a:xfrm>
          <a:off x="0" y="0"/>
          <a:ext cx="0" cy="0"/>
          <a:chOff x="0" y="0"/>
          <a:chExt cx="0" cy="0"/>
        </a:xfrm>
      </p:grpSpPr>
      <p:sp>
        <p:nvSpPr>
          <p:cNvPr id="20" name="Google Shape;20;p9"/>
          <p:cNvSpPr/>
          <p:nvPr/>
        </p:nvSpPr>
        <p:spPr>
          <a:xfrm>
            <a:off x="0" y="682626"/>
            <a:ext cx="9144000" cy="4460875"/>
          </a:xfrm>
          <a:prstGeom prst="rect">
            <a:avLst/>
          </a:prstGeom>
          <a:solidFill>
            <a:srgbClr val="636D6E"/>
          </a:solidFill>
          <a:ln cap="flat" cmpd="sng" w="9525">
            <a:solidFill>
              <a:srgbClr val="636D6E"/>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9"/>
          <p:cNvSpPr txBox="1"/>
          <p:nvPr>
            <p:ph idx="1" type="body"/>
          </p:nvPr>
        </p:nvSpPr>
        <p:spPr>
          <a:xfrm>
            <a:off x="5573888" y="181604"/>
            <a:ext cx="3392206" cy="501609"/>
          </a:xfrm>
          <a:prstGeom prst="rect">
            <a:avLst/>
          </a:prstGeom>
          <a:solidFill>
            <a:srgbClr val="636D6E"/>
          </a:solidFill>
          <a:ln cap="flat" cmpd="sng" w="9525">
            <a:solidFill>
              <a:srgbClr val="636D6E"/>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r">
              <a:lnSpc>
                <a:spcPct val="126153"/>
              </a:lnSpc>
              <a:spcBef>
                <a:spcPts val="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1pPr>
            <a:lvl2pPr indent="-228600" lvl="1" marL="914400" marR="0" rtl="0" algn="l">
              <a:lnSpc>
                <a:spcPct val="100000"/>
              </a:lnSpc>
              <a:spcBef>
                <a:spcPts val="6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indent="-355600" lvl="2" marL="1371600" marR="0" rtl="0" algn="l">
              <a:lnSpc>
                <a:spcPct val="100000"/>
              </a:lnSpc>
              <a:spcBef>
                <a:spcPts val="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595959"/>
              </a:buClr>
              <a:buSzPts val="1600"/>
              <a:buFont typeface="Arial"/>
              <a:buNone/>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 name="Google Shape;22;p9"/>
          <p:cNvSpPr txBox="1"/>
          <p:nvPr>
            <p:ph idx="2" type="body"/>
          </p:nvPr>
        </p:nvSpPr>
        <p:spPr>
          <a:xfrm>
            <a:off x="651757" y="1300891"/>
            <a:ext cx="7194020" cy="3313013"/>
          </a:xfrm>
          <a:prstGeom prst="rect">
            <a:avLst/>
          </a:prstGeom>
          <a:noFill/>
          <a:ln cap="flat" cmpd="sng" w="9525">
            <a:solidFill>
              <a:srgbClr val="636D6E"/>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l">
              <a:lnSpc>
                <a:spcPct val="116666"/>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1pPr>
            <a:lvl2pPr indent="-228600" lvl="1" marL="914400" marR="0" rtl="0" algn="l">
              <a:lnSpc>
                <a:spcPct val="100000"/>
              </a:lnSpc>
              <a:spcBef>
                <a:spcPts val="6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indent="-355600" lvl="2" marL="1371600" marR="0" rtl="0" algn="l">
              <a:lnSpc>
                <a:spcPct val="100000"/>
              </a:lnSpc>
              <a:spcBef>
                <a:spcPts val="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595959"/>
              </a:buClr>
              <a:buSzPts val="1600"/>
              <a:buFont typeface="Arial"/>
              <a:buNone/>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 name="Google Shape;23;p9"/>
          <p:cNvSpPr txBox="1"/>
          <p:nvPr>
            <p:ph type="title"/>
          </p:nvPr>
        </p:nvSpPr>
        <p:spPr>
          <a:xfrm>
            <a:off x="200590" y="838178"/>
            <a:ext cx="4688910" cy="71122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hrase-Word Slide WHITE1">
  <p:cSld name="Big Phrase-Word Slide WHITE1">
    <p:spTree>
      <p:nvGrpSpPr>
        <p:cNvPr id="24" name="Shape 24"/>
        <p:cNvGrpSpPr/>
        <p:nvPr/>
      </p:nvGrpSpPr>
      <p:grpSpPr>
        <a:xfrm>
          <a:off x="0" y="0"/>
          <a:ext cx="0" cy="0"/>
          <a:chOff x="0" y="0"/>
          <a:chExt cx="0" cy="0"/>
        </a:xfrm>
      </p:grpSpPr>
      <p:sp>
        <p:nvSpPr>
          <p:cNvPr id="25" name="Google Shape;25;p10"/>
          <p:cNvSpPr txBox="1"/>
          <p:nvPr>
            <p:ph idx="1" type="body"/>
          </p:nvPr>
        </p:nvSpPr>
        <p:spPr>
          <a:xfrm>
            <a:off x="651757" y="1300891"/>
            <a:ext cx="7194020" cy="3313013"/>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l">
              <a:lnSpc>
                <a:spcPct val="104999"/>
              </a:lnSpc>
              <a:spcBef>
                <a:spcPts val="0"/>
              </a:spcBef>
              <a:spcAft>
                <a:spcPts val="0"/>
              </a:spcAft>
              <a:buClr>
                <a:srgbClr val="BB0000"/>
              </a:buClr>
              <a:buSzPts val="8000"/>
              <a:buFont typeface="Arial"/>
              <a:buNone/>
              <a:defRPr b="1" i="0" sz="8000" u="none" cap="none" strike="noStrike">
                <a:solidFill>
                  <a:srgbClr val="BB0000"/>
                </a:solidFill>
                <a:latin typeface="Arial"/>
                <a:ea typeface="Arial"/>
                <a:cs typeface="Arial"/>
                <a:sym typeface="Arial"/>
              </a:defRPr>
            </a:lvl1pPr>
            <a:lvl2pPr indent="-228600" lvl="1" marL="914400" marR="0" rtl="0" algn="l">
              <a:lnSpc>
                <a:spcPct val="100000"/>
              </a:lnSpc>
              <a:spcBef>
                <a:spcPts val="6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indent="-355600" lvl="2" marL="1371600" marR="0" rtl="0" algn="l">
              <a:lnSpc>
                <a:spcPct val="100000"/>
              </a:lnSpc>
              <a:spcBef>
                <a:spcPts val="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595959"/>
              </a:buClr>
              <a:buSzPts val="1600"/>
              <a:buFont typeface="Arial"/>
              <a:buNone/>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Google Shape;26;p10"/>
          <p:cNvSpPr txBox="1"/>
          <p:nvPr>
            <p:ph idx="2" type="body"/>
          </p:nvPr>
        </p:nvSpPr>
        <p:spPr>
          <a:xfrm>
            <a:off x="5573888" y="172358"/>
            <a:ext cx="3392206" cy="501609"/>
          </a:xfrm>
          <a:prstGeom prst="rect">
            <a:avLst/>
          </a:prstGeom>
          <a:noFill/>
          <a:ln cap="flat" cmpd="sng" w="9525">
            <a:solidFill>
              <a:srgbClr val="636D6E"/>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r">
              <a:lnSpc>
                <a:spcPct val="126153"/>
              </a:lnSpc>
              <a:spcBef>
                <a:spcPts val="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1pPr>
            <a:lvl2pPr indent="-228600" lvl="1" marL="914400" marR="0" rtl="0" algn="l">
              <a:lnSpc>
                <a:spcPct val="100000"/>
              </a:lnSpc>
              <a:spcBef>
                <a:spcPts val="6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indent="-355600" lvl="2" marL="1371600" marR="0" rtl="0" algn="l">
              <a:lnSpc>
                <a:spcPct val="100000"/>
              </a:lnSpc>
              <a:spcBef>
                <a:spcPts val="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595959"/>
              </a:buClr>
              <a:buSzPts val="1600"/>
              <a:buFont typeface="Arial"/>
              <a:buNone/>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 name="Google Shape;27;p10"/>
          <p:cNvSpPr txBox="1"/>
          <p:nvPr>
            <p:ph type="title"/>
          </p:nvPr>
        </p:nvSpPr>
        <p:spPr>
          <a:xfrm>
            <a:off x="200590" y="838178"/>
            <a:ext cx="4688910" cy="71122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8" name="Shape 28"/>
        <p:cNvGrpSpPr/>
        <p:nvPr/>
      </p:nvGrpSpPr>
      <p:grpSpPr>
        <a:xfrm>
          <a:off x="0" y="0"/>
          <a:ext cx="0" cy="0"/>
          <a:chOff x="0" y="0"/>
          <a:chExt cx="0" cy="0"/>
        </a:xfrm>
      </p:grpSpPr>
      <p:sp>
        <p:nvSpPr>
          <p:cNvPr id="29" name="Google Shape;29;p11"/>
          <p:cNvSpPr txBox="1"/>
          <p:nvPr>
            <p:ph idx="1" type="body"/>
          </p:nvPr>
        </p:nvSpPr>
        <p:spPr>
          <a:xfrm>
            <a:off x="5573888" y="172358"/>
            <a:ext cx="3392206" cy="501609"/>
          </a:xfrm>
          <a:prstGeom prst="rect">
            <a:avLst/>
          </a:prstGeom>
          <a:noFill/>
          <a:ln cap="flat" cmpd="sng" w="9525">
            <a:solidFill>
              <a:srgbClr val="636D6E"/>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r">
              <a:lnSpc>
                <a:spcPct val="126153"/>
              </a:lnSpc>
              <a:spcBef>
                <a:spcPts val="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1pPr>
            <a:lvl2pPr indent="-228600" lvl="1" marL="914400" marR="0" rtl="0" algn="l">
              <a:lnSpc>
                <a:spcPct val="100000"/>
              </a:lnSpc>
              <a:spcBef>
                <a:spcPts val="6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indent="-355600" lvl="2" marL="1371600" marR="0" rtl="0" algn="l">
              <a:lnSpc>
                <a:spcPct val="100000"/>
              </a:lnSpc>
              <a:spcBef>
                <a:spcPts val="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595959"/>
              </a:buClr>
              <a:buSzPts val="1600"/>
              <a:buFont typeface="Arial"/>
              <a:buNone/>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11"/>
          <p:cNvSpPr txBox="1"/>
          <p:nvPr>
            <p:ph idx="2" type="body"/>
          </p:nvPr>
        </p:nvSpPr>
        <p:spPr>
          <a:xfrm>
            <a:off x="4315390" y="789714"/>
            <a:ext cx="4642821" cy="477089"/>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r">
              <a:lnSpc>
                <a:spcPct val="102500"/>
              </a:lnSpc>
              <a:spcBef>
                <a:spcPts val="0"/>
              </a:spcBef>
              <a:spcAft>
                <a:spcPts val="0"/>
              </a:spcAft>
              <a:buClr>
                <a:srgbClr val="636D6E"/>
              </a:buClr>
              <a:buSzPts val="1600"/>
              <a:buFont typeface="Arial"/>
              <a:buNone/>
              <a:defRPr b="1" i="0" sz="1600" u="none" cap="none" strike="noStrike">
                <a:solidFill>
                  <a:srgbClr val="636D6E"/>
                </a:solidFill>
                <a:latin typeface="Arial"/>
                <a:ea typeface="Arial"/>
                <a:cs typeface="Arial"/>
                <a:sym typeface="Arial"/>
              </a:defRPr>
            </a:lvl1pPr>
            <a:lvl2pPr indent="-228600" lvl="1" marL="914400" marR="0" rtl="0" algn="l">
              <a:lnSpc>
                <a:spcPct val="100000"/>
              </a:lnSpc>
              <a:spcBef>
                <a:spcPts val="6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indent="-355600" lvl="2" marL="1371600" marR="0" rtl="0" algn="l">
              <a:lnSpc>
                <a:spcPct val="100000"/>
              </a:lnSpc>
              <a:spcBef>
                <a:spcPts val="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595959"/>
              </a:buClr>
              <a:buSzPts val="1600"/>
              <a:buFont typeface="Arial"/>
              <a:buNone/>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 name="Google Shape;31;p11"/>
          <p:cNvSpPr txBox="1"/>
          <p:nvPr>
            <p:ph idx="3" type="body"/>
          </p:nvPr>
        </p:nvSpPr>
        <p:spPr>
          <a:xfrm>
            <a:off x="1400403" y="1372791"/>
            <a:ext cx="6527582" cy="3394472"/>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ctr">
              <a:lnSpc>
                <a:spcPct val="107500"/>
              </a:lnSpc>
              <a:spcBef>
                <a:spcPts val="0"/>
              </a:spcBef>
              <a:spcAft>
                <a:spcPts val="0"/>
              </a:spcAft>
              <a:buClr>
                <a:srgbClr val="BFBFBF"/>
              </a:buClr>
              <a:buSzPts val="3200"/>
              <a:buFont typeface="Arial"/>
              <a:buNone/>
              <a:defRPr b="0" i="0" sz="3200" u="none" cap="none" strike="noStrike">
                <a:solidFill>
                  <a:srgbClr val="BFBFBF"/>
                </a:solidFill>
                <a:latin typeface="Arial"/>
                <a:ea typeface="Arial"/>
                <a:cs typeface="Arial"/>
                <a:sym typeface="Arial"/>
              </a:defRPr>
            </a:lvl1pPr>
            <a:lvl2pPr indent="-228600" lvl="1" marL="914400" marR="0" rtl="0" algn="l">
              <a:lnSpc>
                <a:spcPct val="100000"/>
              </a:lnSpc>
              <a:spcBef>
                <a:spcPts val="6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indent="-355600" lvl="2" marL="1371600" marR="0" rtl="0" algn="l">
              <a:lnSpc>
                <a:spcPct val="100000"/>
              </a:lnSpc>
              <a:spcBef>
                <a:spcPts val="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595959"/>
              </a:buClr>
              <a:buSzPts val="1600"/>
              <a:buFont typeface="Arial"/>
              <a:buNone/>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 name="Google Shape;32;p11"/>
          <p:cNvSpPr txBox="1"/>
          <p:nvPr>
            <p:ph type="title"/>
          </p:nvPr>
        </p:nvSpPr>
        <p:spPr>
          <a:xfrm>
            <a:off x="200590" y="838178"/>
            <a:ext cx="4688910" cy="71122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lide">
  <p:cSld name="Quote Slide">
    <p:spTree>
      <p:nvGrpSpPr>
        <p:cNvPr id="33" name="Shape 33"/>
        <p:cNvGrpSpPr/>
        <p:nvPr/>
      </p:nvGrpSpPr>
      <p:grpSpPr>
        <a:xfrm>
          <a:off x="0" y="0"/>
          <a:ext cx="0" cy="0"/>
          <a:chOff x="0" y="0"/>
          <a:chExt cx="0" cy="0"/>
        </a:xfrm>
      </p:grpSpPr>
      <p:sp>
        <p:nvSpPr>
          <p:cNvPr id="34" name="Google Shape;34;p12"/>
          <p:cNvSpPr txBox="1"/>
          <p:nvPr>
            <p:ph idx="1" type="body"/>
          </p:nvPr>
        </p:nvSpPr>
        <p:spPr>
          <a:xfrm>
            <a:off x="5573888" y="172358"/>
            <a:ext cx="3392206" cy="501609"/>
          </a:xfrm>
          <a:prstGeom prst="rect">
            <a:avLst/>
          </a:prstGeom>
          <a:noFill/>
          <a:ln cap="flat" cmpd="sng" w="9525">
            <a:solidFill>
              <a:srgbClr val="636D6E"/>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r">
              <a:lnSpc>
                <a:spcPct val="126153"/>
              </a:lnSpc>
              <a:spcBef>
                <a:spcPts val="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1pPr>
            <a:lvl2pPr indent="-228600" lvl="1" marL="914400" marR="0" rtl="0" algn="l">
              <a:lnSpc>
                <a:spcPct val="100000"/>
              </a:lnSpc>
              <a:spcBef>
                <a:spcPts val="6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indent="-355600" lvl="2" marL="1371600" marR="0" rtl="0" algn="l">
              <a:lnSpc>
                <a:spcPct val="100000"/>
              </a:lnSpc>
              <a:spcBef>
                <a:spcPts val="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595959"/>
              </a:buClr>
              <a:buSzPts val="1600"/>
              <a:buFont typeface="Arial"/>
              <a:buNone/>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12"/>
          <p:cNvSpPr txBox="1"/>
          <p:nvPr>
            <p:ph idx="2" type="body"/>
          </p:nvPr>
        </p:nvSpPr>
        <p:spPr>
          <a:xfrm>
            <a:off x="4881010" y="4110247"/>
            <a:ext cx="3392206" cy="820519"/>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r">
              <a:lnSpc>
                <a:spcPct val="110000"/>
              </a:lnSpc>
              <a:spcBef>
                <a:spcPts val="0"/>
              </a:spcBef>
              <a:spcAft>
                <a:spcPts val="0"/>
              </a:spcAft>
              <a:buClr>
                <a:srgbClr val="BB0000"/>
              </a:buClr>
              <a:buSzPts val="2400"/>
              <a:buFont typeface="Arial"/>
              <a:buNone/>
              <a:defRPr b="0" baseline="-25000" i="0" sz="2400" u="none" cap="none" strike="noStrike">
                <a:solidFill>
                  <a:srgbClr val="BB0000"/>
                </a:solidFill>
                <a:latin typeface="Arial"/>
                <a:ea typeface="Arial"/>
                <a:cs typeface="Arial"/>
                <a:sym typeface="Arial"/>
              </a:defRPr>
            </a:lvl1pPr>
            <a:lvl2pPr indent="-228600" lvl="1" marL="914400" marR="0" rtl="0" algn="l">
              <a:lnSpc>
                <a:spcPct val="100000"/>
              </a:lnSpc>
              <a:spcBef>
                <a:spcPts val="6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indent="-355600" lvl="2" marL="1371600" marR="0" rtl="0" algn="l">
              <a:lnSpc>
                <a:spcPct val="100000"/>
              </a:lnSpc>
              <a:spcBef>
                <a:spcPts val="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595959"/>
              </a:buClr>
              <a:buSzPts val="1600"/>
              <a:buFont typeface="Arial"/>
              <a:buNone/>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 name="Google Shape;36;p12"/>
          <p:cNvSpPr txBox="1"/>
          <p:nvPr>
            <p:ph idx="3" type="body"/>
          </p:nvPr>
        </p:nvSpPr>
        <p:spPr>
          <a:xfrm>
            <a:off x="944698" y="1157326"/>
            <a:ext cx="7200384" cy="2842484"/>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ctr">
              <a:lnSpc>
                <a:spcPct val="100000"/>
              </a:lnSpc>
              <a:spcBef>
                <a:spcPts val="640"/>
              </a:spcBef>
              <a:spcAft>
                <a:spcPts val="0"/>
              </a:spcAft>
              <a:buClr>
                <a:srgbClr val="BB0032"/>
              </a:buClr>
              <a:buSzPts val="3200"/>
              <a:buFont typeface="Arial"/>
              <a:buNone/>
              <a:defRPr b="0" i="0" sz="3200" u="none" cap="none" strike="noStrike">
                <a:solidFill>
                  <a:srgbClr val="BB0032"/>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7" name="Google Shape;37;p12"/>
          <p:cNvSpPr txBox="1"/>
          <p:nvPr>
            <p:ph type="title"/>
          </p:nvPr>
        </p:nvSpPr>
        <p:spPr>
          <a:xfrm>
            <a:off x="200590" y="838178"/>
            <a:ext cx="4688910" cy="71122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Photo Slide">
  <p:cSld name="Full Photo Slide">
    <p:spTree>
      <p:nvGrpSpPr>
        <p:cNvPr id="38" name="Shape 38"/>
        <p:cNvGrpSpPr/>
        <p:nvPr/>
      </p:nvGrpSpPr>
      <p:grpSpPr>
        <a:xfrm>
          <a:off x="0" y="0"/>
          <a:ext cx="0" cy="0"/>
          <a:chOff x="0" y="0"/>
          <a:chExt cx="0" cy="0"/>
        </a:xfrm>
      </p:grpSpPr>
      <p:sp>
        <p:nvSpPr>
          <p:cNvPr id="39" name="Google Shape;39;p13"/>
          <p:cNvSpPr/>
          <p:nvPr>
            <p:ph idx="2" type="pic"/>
          </p:nvPr>
        </p:nvSpPr>
        <p:spPr>
          <a:xfrm>
            <a:off x="0" y="692952"/>
            <a:ext cx="9144000" cy="445054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BFBFBF"/>
              </a:buClr>
              <a:buSzPts val="3200"/>
              <a:buFont typeface="Arial"/>
              <a:buNone/>
              <a:defRPr b="0" i="0" sz="3200" u="none" cap="none" strike="noStrike">
                <a:solidFill>
                  <a:srgbClr val="BFBFB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0" name="Google Shape;40;p13"/>
          <p:cNvSpPr txBox="1"/>
          <p:nvPr>
            <p:ph idx="1" type="body"/>
          </p:nvPr>
        </p:nvSpPr>
        <p:spPr>
          <a:xfrm>
            <a:off x="5573888" y="172358"/>
            <a:ext cx="3392206" cy="501609"/>
          </a:xfrm>
          <a:prstGeom prst="rect">
            <a:avLst/>
          </a:prstGeom>
          <a:noFill/>
          <a:ln cap="flat" cmpd="sng" w="9525">
            <a:solidFill>
              <a:srgbClr val="636D6E"/>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r">
              <a:lnSpc>
                <a:spcPct val="126153"/>
              </a:lnSpc>
              <a:spcBef>
                <a:spcPts val="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1pPr>
            <a:lvl2pPr indent="-228600" lvl="1" marL="914400" marR="0" rtl="0" algn="l">
              <a:lnSpc>
                <a:spcPct val="100000"/>
              </a:lnSpc>
              <a:spcBef>
                <a:spcPts val="6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indent="-355600" lvl="2" marL="1371600" marR="0" rtl="0" algn="l">
              <a:lnSpc>
                <a:spcPct val="100000"/>
              </a:lnSpc>
              <a:spcBef>
                <a:spcPts val="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595959"/>
              </a:buClr>
              <a:buSzPts val="1600"/>
              <a:buFont typeface="Arial"/>
              <a:buNone/>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Google Shape;41;p13"/>
          <p:cNvSpPr txBox="1"/>
          <p:nvPr>
            <p:ph idx="3" type="body"/>
          </p:nvPr>
        </p:nvSpPr>
        <p:spPr>
          <a:xfrm>
            <a:off x="4868541" y="1064378"/>
            <a:ext cx="3998889" cy="137402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72000"/>
              </a:lnSpc>
              <a:spcBef>
                <a:spcPts val="0"/>
              </a:spcBef>
              <a:spcAft>
                <a:spcPts val="0"/>
              </a:spcAft>
              <a:buClr>
                <a:srgbClr val="BB0000"/>
              </a:buClr>
              <a:buSzPts val="2000"/>
              <a:buFont typeface="Arial"/>
              <a:buNone/>
              <a:defRPr b="1" i="0" sz="2000" u="none" cap="none" strike="noStrike">
                <a:solidFill>
                  <a:srgbClr val="BB0000"/>
                </a:solidFill>
                <a:latin typeface="Arial"/>
                <a:ea typeface="Arial"/>
                <a:cs typeface="Arial"/>
                <a:sym typeface="Arial"/>
              </a:defRPr>
            </a:lvl1pPr>
            <a:lvl2pPr indent="-330200" lvl="1" marL="914400" marR="0" rtl="0" algn="l">
              <a:lnSpc>
                <a:spcPct val="100000"/>
              </a:lnSpc>
              <a:spcBef>
                <a:spcPts val="200"/>
              </a:spcBef>
              <a:spcAft>
                <a:spcPts val="0"/>
              </a:spcAft>
              <a:buClr>
                <a:srgbClr val="BB0000"/>
              </a:buClr>
              <a:buSzPts val="1600"/>
              <a:buFont typeface="Arial"/>
              <a:buChar char="•"/>
              <a:defRPr b="0" i="0" sz="1600" u="none" cap="none" strike="noStrike">
                <a:solidFill>
                  <a:srgbClr val="595959"/>
                </a:solidFill>
                <a:latin typeface="Arial"/>
                <a:ea typeface="Arial"/>
                <a:cs typeface="Arial"/>
                <a:sym typeface="Arial"/>
              </a:defRPr>
            </a:lvl2pPr>
            <a:lvl3pPr indent="-330200" lvl="2" marL="1371600" marR="0" rtl="0" algn="l">
              <a:lnSpc>
                <a:spcPct val="100000"/>
              </a:lnSpc>
              <a:spcBef>
                <a:spcPts val="200"/>
              </a:spcBef>
              <a:spcAft>
                <a:spcPts val="0"/>
              </a:spcAft>
              <a:buClr>
                <a:srgbClr val="BB0000"/>
              </a:buClr>
              <a:buSzPts val="1600"/>
              <a:buFont typeface="Arial"/>
              <a:buChar char="•"/>
              <a:defRPr b="0" i="0" sz="1600" u="none" cap="none" strike="noStrike">
                <a:solidFill>
                  <a:srgbClr val="595959"/>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595959"/>
              </a:buClr>
              <a:buSzPts val="1800"/>
              <a:buFont typeface="Arial"/>
              <a:buNone/>
              <a:defRPr b="0" i="0" sz="18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2" name="Google Shape;42;p13"/>
          <p:cNvSpPr txBox="1"/>
          <p:nvPr>
            <p:ph type="title"/>
          </p:nvPr>
        </p:nvSpPr>
        <p:spPr>
          <a:xfrm>
            <a:off x="200590" y="838178"/>
            <a:ext cx="4688910" cy="71122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Text Slide">
  <p:cSld name="Photo-Text Slide">
    <p:spTree>
      <p:nvGrpSpPr>
        <p:cNvPr id="43" name="Shape 43"/>
        <p:cNvGrpSpPr/>
        <p:nvPr/>
      </p:nvGrpSpPr>
      <p:grpSpPr>
        <a:xfrm>
          <a:off x="0" y="0"/>
          <a:ext cx="0" cy="0"/>
          <a:chOff x="0" y="0"/>
          <a:chExt cx="0" cy="0"/>
        </a:xfrm>
      </p:grpSpPr>
      <p:sp>
        <p:nvSpPr>
          <p:cNvPr id="44" name="Google Shape;44;p14"/>
          <p:cNvSpPr/>
          <p:nvPr>
            <p:ph idx="2" type="pic"/>
          </p:nvPr>
        </p:nvSpPr>
        <p:spPr>
          <a:xfrm>
            <a:off x="0" y="692952"/>
            <a:ext cx="3883850" cy="445054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BFBFBF"/>
              </a:buClr>
              <a:buSzPts val="3200"/>
              <a:buFont typeface="Arial"/>
              <a:buNone/>
              <a:defRPr b="0" i="0" sz="3200" u="none" cap="none" strike="noStrike">
                <a:solidFill>
                  <a:srgbClr val="BFBFB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5" name="Google Shape;45;p14"/>
          <p:cNvSpPr txBox="1"/>
          <p:nvPr>
            <p:ph idx="1" type="body"/>
          </p:nvPr>
        </p:nvSpPr>
        <p:spPr>
          <a:xfrm>
            <a:off x="4137593" y="1372791"/>
            <a:ext cx="4701503" cy="3165342"/>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l">
              <a:lnSpc>
                <a:spcPct val="107500"/>
              </a:lnSpc>
              <a:spcBef>
                <a:spcPts val="0"/>
              </a:spcBef>
              <a:spcAft>
                <a:spcPts val="0"/>
              </a:spcAft>
              <a:buClr>
                <a:srgbClr val="BB0000"/>
              </a:buClr>
              <a:buSzPts val="3200"/>
              <a:buFont typeface="Arial"/>
              <a:buNone/>
              <a:defRPr b="0" i="0" sz="3200" u="none" cap="none" strike="noStrike">
                <a:solidFill>
                  <a:srgbClr val="BB0000"/>
                </a:solidFill>
                <a:latin typeface="Arial"/>
                <a:ea typeface="Arial"/>
                <a:cs typeface="Arial"/>
                <a:sym typeface="Arial"/>
              </a:defRPr>
            </a:lvl1pPr>
            <a:lvl2pPr indent="-228600" lvl="1" marL="914400" marR="0" rtl="0" algn="l">
              <a:lnSpc>
                <a:spcPct val="100000"/>
              </a:lnSpc>
              <a:spcBef>
                <a:spcPts val="6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indent="-355600" lvl="2" marL="1371600" marR="0" rtl="0" algn="l">
              <a:lnSpc>
                <a:spcPct val="100000"/>
              </a:lnSpc>
              <a:spcBef>
                <a:spcPts val="0"/>
              </a:spcBef>
              <a:spcAft>
                <a:spcPts val="0"/>
              </a:spcAft>
              <a:buClr>
                <a:srgbClr val="636D6E"/>
              </a:buClr>
              <a:buSzPts val="2000"/>
              <a:buFont typeface="Arial"/>
              <a:buChar char="•"/>
              <a:defRPr b="0" i="0" sz="2000" u="none" cap="none" strike="noStrike">
                <a:solidFill>
                  <a:srgbClr val="636D6E"/>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636D6E"/>
              </a:buClr>
              <a:buSzPts val="1600"/>
              <a:buFont typeface="Arial"/>
              <a:buNone/>
              <a:defRPr b="0" i="0" sz="1600" u="none" cap="none" strike="noStrike">
                <a:solidFill>
                  <a:srgbClr val="636D6E"/>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6" name="Google Shape;46;p14"/>
          <p:cNvSpPr txBox="1"/>
          <p:nvPr>
            <p:ph idx="3" type="body"/>
          </p:nvPr>
        </p:nvSpPr>
        <p:spPr>
          <a:xfrm>
            <a:off x="5573888" y="172358"/>
            <a:ext cx="3392206" cy="501609"/>
          </a:xfrm>
          <a:prstGeom prst="rect">
            <a:avLst/>
          </a:prstGeom>
          <a:noFill/>
          <a:ln cap="flat" cmpd="sng" w="9525">
            <a:solidFill>
              <a:srgbClr val="636D6E"/>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r">
              <a:lnSpc>
                <a:spcPct val="126153"/>
              </a:lnSpc>
              <a:spcBef>
                <a:spcPts val="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1pPr>
            <a:lvl2pPr indent="-228600" lvl="1" marL="914400" marR="0" rtl="0" algn="l">
              <a:lnSpc>
                <a:spcPct val="100000"/>
              </a:lnSpc>
              <a:spcBef>
                <a:spcPts val="6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indent="-355600" lvl="2" marL="1371600" marR="0" rtl="0" algn="l">
              <a:lnSpc>
                <a:spcPct val="100000"/>
              </a:lnSpc>
              <a:spcBef>
                <a:spcPts val="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595959"/>
              </a:buClr>
              <a:buSzPts val="1600"/>
              <a:buFont typeface="Arial"/>
              <a:buNone/>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7" name="Google Shape;47;p14"/>
          <p:cNvSpPr txBox="1"/>
          <p:nvPr>
            <p:ph idx="4" type="body"/>
          </p:nvPr>
        </p:nvSpPr>
        <p:spPr>
          <a:xfrm>
            <a:off x="4315390" y="789714"/>
            <a:ext cx="4642821" cy="477089"/>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r">
              <a:lnSpc>
                <a:spcPct val="102500"/>
              </a:lnSpc>
              <a:spcBef>
                <a:spcPts val="0"/>
              </a:spcBef>
              <a:spcAft>
                <a:spcPts val="0"/>
              </a:spcAft>
              <a:buClr>
                <a:srgbClr val="636D6E"/>
              </a:buClr>
              <a:buSzPts val="1600"/>
              <a:buFont typeface="Arial"/>
              <a:buNone/>
              <a:defRPr b="1" i="0" sz="1600" u="none" cap="none" strike="noStrike">
                <a:solidFill>
                  <a:srgbClr val="636D6E"/>
                </a:solidFill>
                <a:latin typeface="Arial"/>
                <a:ea typeface="Arial"/>
                <a:cs typeface="Arial"/>
                <a:sym typeface="Arial"/>
              </a:defRPr>
            </a:lvl1pPr>
            <a:lvl2pPr indent="-228600" lvl="1" marL="914400" marR="0" rtl="0" algn="l">
              <a:lnSpc>
                <a:spcPct val="100000"/>
              </a:lnSpc>
              <a:spcBef>
                <a:spcPts val="6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2pPr>
            <a:lvl3pPr indent="-355600" lvl="2" marL="1371600" marR="0" rtl="0" algn="l">
              <a:lnSpc>
                <a:spcPct val="100000"/>
              </a:lnSpc>
              <a:spcBef>
                <a:spcPts val="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350"/>
              </a:spcBef>
              <a:spcAft>
                <a:spcPts val="0"/>
              </a:spcAft>
              <a:buClr>
                <a:srgbClr val="595959"/>
              </a:buClr>
              <a:buSzPts val="1600"/>
              <a:buFont typeface="Arial"/>
              <a:buNone/>
              <a:defRPr b="0" i="0" sz="16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8" name="Google Shape;48;p14"/>
          <p:cNvSpPr txBox="1"/>
          <p:nvPr>
            <p:ph type="title"/>
          </p:nvPr>
        </p:nvSpPr>
        <p:spPr>
          <a:xfrm>
            <a:off x="200590" y="838178"/>
            <a:ext cx="4688910" cy="71122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idx="10" type="dt"/>
          </p:nvPr>
        </p:nvSpPr>
        <p:spPr>
          <a:xfrm>
            <a:off x="3627974" y="4741863"/>
            <a:ext cx="2133600" cy="273844"/>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636D6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6"/>
          <p:cNvSpPr/>
          <p:nvPr/>
        </p:nvSpPr>
        <p:spPr>
          <a:xfrm>
            <a:off x="0" y="2230833"/>
            <a:ext cx="9144000" cy="2222105"/>
          </a:xfrm>
          <a:prstGeom prst="rect">
            <a:avLst/>
          </a:prstGeom>
          <a:solidFill>
            <a:srgbClr val="636D6E"/>
          </a:solidFill>
          <a:ln cap="flat" cmpd="sng" w="9525">
            <a:solidFill>
              <a:srgbClr val="636D6E"/>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heOhioStateUniversity-Horiz-RGBHEX.png" id="12" name="Google Shape;12;p6"/>
          <p:cNvPicPr preferRelativeResize="0"/>
          <p:nvPr/>
        </p:nvPicPr>
        <p:blipFill rotWithShape="1">
          <a:blip r:embed="rId1">
            <a:alphaModFix/>
          </a:blip>
          <a:srcRect b="0" l="0" r="0" t="0"/>
          <a:stretch/>
        </p:blipFill>
        <p:spPr>
          <a:xfrm>
            <a:off x="2169584" y="1200151"/>
            <a:ext cx="4800600" cy="696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 name="Shape 14"/>
        <p:cNvGrpSpPr/>
        <p:nvPr/>
      </p:nvGrpSpPr>
      <p:grpSpPr>
        <a:xfrm>
          <a:off x="0" y="0"/>
          <a:ext cx="0" cy="0"/>
          <a:chOff x="0" y="0"/>
          <a:chExt cx="0" cy="0"/>
        </a:xfrm>
      </p:grpSpPr>
      <p:grpSp>
        <p:nvGrpSpPr>
          <p:cNvPr id="15" name="Google Shape;15;p8"/>
          <p:cNvGrpSpPr/>
          <p:nvPr/>
        </p:nvGrpSpPr>
        <p:grpSpPr>
          <a:xfrm>
            <a:off x="0" y="-27625"/>
            <a:ext cx="9144000" cy="682625"/>
            <a:chOff x="0" y="1040406"/>
            <a:chExt cx="9144000" cy="910167"/>
          </a:xfrm>
        </p:grpSpPr>
        <p:sp>
          <p:nvSpPr>
            <p:cNvPr id="16" name="Google Shape;16;p8"/>
            <p:cNvSpPr/>
            <p:nvPr/>
          </p:nvSpPr>
          <p:spPr>
            <a:xfrm>
              <a:off x="0" y="1040406"/>
              <a:ext cx="9144000" cy="910167"/>
            </a:xfrm>
            <a:prstGeom prst="rect">
              <a:avLst/>
            </a:prstGeom>
            <a:solidFill>
              <a:srgbClr val="636D6E"/>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TheOhioStateUniversity-REV-Horiz-RGBHEX.png" id="17" name="Google Shape;17;p8"/>
            <p:cNvPicPr preferRelativeResize="0"/>
            <p:nvPr/>
          </p:nvPicPr>
          <p:blipFill rotWithShape="1">
            <a:blip r:embed="rId1">
              <a:alphaModFix/>
            </a:blip>
            <a:srcRect b="0" l="0" r="0" t="0"/>
            <a:stretch/>
          </p:blipFill>
          <p:spPr>
            <a:xfrm>
              <a:off x="306917" y="1238313"/>
              <a:ext cx="2438400" cy="471424"/>
            </a:xfrm>
            <a:prstGeom prst="rect">
              <a:avLst/>
            </a:prstGeom>
            <a:noFill/>
            <a:ln>
              <a:noFill/>
            </a:ln>
          </p:spPr>
        </p:pic>
      </p:grpSp>
      <p:sp>
        <p:nvSpPr>
          <p:cNvPr id="18" name="Google Shape;18;p8"/>
          <p:cNvSpPr/>
          <p:nvPr/>
        </p:nvSpPr>
        <p:spPr>
          <a:xfrm>
            <a:off x="8518368" y="4763429"/>
            <a:ext cx="43543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fld id="{00000000-1234-1234-1234-123412341234}" type="slidenum">
              <a:rPr b="0" i="0" lang="en-US" sz="1600" u="none" cap="none" strike="noStrike">
                <a:solidFill>
                  <a:srgbClr val="636D6E"/>
                </a:solidFill>
                <a:latin typeface="Arial"/>
                <a:ea typeface="Arial"/>
                <a:cs typeface="Arial"/>
                <a:sym typeface="Arial"/>
              </a:rPr>
              <a:t>‹#›</a:t>
            </a:fld>
            <a:endParaRPr b="0" i="0" sz="1600" u="none" cap="none" strike="noStrike">
              <a:solidFill>
                <a:srgbClr val="636D6E"/>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1"/>
          <p:cNvSpPr txBox="1"/>
          <p:nvPr/>
        </p:nvSpPr>
        <p:spPr>
          <a:xfrm>
            <a:off x="1371600" y="2307821"/>
            <a:ext cx="6400800" cy="6175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Arial"/>
              <a:buNone/>
            </a:pPr>
            <a:r>
              <a:rPr b="0" i="0" lang="en-US" sz="3200" u="none" cap="none" strike="noStrike">
                <a:solidFill>
                  <a:schemeClr val="lt1"/>
                </a:solidFill>
                <a:latin typeface="Arial"/>
                <a:ea typeface="Arial"/>
                <a:cs typeface="Arial"/>
                <a:sym typeface="Arial"/>
              </a:rPr>
              <a:t>CSE 519401 Pytorch Team</a:t>
            </a:r>
            <a:endParaRPr b="0" i="0" sz="1400" u="none" cap="none" strike="noStrike">
              <a:solidFill>
                <a:srgbClr val="000000"/>
              </a:solidFill>
              <a:latin typeface="Arial"/>
              <a:ea typeface="Arial"/>
              <a:cs typeface="Arial"/>
              <a:sym typeface="Arial"/>
            </a:endParaRPr>
          </a:p>
        </p:txBody>
      </p:sp>
      <p:sp>
        <p:nvSpPr>
          <p:cNvPr id="54" name="Google Shape;54;p1"/>
          <p:cNvSpPr txBox="1"/>
          <p:nvPr/>
        </p:nvSpPr>
        <p:spPr>
          <a:xfrm>
            <a:off x="1413015" y="3425539"/>
            <a:ext cx="6400800" cy="6175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Luyu Liu, Subash Chebolu, Zicong Zhang</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1371600" y="2789601"/>
            <a:ext cx="6400800" cy="6175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Lab</a:t>
            </a:r>
            <a:r>
              <a:rPr lang="en-US" sz="2800">
                <a:solidFill>
                  <a:schemeClr val="lt1"/>
                </a:solidFill>
              </a:rPr>
              <a:t>3</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g7a8f087f76_0_3"/>
          <p:cNvSpPr txBox="1"/>
          <p:nvPr>
            <p:ph idx="1" type="body"/>
          </p:nvPr>
        </p:nvSpPr>
        <p:spPr>
          <a:xfrm>
            <a:off x="5573888" y="172358"/>
            <a:ext cx="3392100" cy="501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62" name="Google Shape;62;g7a8f087f76_0_3"/>
          <p:cNvSpPr txBox="1"/>
          <p:nvPr>
            <p:ph idx="2" type="body"/>
          </p:nvPr>
        </p:nvSpPr>
        <p:spPr>
          <a:xfrm>
            <a:off x="4315390" y="789714"/>
            <a:ext cx="4642800" cy="47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63" name="Google Shape;63;g7a8f087f76_0_3"/>
          <p:cNvSpPr txBox="1"/>
          <p:nvPr>
            <p:ph type="title"/>
          </p:nvPr>
        </p:nvSpPr>
        <p:spPr>
          <a:xfrm>
            <a:off x="200590" y="838178"/>
            <a:ext cx="4689000" cy="71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Performance</a:t>
            </a:r>
            <a:endParaRPr/>
          </a:p>
        </p:txBody>
      </p:sp>
      <p:sp>
        <p:nvSpPr>
          <p:cNvPr id="64" name="Google Shape;64;g7a8f087f76_0_3"/>
          <p:cNvSpPr txBox="1"/>
          <p:nvPr/>
        </p:nvSpPr>
        <p:spPr>
          <a:xfrm>
            <a:off x="124725" y="1643575"/>
            <a:ext cx="8841300" cy="3287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Timing was done through python time module</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Code has two main communication points</a:t>
            </a:r>
            <a:endParaRPr sz="2400"/>
          </a:p>
          <a:p>
            <a:pPr indent="-381000" lvl="1" marL="914400" rtl="0" algn="l">
              <a:spcBef>
                <a:spcPts val="0"/>
              </a:spcBef>
              <a:spcAft>
                <a:spcPts val="0"/>
              </a:spcAft>
              <a:buSzPts val="2400"/>
              <a:buChar char="○"/>
            </a:pPr>
            <a:r>
              <a:rPr lang="en-US" sz="2400"/>
              <a:t>Initial Broadcast of weights</a:t>
            </a:r>
            <a:endParaRPr sz="2400"/>
          </a:p>
          <a:p>
            <a:pPr indent="-381000" lvl="1" marL="914400" rtl="0" algn="l">
              <a:spcBef>
                <a:spcPts val="0"/>
              </a:spcBef>
              <a:spcAft>
                <a:spcPts val="0"/>
              </a:spcAft>
              <a:buSzPts val="2400"/>
              <a:buChar char="○"/>
            </a:pPr>
            <a:r>
              <a:rPr lang="en-US" sz="2400"/>
              <a:t>Per batch All-in-All loss communication for optimizer step</a:t>
            </a:r>
            <a:endParaRPr sz="2400"/>
          </a:p>
          <a:p>
            <a:pPr indent="0" lvl="0" marL="457200" rtl="0" algn="l">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5"/>
          <p:cNvSpPr txBox="1"/>
          <p:nvPr>
            <p:ph idx="1" type="body"/>
          </p:nvPr>
        </p:nvSpPr>
        <p:spPr>
          <a:xfrm>
            <a:off x="5573888" y="172358"/>
            <a:ext cx="3392206" cy="501609"/>
          </a:xfrm>
          <a:prstGeom prst="rect">
            <a:avLst/>
          </a:prstGeom>
          <a:noFill/>
          <a:ln cap="flat" cmpd="sng" w="9525">
            <a:solidFill>
              <a:srgbClr val="636D6E"/>
            </a:solidFill>
            <a:prstDash val="solid"/>
            <a:round/>
            <a:headEnd len="sm" w="sm" type="none"/>
            <a:tailEnd len="sm" w="sm" type="none"/>
          </a:ln>
        </p:spPr>
        <p:txBody>
          <a:bodyPr anchorCtr="0" anchor="t" bIns="45700" lIns="91425" spcFirstLastPara="1" rIns="91425" wrap="square" tIns="45700">
            <a:noAutofit/>
          </a:bodyPr>
          <a:lstStyle/>
          <a:p>
            <a:pPr indent="-228600" lvl="0" marL="457200" marR="0" rtl="0" algn="r">
              <a:lnSpc>
                <a:spcPct val="126153"/>
              </a:lnSpc>
              <a:spcBef>
                <a:spcPts val="0"/>
              </a:spcBef>
              <a:spcAft>
                <a:spcPts val="0"/>
              </a:spcAft>
              <a:buClr>
                <a:schemeClr val="lt1"/>
              </a:buClr>
              <a:buSzPts val="1300"/>
              <a:buFont typeface="Arial"/>
              <a:buNone/>
            </a:pPr>
            <a:r>
              <a:t/>
            </a:r>
            <a:endParaRPr/>
          </a:p>
        </p:txBody>
      </p:sp>
      <p:sp>
        <p:nvSpPr>
          <p:cNvPr id="70" name="Google Shape;70;p5"/>
          <p:cNvSpPr txBox="1"/>
          <p:nvPr>
            <p:ph type="title"/>
          </p:nvPr>
        </p:nvSpPr>
        <p:spPr>
          <a:xfrm>
            <a:off x="200590" y="838178"/>
            <a:ext cx="4688910" cy="7112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Arial"/>
              <a:buNone/>
            </a:pPr>
            <a:r>
              <a:rPr lang="en-US"/>
              <a:t>Performance</a:t>
            </a:r>
            <a:endParaRPr/>
          </a:p>
        </p:txBody>
      </p:sp>
      <p:sp>
        <p:nvSpPr>
          <p:cNvPr id="71" name="Google Shape;71;p5"/>
          <p:cNvSpPr txBox="1"/>
          <p:nvPr/>
        </p:nvSpPr>
        <p:spPr>
          <a:xfrm>
            <a:off x="124725" y="1643575"/>
            <a:ext cx="2824800" cy="3287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sz="1800"/>
              <a:t>Number of parameters are inversely correlated with both communication time and training time.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Batch size is directly correlated with training time and communication time.</a:t>
            </a:r>
            <a:endParaRPr sz="1800"/>
          </a:p>
        </p:txBody>
      </p:sp>
      <p:graphicFrame>
        <p:nvGraphicFramePr>
          <p:cNvPr id="72" name="Google Shape;72;p5"/>
          <p:cNvGraphicFramePr/>
          <p:nvPr/>
        </p:nvGraphicFramePr>
        <p:xfrm>
          <a:off x="3022475" y="1728775"/>
          <a:ext cx="3000000" cy="3000000"/>
        </p:xfrm>
        <a:graphic>
          <a:graphicData uri="http://schemas.openxmlformats.org/drawingml/2006/table">
            <a:tbl>
              <a:tblPr>
                <a:noFill/>
                <a:tableStyleId>{5C29E6E0-B0A5-45C9-8F7D-F62C17107AFF}</a:tableStyleId>
              </a:tblPr>
              <a:tblGrid>
                <a:gridCol w="1188725"/>
                <a:gridCol w="1188725"/>
                <a:gridCol w="1188725"/>
                <a:gridCol w="1188725"/>
                <a:gridCol w="1188725"/>
              </a:tblGrid>
              <a:tr h="12700">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Gated CNN, batch size 32</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LSTM, batch size 32</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Gated CNN,</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batch size 128</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LSTM, batch size 128</a:t>
                      </a:r>
                      <a:endParaRPr>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initial broadcast</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0.15</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0.33</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0.24</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0.25</a:t>
                      </a:r>
                      <a:endParaRPr>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loss communication time</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286.82</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329.23</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59.98</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74.21</a:t>
                      </a:r>
                      <a:endParaRPr>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total communication time</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286.97</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329.57</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60.23</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74.47</a:t>
                      </a:r>
                      <a:endParaRPr>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training time</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555.02</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 609.02</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189.35</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195.73</a:t>
                      </a:r>
                      <a:endParaRPr>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g7a8f087f76_1_2"/>
          <p:cNvSpPr txBox="1"/>
          <p:nvPr>
            <p:ph idx="1" type="body"/>
          </p:nvPr>
        </p:nvSpPr>
        <p:spPr>
          <a:xfrm>
            <a:off x="5573888" y="172358"/>
            <a:ext cx="3392100" cy="501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79" name="Google Shape;79;g7a8f087f76_1_2"/>
          <p:cNvSpPr txBox="1"/>
          <p:nvPr>
            <p:ph idx="2" type="body"/>
          </p:nvPr>
        </p:nvSpPr>
        <p:spPr>
          <a:xfrm>
            <a:off x="4315390" y="789714"/>
            <a:ext cx="4642800" cy="47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80" name="Google Shape;80;g7a8f087f76_1_2"/>
          <p:cNvSpPr txBox="1"/>
          <p:nvPr>
            <p:ph idx="3" type="body"/>
          </p:nvPr>
        </p:nvSpPr>
        <p:spPr>
          <a:xfrm>
            <a:off x="367524" y="1570350"/>
            <a:ext cx="8208300" cy="33945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rgbClr val="000000"/>
              </a:buClr>
              <a:buSzPts val="1400"/>
              <a:buChar char="●"/>
            </a:pPr>
            <a:r>
              <a:rPr lang="en-US" sz="1400">
                <a:solidFill>
                  <a:srgbClr val="000000"/>
                </a:solidFill>
              </a:rPr>
              <a:t>For transformerXL, we further experiments with more options of batch size and found out the even though the model is having large communication overhead, but the model can converge to about ppl of 300 when we try a batch size of 10</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Reduced training time with “--binding” and “map-by” flag added the mpirun command</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sp>
        <p:nvSpPr>
          <p:cNvPr id="81" name="Google Shape;81;g7a8f087f76_1_2"/>
          <p:cNvSpPr txBox="1"/>
          <p:nvPr>
            <p:ph type="title"/>
          </p:nvPr>
        </p:nvSpPr>
        <p:spPr>
          <a:xfrm>
            <a:off x="190151" y="859050"/>
            <a:ext cx="5193300" cy="71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Hyper-parameters</a:t>
            </a:r>
            <a:endParaRPr/>
          </a:p>
        </p:txBody>
      </p:sp>
      <p:graphicFrame>
        <p:nvGraphicFramePr>
          <p:cNvPr id="82" name="Google Shape;82;g7a8f087f76_1_2"/>
          <p:cNvGraphicFramePr/>
          <p:nvPr/>
        </p:nvGraphicFramePr>
        <p:xfrm>
          <a:off x="775125" y="3474025"/>
          <a:ext cx="3000000" cy="3000000"/>
        </p:xfrm>
        <a:graphic>
          <a:graphicData uri="http://schemas.openxmlformats.org/drawingml/2006/table">
            <a:tbl>
              <a:tblPr>
                <a:noFill/>
                <a:tableStyleId>{942F9568-AF9E-4EE7-84BE-38E90A12A13E}</a:tableStyleId>
              </a:tblPr>
              <a:tblGrid>
                <a:gridCol w="2413000"/>
                <a:gridCol w="2413000"/>
                <a:gridCol w="2413000"/>
              </a:tblGrid>
              <a:tr h="381000">
                <a:tc>
                  <a:txBody>
                    <a:bodyPr/>
                    <a:lstStyle/>
                    <a:p>
                      <a:pPr indent="0" lvl="0" marL="0" rtl="0" algn="ctr">
                        <a:spcBef>
                          <a:spcPts val="0"/>
                        </a:spcBef>
                        <a:spcAft>
                          <a:spcPts val="0"/>
                        </a:spcAft>
                        <a:buNone/>
                      </a:pPr>
                      <a:r>
                        <a:rPr lang="en-US"/>
                        <a:t>~8000 steps</a:t>
                      </a:r>
                      <a:endParaRPr/>
                    </a:p>
                  </a:txBody>
                  <a:tcPr marT="91425" marB="91425" marR="91425" marL="91425"/>
                </a:tc>
                <a:tc>
                  <a:txBody>
                    <a:bodyPr/>
                    <a:lstStyle/>
                    <a:p>
                      <a:pPr indent="0" lvl="0" marL="0" rtl="0" algn="ctr">
                        <a:spcBef>
                          <a:spcPts val="0"/>
                        </a:spcBef>
                        <a:spcAft>
                          <a:spcPts val="0"/>
                        </a:spcAft>
                        <a:buNone/>
                      </a:pPr>
                      <a:r>
                        <a:rPr lang="en-US"/>
                        <a:t>2 nodes</a:t>
                      </a:r>
                      <a:endParaRPr/>
                    </a:p>
                  </a:txBody>
                  <a:tcPr marT="91425" marB="91425" marR="91425" marL="91425"/>
                </a:tc>
                <a:tc>
                  <a:txBody>
                    <a:bodyPr/>
                    <a:lstStyle/>
                    <a:p>
                      <a:pPr indent="0" lvl="0" marL="0" rtl="0" algn="ctr">
                        <a:spcBef>
                          <a:spcPts val="0"/>
                        </a:spcBef>
                        <a:spcAft>
                          <a:spcPts val="0"/>
                        </a:spcAft>
                        <a:buNone/>
                      </a:pPr>
                      <a:r>
                        <a:rPr lang="en-US"/>
                        <a:t>4 nodes</a:t>
                      </a:r>
                      <a:endParaRPr/>
                    </a:p>
                  </a:txBody>
                  <a:tcPr marT="91425" marB="91425" marR="91425" marL="91425"/>
                </a:tc>
              </a:tr>
              <a:tr h="381000">
                <a:tc>
                  <a:txBody>
                    <a:bodyPr/>
                    <a:lstStyle/>
                    <a:p>
                      <a:pPr indent="0" lvl="0" marL="0" rtl="0" algn="ctr">
                        <a:spcBef>
                          <a:spcPts val="0"/>
                        </a:spcBef>
                        <a:spcAft>
                          <a:spcPts val="0"/>
                        </a:spcAft>
                        <a:buNone/>
                      </a:pPr>
                      <a:r>
                        <a:rPr lang="en-US"/>
                        <a:t>ppl</a:t>
                      </a:r>
                      <a:endParaRPr/>
                    </a:p>
                  </a:txBody>
                  <a:tcPr marT="91425" marB="91425" marR="91425" marL="91425"/>
                </a:tc>
                <a:tc>
                  <a:txBody>
                    <a:bodyPr/>
                    <a:lstStyle/>
                    <a:p>
                      <a:pPr indent="0" lvl="0" marL="0" rtl="0" algn="ctr">
                        <a:spcBef>
                          <a:spcPts val="0"/>
                        </a:spcBef>
                        <a:spcAft>
                          <a:spcPts val="0"/>
                        </a:spcAft>
                        <a:buNone/>
                      </a:pPr>
                      <a:r>
                        <a:rPr lang="en-US"/>
                        <a:t>~300</a:t>
                      </a:r>
                      <a:endParaRPr/>
                    </a:p>
                  </a:txBody>
                  <a:tcPr marT="91425" marB="91425" marR="91425" marL="91425"/>
                </a:tc>
                <a:tc>
                  <a:txBody>
                    <a:bodyPr/>
                    <a:lstStyle/>
                    <a:p>
                      <a:pPr indent="0" lvl="0" marL="0" rtl="0" algn="ctr">
                        <a:spcBef>
                          <a:spcPts val="0"/>
                        </a:spcBef>
                        <a:spcAft>
                          <a:spcPts val="0"/>
                        </a:spcAft>
                        <a:buNone/>
                      </a:pPr>
                      <a:r>
                        <a:rPr lang="en-US"/>
                        <a:t>~372</a:t>
                      </a:r>
                      <a:endParaRPr/>
                    </a:p>
                  </a:txBody>
                  <a:tcPr marT="91425" marB="91425" marR="91425" marL="91425"/>
                </a:tc>
              </a:tr>
              <a:tr h="381000">
                <a:tc>
                  <a:txBody>
                    <a:bodyPr/>
                    <a:lstStyle/>
                    <a:p>
                      <a:pPr indent="0" lvl="0" marL="0" rtl="0" algn="ctr">
                        <a:spcBef>
                          <a:spcPts val="0"/>
                        </a:spcBef>
                        <a:spcAft>
                          <a:spcPts val="0"/>
                        </a:spcAft>
                        <a:buNone/>
                      </a:pPr>
                      <a:r>
                        <a:rPr lang="en-US"/>
                        <a:t>loss</a:t>
                      </a:r>
                      <a:endParaRPr/>
                    </a:p>
                  </a:txBody>
                  <a:tcPr marT="91425" marB="91425" marR="91425" marL="91425"/>
                </a:tc>
                <a:tc>
                  <a:txBody>
                    <a:bodyPr/>
                    <a:lstStyle/>
                    <a:p>
                      <a:pPr indent="0" lvl="0" marL="0" rtl="0" algn="ctr">
                        <a:spcBef>
                          <a:spcPts val="0"/>
                        </a:spcBef>
                        <a:spcAft>
                          <a:spcPts val="0"/>
                        </a:spcAft>
                        <a:buNone/>
                      </a:pPr>
                      <a:r>
                        <a:rPr lang="en-US"/>
                        <a:t>5.8</a:t>
                      </a:r>
                      <a:endParaRPr/>
                    </a:p>
                  </a:txBody>
                  <a:tcPr marT="91425" marB="91425" marR="91425" marL="91425"/>
                </a:tc>
                <a:tc>
                  <a:txBody>
                    <a:bodyPr/>
                    <a:lstStyle/>
                    <a:p>
                      <a:pPr indent="0" lvl="0" marL="0" rtl="0" algn="ctr">
                        <a:spcBef>
                          <a:spcPts val="0"/>
                        </a:spcBef>
                        <a:spcAft>
                          <a:spcPts val="0"/>
                        </a:spcAft>
                        <a:buNone/>
                      </a:pPr>
                      <a:r>
                        <a:rPr lang="en-US"/>
                        <a:t>5.92</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g7a8f087f76_1_10"/>
          <p:cNvSpPr txBox="1"/>
          <p:nvPr>
            <p:ph idx="1" type="body"/>
          </p:nvPr>
        </p:nvSpPr>
        <p:spPr>
          <a:xfrm>
            <a:off x="5573888" y="172358"/>
            <a:ext cx="3392100" cy="501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89" name="Google Shape;89;g7a8f087f76_1_10"/>
          <p:cNvSpPr txBox="1"/>
          <p:nvPr>
            <p:ph idx="2" type="body"/>
          </p:nvPr>
        </p:nvSpPr>
        <p:spPr>
          <a:xfrm>
            <a:off x="4315390" y="789714"/>
            <a:ext cx="4642800" cy="477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90" name="Google Shape;90;g7a8f087f76_1_10"/>
          <p:cNvSpPr txBox="1"/>
          <p:nvPr>
            <p:ph idx="3" type="body"/>
          </p:nvPr>
        </p:nvSpPr>
        <p:spPr>
          <a:xfrm>
            <a:off x="1400403" y="1372791"/>
            <a:ext cx="6527700" cy="3394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sp>
        <p:nvSpPr>
          <p:cNvPr id="91" name="Google Shape;91;g7a8f087f76_1_10"/>
          <p:cNvSpPr txBox="1"/>
          <p:nvPr>
            <p:ph type="title"/>
          </p:nvPr>
        </p:nvSpPr>
        <p:spPr>
          <a:xfrm>
            <a:off x="200590" y="838178"/>
            <a:ext cx="4689000" cy="71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MPI version</a:t>
            </a:r>
            <a:endParaRPr/>
          </a:p>
        </p:txBody>
      </p:sp>
      <p:graphicFrame>
        <p:nvGraphicFramePr>
          <p:cNvPr id="92" name="Google Shape;92;g7a8f087f76_1_10"/>
          <p:cNvGraphicFramePr/>
          <p:nvPr/>
        </p:nvGraphicFramePr>
        <p:xfrm>
          <a:off x="1371600" y="2039575"/>
          <a:ext cx="3000000" cy="3000000"/>
        </p:xfrm>
        <a:graphic>
          <a:graphicData uri="http://schemas.openxmlformats.org/drawingml/2006/table">
            <a:tbl>
              <a:tblPr>
                <a:noFill/>
                <a:tableStyleId>{08FE2AE7-666A-42CB-B451-50671821EB9F}</a:tableStyleId>
              </a:tblPr>
              <a:tblGrid>
                <a:gridCol w="2216250"/>
                <a:gridCol w="2216250"/>
                <a:gridCol w="2216250"/>
              </a:tblGrid>
              <a:tr h="478350">
                <a:tc>
                  <a:txBody>
                    <a:bodyPr/>
                    <a:lstStyle/>
                    <a:p>
                      <a:pPr indent="0" lvl="0" marL="0" rtl="0" algn="l">
                        <a:lnSpc>
                          <a:spcPct val="107000"/>
                        </a:lnSpc>
                        <a:spcBef>
                          <a:spcPts val="1200"/>
                        </a:spcBef>
                        <a:spcAft>
                          <a:spcPts val="800"/>
                        </a:spcAft>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7000"/>
                        </a:lnSpc>
                        <a:spcBef>
                          <a:spcPts val="1200"/>
                        </a:spcBef>
                        <a:spcAft>
                          <a:spcPts val="800"/>
                        </a:spcAft>
                        <a:buNone/>
                      </a:pPr>
                      <a:r>
                        <a:rPr lang="en-US">
                          <a:latin typeface="Times New Roman"/>
                          <a:ea typeface="Times New Roman"/>
                          <a:cs typeface="Times New Roman"/>
                          <a:sym typeface="Times New Roman"/>
                        </a:rPr>
                        <a:t>Mvapich2/2.3.1-gpu</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7000"/>
                        </a:lnSpc>
                        <a:spcBef>
                          <a:spcPts val="1200"/>
                        </a:spcBef>
                        <a:spcAft>
                          <a:spcPts val="800"/>
                        </a:spcAft>
                        <a:buNone/>
                      </a:pPr>
                      <a:r>
                        <a:rPr lang="en-US">
                          <a:latin typeface="Times New Roman"/>
                          <a:ea typeface="Times New Roman"/>
                          <a:cs typeface="Times New Roman"/>
                          <a:sym typeface="Times New Roman"/>
                        </a:rPr>
                        <a:t>Openmpi/4.0.1</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672950">
                <a:tc>
                  <a:txBody>
                    <a:bodyPr/>
                    <a:lstStyle/>
                    <a:p>
                      <a:pPr indent="0" lvl="0" marL="0" rtl="0" algn="l">
                        <a:lnSpc>
                          <a:spcPct val="107000"/>
                        </a:lnSpc>
                        <a:spcBef>
                          <a:spcPts val="1200"/>
                        </a:spcBef>
                        <a:spcAft>
                          <a:spcPts val="800"/>
                        </a:spcAft>
                        <a:buNone/>
                      </a:pPr>
                      <a:r>
                        <a:rPr lang="en-US">
                          <a:latin typeface="Times New Roman"/>
                          <a:ea typeface="Times New Roman"/>
                          <a:cs typeface="Times New Roman"/>
                          <a:sym typeface="Times New Roman"/>
                        </a:rPr>
                        <a:t>Total training time (secs)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7000"/>
                        </a:lnSpc>
                        <a:spcBef>
                          <a:spcPts val="1200"/>
                        </a:spcBef>
                        <a:spcAft>
                          <a:spcPts val="800"/>
                        </a:spcAft>
                        <a:buNone/>
                      </a:pPr>
                      <a:r>
                        <a:rPr lang="en-US">
                          <a:latin typeface="Times New Roman"/>
                          <a:ea typeface="Times New Roman"/>
                          <a:cs typeface="Times New Roman"/>
                          <a:sym typeface="Times New Roman"/>
                        </a:rPr>
                        <a:t>391</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7000"/>
                        </a:lnSpc>
                        <a:spcBef>
                          <a:spcPts val="1200"/>
                        </a:spcBef>
                        <a:spcAft>
                          <a:spcPts val="800"/>
                        </a:spcAft>
                        <a:buNone/>
                      </a:pPr>
                      <a:r>
                        <a:rPr lang="en-US">
                          <a:latin typeface="Times New Roman"/>
                          <a:ea typeface="Times New Roman"/>
                          <a:cs typeface="Times New Roman"/>
                          <a:sym typeface="Times New Roman"/>
                        </a:rPr>
                        <a:t>371</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78350">
                <a:tc>
                  <a:txBody>
                    <a:bodyPr/>
                    <a:lstStyle/>
                    <a:p>
                      <a:pPr indent="0" lvl="0" marL="0" rtl="0" algn="l">
                        <a:lnSpc>
                          <a:spcPct val="107000"/>
                        </a:lnSpc>
                        <a:spcBef>
                          <a:spcPts val="1200"/>
                        </a:spcBef>
                        <a:spcAft>
                          <a:spcPts val="800"/>
                        </a:spcAft>
                        <a:buNone/>
                      </a:pPr>
                      <a:r>
                        <a:rPr lang="en-US">
                          <a:latin typeface="Times New Roman"/>
                          <a:ea typeface="Times New Roman"/>
                          <a:cs typeface="Times New Roman"/>
                          <a:sym typeface="Times New Roman"/>
                        </a:rPr>
                        <a:t>Computation (secs)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7000"/>
                        </a:lnSpc>
                        <a:spcBef>
                          <a:spcPts val="1200"/>
                        </a:spcBef>
                        <a:spcAft>
                          <a:spcPts val="800"/>
                        </a:spcAft>
                        <a:buNone/>
                      </a:pPr>
                      <a:r>
                        <a:rPr lang="en-US">
                          <a:latin typeface="Times New Roman"/>
                          <a:ea typeface="Times New Roman"/>
                          <a:cs typeface="Times New Roman"/>
                          <a:sym typeface="Times New Roman"/>
                        </a:rPr>
                        <a:t>287</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07000"/>
                        </a:lnSpc>
                        <a:spcBef>
                          <a:spcPts val="1200"/>
                        </a:spcBef>
                        <a:spcAft>
                          <a:spcPts val="800"/>
                        </a:spcAft>
                        <a:buNone/>
                      </a:pPr>
                      <a:r>
                        <a:rPr lang="en-US">
                          <a:latin typeface="Times New Roman"/>
                          <a:ea typeface="Times New Roman"/>
                          <a:cs typeface="Times New Roman"/>
                          <a:sym typeface="Times New Roman"/>
                        </a:rPr>
                        <a:t>244</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672950">
                <a:tc>
                  <a:txBody>
                    <a:bodyPr/>
                    <a:lstStyle/>
                    <a:p>
                      <a:pPr indent="0" lvl="0" marL="0" rtl="0" algn="l">
                        <a:lnSpc>
                          <a:spcPct val="107000"/>
                        </a:lnSpc>
                        <a:spcBef>
                          <a:spcPts val="1200"/>
                        </a:spcBef>
                        <a:spcAft>
                          <a:spcPts val="800"/>
                        </a:spcAft>
                        <a:buNone/>
                      </a:pPr>
                      <a:r>
                        <a:rPr lang="en-US">
                          <a:latin typeface="Times New Roman"/>
                          <a:ea typeface="Times New Roman"/>
                          <a:cs typeface="Times New Roman"/>
                          <a:sym typeface="Times New Roman"/>
                        </a:rPr>
                        <a:t>Communication (secs)</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lstStyle/>
                    <a:p>
                      <a:pPr indent="0" lvl="0" marL="0" rtl="0" algn="l">
                        <a:lnSpc>
                          <a:spcPct val="107000"/>
                        </a:lnSpc>
                        <a:spcBef>
                          <a:spcPts val="1200"/>
                        </a:spcBef>
                        <a:spcAft>
                          <a:spcPts val="800"/>
                        </a:spcAft>
                        <a:buNone/>
                      </a:pPr>
                      <a:r>
                        <a:rPr lang="en-US">
                          <a:latin typeface="Times New Roman"/>
                          <a:ea typeface="Times New Roman"/>
                          <a:cs typeface="Times New Roman"/>
                          <a:sym typeface="Times New Roman"/>
                        </a:rPr>
                        <a:t>104</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c>
                  <a:txBody>
                    <a:bodyPr/>
                    <a:lstStyle/>
                    <a:p>
                      <a:pPr indent="0" lvl="0" marL="0" rtl="0" algn="l">
                        <a:lnSpc>
                          <a:spcPct val="107000"/>
                        </a:lnSpc>
                        <a:spcBef>
                          <a:spcPts val="1200"/>
                        </a:spcBef>
                        <a:spcAft>
                          <a:spcPts val="800"/>
                        </a:spcAft>
                        <a:buNone/>
                      </a:pPr>
                      <a:r>
                        <a:rPr lang="en-US">
                          <a:latin typeface="Times New Roman"/>
                          <a:ea typeface="Times New Roman"/>
                          <a:cs typeface="Times New Roman"/>
                          <a:sym typeface="Times New Roman"/>
                        </a:rPr>
                        <a:t>127</a:t>
                      </a:r>
                      <a:endParaRPr>
                        <a:latin typeface="Times New Roman"/>
                        <a:ea typeface="Times New Roman"/>
                        <a:cs typeface="Times New Roman"/>
                        <a:sym typeface="Times New Roman"/>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3C47D"/>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2_Title Slid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 Slid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2013-05-24T18:55:25Z</dcterms:created>
  <dc:creator>Jacquie Aberegg</dc:creator>
</cp:coreProperties>
</file>