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50" r:id="rId2"/>
  </p:sldMasterIdLst>
  <p:notesMasterIdLst>
    <p:notesMasterId r:id="rId29"/>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70A6176-9C22-44B9-BB0D-C5C6D96DEF31}">
  <a:tblStyle styleId="{470A6176-9C22-44B9-BB0D-C5C6D96DEF31}"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tblStyle>
  <a:tblStyle styleId="{A261A005-21DA-4BA4-9495-747D7A8E1579}" styleName="Table_1">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F9F9F9"/>
          </a:solidFill>
        </a:fill>
      </a:tcStyle>
    </a:wholeTbl>
    <a:band1H>
      <a:tcStyle>
        <a:tcBdr/>
        <a:fill>
          <a:solidFill>
            <a:srgbClr val="F2F2F2"/>
          </a:solidFill>
        </a:fill>
      </a:tcStyle>
    </a:band1H>
    <a:band1V>
      <a:tcStyle>
        <a:tcBdr/>
        <a:fill>
          <a:solidFill>
            <a:srgbClr val="F2F2F2"/>
          </a:solidFill>
        </a:fill>
      </a:tcStyle>
    </a:band1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tblStyle>
  <a:tblStyle styleId="{B7E07954-13BA-4F31-92A3-14C99272ACA8}" styleName="Table_2">
    <a:wholeTbl>
      <a:tcTxStyle>
        <a:font>
          <a:latin typeface="Arial"/>
          <a:ea typeface="Arial"/>
          <a:cs typeface="Arial"/>
        </a:font>
        <a:srgbClr val="000000"/>
      </a:tcTxStyle>
      <a:tcStyle>
        <a:tcBdr/>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4" d="100"/>
          <a:sy n="144" d="100"/>
        </p:scale>
        <p:origin x="654" y="114"/>
      </p:cViewPr>
      <p:guideLst>
        <p:guide orient="horz" pos="1620"/>
        <p:guide pos="2880"/>
      </p:guideLst>
    </p:cSldViewPr>
  </p:slideViewPr>
  <p:notesTextViewPr>
    <p:cViewPr>
      <p:scale>
        <a:sx n="3" d="2"/>
        <a:sy n="3" d="2"/>
      </p:scale>
      <p:origin x="0" y="0"/>
    </p:cViewPr>
  </p:notesTextViewPr>
  <p:notesViewPr>
    <p:cSldViewPr snapToGrid="0">
      <p:cViewPr varScale="1">
        <p:scale>
          <a:sx n="100" d="100"/>
          <a:sy n="100" d="100"/>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presProps" Target="presProps.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uFillTx/>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uFillTx/>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uFillTx/>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uFillTx/>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uFillTx/>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uFillTx/>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uFillTx/>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uFillTx/>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uFillTx/>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uFillTx/>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uFillTx/>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uFillTx/>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uFillTx/>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uFillTx/>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uFillTx/>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uFillTx/>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uFillTx/>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uFillTx/>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uFillTx/>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uFillTx/>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uFillTx/>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uFillTx/>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uFillTx/>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uFillTx/>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uFillTx/>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uFillTx/>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uFillTx/>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uFillTx/>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uFillTx/>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uFillTx/>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uFillTx/>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uFillTx/>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uFillTx/>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uFillTx/>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uFillTx/>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uFillTx/>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uFillTx/>
                <a:latin typeface="Calibri"/>
                <a:ea typeface="Calibri"/>
                <a:cs typeface="Calibri"/>
                <a:sym typeface="Calibri"/>
              </a:rPr>
              <a:t>‹#›</a:t>
            </a:fld>
            <a:endParaRPr sz="1200" b="0" i="0" u="none" strike="noStrike" cap="none">
              <a:solidFill>
                <a:schemeClr val="dk1"/>
              </a:solidFill>
              <a:uFillTx/>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Shape 52"/>
        <p:cNvGrpSpPr/>
        <p:nvPr/>
      </p:nvGrpSpPr>
      <p:grpSpPr>
        <a:xfrm>
          <a:off x="0" y="0"/>
          <a:ext cx="0" cy="0"/>
          <a:chOff x="0" y="0"/>
          <a:chExt cx="0" cy="0"/>
        </a:xfrm>
      </p:grpSpPr>
      <p:sp>
        <p:nvSpPr>
          <p:cNvPr id="53" name="Google Shape;53;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uFillTx/>
            </a:endParaRPr>
          </a:p>
        </p:txBody>
      </p:sp>
      <p:sp>
        <p:nvSpPr>
          <p:cNvPr id="54" name="Google Shape;54;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uFillTx/>
            </a:endParaRPr>
          </a:p>
        </p:txBody>
      </p:sp>
      <p:sp>
        <p:nvSpPr>
          <p:cNvPr id="125" name="Google Shape;125;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g7924861a53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7924861a53_1_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uFillTx/>
            </a:endParaRPr>
          </a:p>
        </p:txBody>
      </p:sp>
      <p:sp>
        <p:nvSpPr>
          <p:cNvPr id="132" name="Google Shape;132;g7924861a53_1_0: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uFillTx/>
              </a:rPr>
              <a:t>11</a:t>
            </a:fld>
            <a:endParaRPr>
              <a:uFillTx/>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g7924861a53_1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7924861a53_1_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uFillTx/>
            </a:endParaRPr>
          </a:p>
        </p:txBody>
      </p:sp>
      <p:sp>
        <p:nvSpPr>
          <p:cNvPr id="140" name="Google Shape;140;g7924861a53_1_6: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uFillTx/>
              </a:rPr>
              <a:t>12</a:t>
            </a:fld>
            <a:endParaRPr>
              <a:uFillTx/>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uFillTx/>
            </a:endParaRPr>
          </a:p>
        </p:txBody>
      </p:sp>
      <p:sp>
        <p:nvSpPr>
          <p:cNvPr id="146" name="Google Shape;146;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4" name="Google Shape;154;p1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r>
              <a:rPr lang="en-US" sz="1200">
                <a:solidFill>
                  <a:schemeClr val="dk1"/>
                </a:solidFill>
                <a:uFillTx/>
                <a:latin typeface="Calibri"/>
                <a:ea typeface="Calibri"/>
                <a:cs typeface="Calibri"/>
                <a:sym typeface="Calibri"/>
              </a:rPr>
              <a:t>The paper trains the model using 4 NVidia GPUs, which is not feasible for our experiment. We are using a single V100 GPUs and are observing various diverging training phase. Thus, we take the best performance during the training and record as the result shown above for each different batch.</a:t>
            </a:r>
            <a:endParaRPr>
              <a:uFillTx/>
            </a:endParaRPr>
          </a:p>
          <a:p>
            <a:pPr marL="0" lvl="0" indent="0" algn="l" rtl="0">
              <a:spcBef>
                <a:spcPts val="0"/>
              </a:spcBef>
              <a:spcAft>
                <a:spcPts val="0"/>
              </a:spcAft>
              <a:buNone/>
            </a:pPr>
            <a:endParaRPr>
              <a:uFillTx/>
            </a:endParaRPr>
          </a:p>
        </p:txBody>
      </p:sp>
      <p:sp>
        <p:nvSpPr>
          <p:cNvPr id="155" name="Google Shape;155;p1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uFillTx/>
              </a:rPr>
              <a:t>14</a:t>
            </a:fld>
            <a:endParaRPr>
              <a:uFillTx/>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g7924861a53_1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7924861a53_1_2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uFillTx/>
            </a:endParaRPr>
          </a:p>
        </p:txBody>
      </p:sp>
      <p:sp>
        <p:nvSpPr>
          <p:cNvPr id="163" name="Google Shape;163;g7924861a53_1_23: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uFillTx/>
              </a:rPr>
              <a:t>15</a:t>
            </a:fld>
            <a:endParaRPr>
              <a:uFillTx/>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uFillTx/>
            </a:endParaRPr>
          </a:p>
        </p:txBody>
      </p:sp>
      <p:sp>
        <p:nvSpPr>
          <p:cNvPr id="170" name="Google Shape;170;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1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uFillTx/>
            </a:endParaRPr>
          </a:p>
        </p:txBody>
      </p:sp>
      <p:sp>
        <p:nvSpPr>
          <p:cNvPr id="176" name="Google Shape;176;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1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sz="1100">
                <a:solidFill>
                  <a:srgbClr val="BB0000"/>
                </a:solidFill>
                <a:uFillTx/>
                <a:latin typeface="Arial"/>
                <a:ea typeface="Arial"/>
                <a:cs typeface="Arial"/>
                <a:sym typeface="Arial"/>
              </a:rPr>
              <a:t>Hard to use</a:t>
            </a:r>
            <a:endParaRPr sz="1100">
              <a:solidFill>
                <a:srgbClr val="BB0000"/>
              </a:solidFill>
              <a:uFillTx/>
              <a:latin typeface="Arial"/>
              <a:ea typeface="Arial"/>
              <a:cs typeface="Arial"/>
              <a:sym typeface="Arial"/>
            </a:endParaRPr>
          </a:p>
          <a:p>
            <a:pPr marL="0" lvl="0" indent="0" algn="l" rtl="0">
              <a:spcBef>
                <a:spcPts val="480"/>
              </a:spcBef>
              <a:spcAft>
                <a:spcPts val="0"/>
              </a:spcAft>
              <a:buNone/>
            </a:pPr>
            <a:r>
              <a:rPr lang="en-US" sz="1100">
                <a:solidFill>
                  <a:srgbClr val="BB0000"/>
                </a:solidFill>
                <a:uFillTx/>
                <a:latin typeface="Arial"/>
                <a:ea typeface="Arial"/>
                <a:cs typeface="Arial"/>
                <a:sym typeface="Arial"/>
              </a:rPr>
              <a:t>Do not know how to execute code on separate node</a:t>
            </a:r>
            <a:endParaRPr sz="1100">
              <a:solidFill>
                <a:srgbClr val="BB0000"/>
              </a:solidFill>
              <a:uFillTx/>
              <a:latin typeface="Arial"/>
              <a:ea typeface="Arial"/>
              <a:cs typeface="Arial"/>
              <a:sym typeface="Arial"/>
            </a:endParaRPr>
          </a:p>
          <a:p>
            <a:pPr marL="0" lvl="0" indent="0" algn="l" rtl="0">
              <a:spcBef>
                <a:spcPts val="480"/>
              </a:spcBef>
              <a:spcAft>
                <a:spcPts val="0"/>
              </a:spcAft>
              <a:buNone/>
            </a:pPr>
            <a:r>
              <a:rPr lang="en-US" sz="1100">
                <a:solidFill>
                  <a:srgbClr val="BB0000"/>
                </a:solidFill>
                <a:uFillTx/>
                <a:latin typeface="Arial"/>
                <a:ea typeface="Arial"/>
                <a:cs typeface="Arial"/>
                <a:sym typeface="Arial"/>
              </a:rPr>
              <a:t>Scalability is bad</a:t>
            </a:r>
            <a:endParaRPr sz="1100">
              <a:solidFill>
                <a:srgbClr val="BB0000"/>
              </a:solidFill>
              <a:uFillTx/>
              <a:latin typeface="Arial"/>
              <a:ea typeface="Arial"/>
              <a:cs typeface="Arial"/>
              <a:sym typeface="Arial"/>
            </a:endParaRPr>
          </a:p>
          <a:p>
            <a:pPr marL="0" lvl="0" indent="0" algn="l" rtl="0">
              <a:spcBef>
                <a:spcPts val="0"/>
              </a:spcBef>
              <a:spcAft>
                <a:spcPts val="0"/>
              </a:spcAft>
              <a:buNone/>
            </a:pPr>
            <a:endParaRPr sz="1100">
              <a:solidFill>
                <a:srgbClr val="BB0000"/>
              </a:solidFill>
              <a:uFillTx/>
              <a:latin typeface="Arial"/>
              <a:ea typeface="Arial"/>
              <a:cs typeface="Arial"/>
              <a:sym typeface="Arial"/>
            </a:endParaRPr>
          </a:p>
          <a:p>
            <a:pPr marL="0" lvl="0" indent="0" algn="l" rtl="0">
              <a:spcBef>
                <a:spcPts val="0"/>
              </a:spcBef>
              <a:spcAft>
                <a:spcPts val="0"/>
              </a:spcAft>
              <a:buNone/>
            </a:pPr>
            <a:r>
              <a:rPr lang="en-US" sz="1100">
                <a:solidFill>
                  <a:srgbClr val="BB0000"/>
                </a:solidFill>
                <a:uFillTx/>
                <a:latin typeface="Arial"/>
                <a:ea typeface="Arial"/>
                <a:cs typeface="Arial"/>
                <a:sym typeface="Arial"/>
              </a:rPr>
              <a:t>Not a video game’s name</a:t>
            </a:r>
            <a:endParaRPr sz="1100">
              <a:solidFill>
                <a:srgbClr val="BB0000"/>
              </a:solidFill>
              <a:uFillTx/>
              <a:latin typeface="Arial"/>
              <a:ea typeface="Arial"/>
              <a:cs typeface="Arial"/>
              <a:sym typeface="Arial"/>
            </a:endParaRPr>
          </a:p>
          <a:p>
            <a:pPr marL="0" lvl="0" indent="0" algn="l" rtl="0">
              <a:spcBef>
                <a:spcPts val="480"/>
              </a:spcBef>
              <a:spcAft>
                <a:spcPts val="0"/>
              </a:spcAft>
              <a:buNone/>
            </a:pPr>
            <a:r>
              <a:rPr lang="en-US" sz="1100">
                <a:solidFill>
                  <a:srgbClr val="BB0000"/>
                </a:solidFill>
                <a:uFillTx/>
                <a:latin typeface="Arial"/>
                <a:ea typeface="Arial"/>
                <a:cs typeface="Arial"/>
                <a:sym typeface="Arial"/>
              </a:rPr>
              <a:t>Good choice, native NVidia support</a:t>
            </a:r>
            <a:endParaRPr sz="1100">
              <a:solidFill>
                <a:srgbClr val="BB0000"/>
              </a:solidFill>
              <a:uFillTx/>
              <a:latin typeface="Arial"/>
              <a:ea typeface="Arial"/>
              <a:cs typeface="Arial"/>
              <a:sym typeface="Arial"/>
            </a:endParaRPr>
          </a:p>
          <a:p>
            <a:pPr marL="0" lvl="0" indent="0" algn="l" rtl="0">
              <a:spcBef>
                <a:spcPts val="480"/>
              </a:spcBef>
              <a:spcAft>
                <a:spcPts val="0"/>
              </a:spcAft>
              <a:buNone/>
            </a:pPr>
            <a:r>
              <a:rPr lang="en-US" sz="1100">
                <a:solidFill>
                  <a:srgbClr val="BB0000"/>
                </a:solidFill>
                <a:uFillTx/>
                <a:latin typeface="Arial"/>
                <a:ea typeface="Arial"/>
                <a:cs typeface="Arial"/>
                <a:sym typeface="Arial"/>
              </a:rPr>
              <a:t>Need higher privilege to use on the OSC system</a:t>
            </a:r>
            <a:endParaRPr sz="1100">
              <a:solidFill>
                <a:srgbClr val="BB0000"/>
              </a:solidFill>
              <a:uFillTx/>
              <a:latin typeface="Arial"/>
              <a:ea typeface="Arial"/>
              <a:cs typeface="Arial"/>
              <a:sym typeface="Arial"/>
            </a:endParaRPr>
          </a:p>
          <a:p>
            <a:pPr marL="0" lvl="0" indent="0" algn="l" rtl="0">
              <a:spcBef>
                <a:spcPts val="480"/>
              </a:spcBef>
              <a:spcAft>
                <a:spcPts val="0"/>
              </a:spcAft>
              <a:buNone/>
            </a:pPr>
            <a:r>
              <a:rPr lang="en-US" sz="1100">
                <a:solidFill>
                  <a:srgbClr val="BB0000"/>
                </a:solidFill>
                <a:uFillTx/>
                <a:latin typeface="Arial"/>
                <a:ea typeface="Arial"/>
                <a:cs typeface="Arial"/>
                <a:sym typeface="Arial"/>
              </a:rPr>
              <a:t>module does not have apex</a:t>
            </a:r>
            <a:endParaRPr sz="1100">
              <a:solidFill>
                <a:srgbClr val="BB0000"/>
              </a:solidFill>
              <a:uFillTx/>
              <a:latin typeface="Arial"/>
              <a:ea typeface="Arial"/>
              <a:cs typeface="Arial"/>
              <a:sym typeface="Arial"/>
            </a:endParaRPr>
          </a:p>
          <a:p>
            <a:pPr marL="0" lvl="0" indent="0" algn="l" rtl="0">
              <a:spcBef>
                <a:spcPts val="480"/>
              </a:spcBef>
              <a:spcAft>
                <a:spcPts val="0"/>
              </a:spcAft>
              <a:buNone/>
            </a:pPr>
            <a:r>
              <a:rPr lang="en-US" sz="1100">
                <a:solidFill>
                  <a:srgbClr val="BB0000"/>
                </a:solidFill>
                <a:uFillTx/>
                <a:latin typeface="Arial"/>
                <a:ea typeface="Arial"/>
                <a:cs typeface="Arial"/>
                <a:sym typeface="Arial"/>
              </a:rPr>
              <a:t>Less stable: buggy</a:t>
            </a:r>
            <a:endParaRPr sz="1100">
              <a:solidFill>
                <a:srgbClr val="BB0000"/>
              </a:solidFill>
              <a:uFillTx/>
              <a:latin typeface="Arial"/>
              <a:ea typeface="Arial"/>
              <a:cs typeface="Arial"/>
              <a:sym typeface="Arial"/>
            </a:endParaRPr>
          </a:p>
          <a:p>
            <a:pPr marL="0" lvl="0" indent="0" algn="l" rtl="0">
              <a:spcBef>
                <a:spcPts val="0"/>
              </a:spcBef>
              <a:spcAft>
                <a:spcPts val="0"/>
              </a:spcAft>
              <a:buNone/>
            </a:pPr>
            <a:endParaRPr>
              <a:uFillTx/>
            </a:endParaRPr>
          </a:p>
        </p:txBody>
      </p:sp>
      <p:sp>
        <p:nvSpPr>
          <p:cNvPr id="183" name="Google Shape;183;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1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uFillTx/>
            </a:endParaRPr>
          </a:p>
        </p:txBody>
      </p:sp>
      <p:sp>
        <p:nvSpPr>
          <p:cNvPr id="189" name="Google Shape;189;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uFillTx/>
            </a:endParaRPr>
          </a:p>
        </p:txBody>
      </p:sp>
      <p:sp>
        <p:nvSpPr>
          <p:cNvPr id="61" name="Google Shape;61;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g7924861a53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7924861a53_0_2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uFillTx/>
              </a:rPr>
              <a:t>Unlike tensorflow, Pytorch is a define-by-run framework, which may result in overhead in the beginning compared to non-distributed version.</a:t>
            </a:r>
            <a:endParaRPr>
              <a:uFillTx/>
            </a:endParaRPr>
          </a:p>
        </p:txBody>
      </p:sp>
      <p:sp>
        <p:nvSpPr>
          <p:cNvPr id="197" name="Google Shape;197;g7924861a53_0_23: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uFillTx/>
              </a:rPr>
              <a:t>20</a:t>
            </a:fld>
            <a:endParaRPr>
              <a:uFillTx/>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g7924861a53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7924861a53_0_3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uFillTx/>
            </a:endParaRPr>
          </a:p>
        </p:txBody>
      </p:sp>
      <p:sp>
        <p:nvSpPr>
          <p:cNvPr id="207" name="Google Shape;207;g7924861a53_0_37: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uFillTx/>
              </a:rPr>
              <a:t>21</a:t>
            </a:fld>
            <a:endParaRPr>
              <a:uFillTx/>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g7924861a53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 name="Google Shape;215;g7924861a53_0_4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uFillTx/>
            </a:endParaRPr>
          </a:p>
        </p:txBody>
      </p:sp>
      <p:sp>
        <p:nvSpPr>
          <p:cNvPr id="216" name="Google Shape;216;g7924861a53_0_49: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uFillTx/>
              </a:rPr>
              <a:t>22</a:t>
            </a:fld>
            <a:endParaRPr>
              <a:uFillTx/>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g7924861a53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 name="Google Shape;224;g7924861a53_0_6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uFillTx/>
            </a:endParaRPr>
          </a:p>
        </p:txBody>
      </p:sp>
      <p:sp>
        <p:nvSpPr>
          <p:cNvPr id="225" name="Google Shape;225;g7924861a53_0_64: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uFillTx/>
              </a:rPr>
              <a:t>23</a:t>
            </a:fld>
            <a:endParaRPr>
              <a:uFillTx/>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g7924861a53_0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 name="Google Shape;232;g7924861a53_0_7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uFillTx/>
            </a:endParaRPr>
          </a:p>
        </p:txBody>
      </p:sp>
      <p:sp>
        <p:nvSpPr>
          <p:cNvPr id="233" name="Google Shape;233;g7924861a53_0_75: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uFillTx/>
              </a:rPr>
              <a:t>24</a:t>
            </a:fld>
            <a:endParaRPr>
              <a:uFillTx/>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g7924861a53_1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 name="Google Shape;240;g7924861a53_1_3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uFillTx/>
            </a:endParaRPr>
          </a:p>
        </p:txBody>
      </p:sp>
      <p:sp>
        <p:nvSpPr>
          <p:cNvPr id="241" name="Google Shape;241;g7924861a53_1_32: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uFillTx/>
              </a:rPr>
              <a:t>25</a:t>
            </a:fld>
            <a:endParaRPr>
              <a:uFillTx/>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g7924861a53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 name="Google Shape;248;g7924861a53_0_1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uFillTx/>
            </a:endParaRPr>
          </a:p>
        </p:txBody>
      </p:sp>
      <p:sp>
        <p:nvSpPr>
          <p:cNvPr id="249" name="Google Shape;249;g7924861a53_0_16: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uFillTx/>
              </a:rPr>
              <a:t>26</a:t>
            </a:fld>
            <a:endParaRPr>
              <a:uFillTx/>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uFillTx/>
            </a:endParaRPr>
          </a:p>
        </p:txBody>
      </p:sp>
      <p:sp>
        <p:nvSpPr>
          <p:cNvPr id="68" name="Google Shape;68;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g7924861a53_2_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uFillTx/>
            </a:endParaRPr>
          </a:p>
        </p:txBody>
      </p:sp>
      <p:sp>
        <p:nvSpPr>
          <p:cNvPr id="77" name="Google Shape;77;g7924861a53_2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g7924861a53_2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7924861a53_2_2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uFillTx/>
            </a:endParaRPr>
          </a:p>
        </p:txBody>
      </p:sp>
      <p:sp>
        <p:nvSpPr>
          <p:cNvPr id="87" name="Google Shape;87;g7924861a53_2_26: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uFillTx/>
              </a:rPr>
              <a:t>5</a:t>
            </a:fld>
            <a:endParaRPr>
              <a:uFillTx/>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5" name="Google Shape;95;p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sz="1200">
                <a:solidFill>
                  <a:schemeClr val="dk1"/>
                </a:solidFill>
                <a:uFillTx/>
                <a:latin typeface="Calibri"/>
                <a:ea typeface="Calibri"/>
                <a:cs typeface="Calibri"/>
                <a:sym typeface="Calibri"/>
              </a:rPr>
              <a:t>The scale of Word2Vec is rather large in terms of the quantity of the words; however, its overall size is the smallest of all three datasets. We wanted to choose the ImageNet datasets since we all have a background on the image processing with DNN, however, the size of the dataset is so large that it takes so long to download and unzip, considering both the instable speed of the network in the environment and the difficulties to share a large dataset between different accounts in the OSC environment. As a result, we chose Word2Vec for its abundancy and relative small volume.</a:t>
            </a:r>
            <a:endParaRPr>
              <a:uFillTx/>
            </a:endParaRPr>
          </a:p>
          <a:p>
            <a:pPr marL="0" lvl="0" indent="0" algn="l" rtl="0">
              <a:spcBef>
                <a:spcPts val="0"/>
              </a:spcBef>
              <a:spcAft>
                <a:spcPts val="0"/>
              </a:spcAft>
              <a:buNone/>
            </a:pPr>
            <a:r>
              <a:rPr lang="en-US" sz="1200">
                <a:solidFill>
                  <a:schemeClr val="dk1"/>
                </a:solidFill>
                <a:uFillTx/>
                <a:latin typeface="Calibri"/>
                <a:ea typeface="Calibri"/>
                <a:cs typeface="Calibri"/>
                <a:sym typeface="Calibri"/>
              </a:rPr>
              <a:t>Moreover, the dataset consists of many vocabularies, each of which is followed by a paragraph explaining the word. The model is trained on LM objects, which means the model is trained to learn to predict the next word given previous word sequence. As a result, accuracy and perplexity are then used as metrics to measure the quality of the model after certain amount of training. </a:t>
            </a:r>
            <a:endParaRPr>
              <a:uFillTx/>
            </a:endParaRPr>
          </a:p>
          <a:p>
            <a:pPr marL="0" lvl="0" indent="0" algn="l" rtl="0">
              <a:spcBef>
                <a:spcPts val="0"/>
              </a:spcBef>
              <a:spcAft>
                <a:spcPts val="0"/>
              </a:spcAft>
              <a:buNone/>
            </a:pPr>
            <a:endParaRPr>
              <a:uFillTx/>
            </a:endParaRPr>
          </a:p>
        </p:txBody>
      </p:sp>
      <p:sp>
        <p:nvSpPr>
          <p:cNvPr id="96" name="Google Shape;96;p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uFillTx/>
              </a:rPr>
              <a:t>6</a:t>
            </a:fld>
            <a:endParaRPr>
              <a:uFillTx/>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g7924861a53_0_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7924861a53_0_9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uFillTx/>
            </a:endParaRPr>
          </a:p>
        </p:txBody>
      </p:sp>
      <p:sp>
        <p:nvSpPr>
          <p:cNvPr id="103" name="Google Shape;103;g7924861a53_0_93: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uFillTx/>
              </a:rPr>
              <a:t>7</a:t>
            </a:fld>
            <a:endParaRPr>
              <a:uFillTx/>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uFillTx/>
            </a:endParaRPr>
          </a:p>
        </p:txBody>
      </p:sp>
      <p:sp>
        <p:nvSpPr>
          <p:cNvPr id="110" name="Google Shape;110;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uFillTx/>
            </a:endParaRPr>
          </a:p>
        </p:txBody>
      </p:sp>
      <p:sp>
        <p:nvSpPr>
          <p:cNvPr id="118" name="Google Shape;118;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Content">
    <p:spTree>
      <p:nvGrpSpPr>
        <p:cNvPr id="1" name="Shape 13"/>
        <p:cNvGrpSpPr/>
        <p:nvPr/>
      </p:nvGrpSpPr>
      <p:grpSpPr>
        <a:xfrm>
          <a:off x="0" y="0"/>
          <a:ext cx="0" cy="0"/>
          <a:chOff x="0" y="0"/>
          <a:chExt cx="0" cy="0"/>
        </a:xfrm>
      </p:grpSpPr>
    </p:spTree>
  </p:cSld>
  <p:clrMapOvr>
    <a:masterClrMapping/>
  </p:clrMapOvr>
  <p:transition spd="slow">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cSld name="Big Phrase-Word Slide RED">
    <p:spTree>
      <p:nvGrpSpPr>
        <p:cNvPr id="1" name="Shape 19"/>
        <p:cNvGrpSpPr/>
        <p:nvPr/>
      </p:nvGrpSpPr>
      <p:grpSpPr>
        <a:xfrm>
          <a:off x="0" y="0"/>
          <a:ext cx="0" cy="0"/>
          <a:chOff x="0" y="0"/>
          <a:chExt cx="0" cy="0"/>
        </a:xfrm>
      </p:grpSpPr>
      <p:sp>
        <p:nvSpPr>
          <p:cNvPr id="20" name="Google Shape;20;p21"/>
          <p:cNvSpPr>
            <a:spLocks/>
          </p:cNvSpPr>
          <p:nvPr/>
        </p:nvSpPr>
        <p:spPr>
          <a:xfrm>
            <a:off x="0" y="682626"/>
            <a:ext cx="9144000" cy="4460875"/>
          </a:xfrm>
          <a:prstGeom prst="rect">
            <a:avLst/>
          </a:prstGeom>
          <a:solidFill>
            <a:srgbClr val="636D6E"/>
          </a:solidFill>
          <a:ln w="9525" cap="flat" cmpd="sng">
            <a:solidFill>
              <a:srgbClr val="636D6E"/>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uFillTx/>
              <a:latin typeface="Arial"/>
              <a:ea typeface="Arial"/>
              <a:cs typeface="Arial"/>
              <a:sym typeface="Arial"/>
            </a:endParaRPr>
          </a:p>
        </p:txBody>
      </p:sp>
      <p:sp>
        <p:nvSpPr>
          <p:cNvPr id="21" name="Google Shape;21;p21"/>
          <p:cNvSpPr txBox="1">
            <a:spLocks noGrp="1"/>
          </p:cNvSpPr>
          <p:nvPr>
            <p:ph type="body" idx="1"/>
          </p:nvPr>
        </p:nvSpPr>
        <p:spPr>
          <a:xfrm>
            <a:off x="5573888" y="181604"/>
            <a:ext cx="3392206" cy="501609"/>
          </a:xfrm>
          <a:prstGeom prst="rect">
            <a:avLst/>
          </a:prstGeom>
          <a:solidFill>
            <a:srgbClr val="636D6E"/>
          </a:solidFill>
          <a:ln w="9525" cap="flat" cmpd="sng">
            <a:solidFill>
              <a:srgbClr val="636D6E"/>
            </a:solidFill>
            <a:prstDash val="solid"/>
            <a:round/>
            <a:headEnd type="none" w="sm" len="sm"/>
            <a:tailEnd type="none" w="sm" len="sm"/>
          </a:ln>
        </p:spPr>
        <p:txBody>
          <a:bodyPr spcFirstLastPara="1" wrap="square" lIns="91425" tIns="45700" rIns="91425" bIns="45700" anchor="t" anchorCtr="0">
            <a:noAutofit/>
          </a:bodyPr>
          <a:lstStyle>
            <a:lvl1pPr marL="457200" marR="0" lvl="0" indent="-228600" algn="r" rtl="0">
              <a:lnSpc>
                <a:spcPct val="126153"/>
              </a:lnSpc>
              <a:spcBef>
                <a:spcPts val="0"/>
              </a:spcBef>
              <a:spcAft>
                <a:spcPts val="0"/>
              </a:spcAft>
              <a:buClr>
                <a:schemeClr val="lt1"/>
              </a:buClr>
              <a:buSzPts val="1300"/>
              <a:buFont typeface="Arial"/>
              <a:buNone/>
              <a:defRPr sz="1300" b="0" i="0" u="none" strike="noStrike" cap="none">
                <a:solidFill>
                  <a:schemeClr val="lt1"/>
                </a:solidFill>
                <a:uFillTx/>
                <a:latin typeface="Arial"/>
                <a:ea typeface="Arial"/>
                <a:cs typeface="Arial"/>
                <a:sym typeface="Arial"/>
              </a:defRPr>
            </a:lvl1pPr>
            <a:lvl2pPr marL="914400" marR="0" lvl="1" indent="-228600" algn="l" rtl="0">
              <a:spcBef>
                <a:spcPts val="600"/>
              </a:spcBef>
              <a:spcAft>
                <a:spcPts val="0"/>
              </a:spcAft>
              <a:buClr>
                <a:srgbClr val="595959"/>
              </a:buClr>
              <a:buSzPts val="2400"/>
              <a:buFont typeface="Arial"/>
              <a:buNone/>
              <a:defRPr sz="2400" b="0" i="0" u="none" strike="noStrike" cap="none">
                <a:solidFill>
                  <a:srgbClr val="595959"/>
                </a:solidFill>
                <a:uFillTx/>
                <a:latin typeface="Arial"/>
                <a:ea typeface="Arial"/>
                <a:cs typeface="Arial"/>
                <a:sym typeface="Arial"/>
              </a:defRPr>
            </a:lvl2pPr>
            <a:lvl3pPr marL="1371600" marR="0" lvl="2" indent="-355600" algn="l" rtl="0">
              <a:spcBef>
                <a:spcPts val="0"/>
              </a:spcBef>
              <a:spcAft>
                <a:spcPts val="0"/>
              </a:spcAft>
              <a:buClr>
                <a:srgbClr val="595959"/>
              </a:buClr>
              <a:buSzPts val="2000"/>
              <a:buFont typeface="Arial"/>
              <a:buChar char="•"/>
              <a:defRPr sz="2000" b="0" i="0" u="none" strike="noStrike" cap="none">
                <a:solidFill>
                  <a:srgbClr val="595959"/>
                </a:solidFill>
                <a:uFillTx/>
                <a:latin typeface="Arial"/>
                <a:ea typeface="Arial"/>
                <a:cs typeface="Arial"/>
                <a:sym typeface="Arial"/>
              </a:defRPr>
            </a:lvl3pPr>
            <a:lvl4pPr marL="1828800" marR="0" lvl="3" indent="-228600" algn="l" rtl="0">
              <a:spcBef>
                <a:spcPts val="0"/>
              </a:spcBef>
              <a:spcAft>
                <a:spcPts val="0"/>
              </a:spcAft>
              <a:buClr>
                <a:schemeClr val="dk1"/>
              </a:buClr>
              <a:buSzPts val="2000"/>
              <a:buFont typeface="Arial"/>
              <a:buNone/>
              <a:defRPr sz="2000" b="0" i="0" u="none" strike="noStrike" cap="none">
                <a:solidFill>
                  <a:schemeClr val="dk1"/>
                </a:solidFill>
                <a:uFillTx/>
                <a:latin typeface="Arial"/>
                <a:ea typeface="Arial"/>
                <a:cs typeface="Arial"/>
                <a:sym typeface="Arial"/>
              </a:defRPr>
            </a:lvl4pPr>
            <a:lvl5pPr marL="2286000" marR="0" lvl="4" indent="-228600" algn="l" rtl="0">
              <a:spcBef>
                <a:spcPts val="350"/>
              </a:spcBef>
              <a:spcAft>
                <a:spcPts val="0"/>
              </a:spcAft>
              <a:buClr>
                <a:srgbClr val="595959"/>
              </a:buClr>
              <a:buSzPts val="1600"/>
              <a:buFont typeface="Arial"/>
              <a:buNone/>
              <a:defRPr sz="1600" b="0" i="0" u="none" strike="noStrike" cap="none">
                <a:solidFill>
                  <a:srgbClr val="595959"/>
                </a:solidFill>
                <a:uFillTx/>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uFillTx/>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uFillTx/>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uFillTx/>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uFillTx/>
                <a:latin typeface="Arial"/>
                <a:ea typeface="Arial"/>
                <a:cs typeface="Arial"/>
                <a:sym typeface="Arial"/>
              </a:defRPr>
            </a:lvl9pPr>
          </a:lstStyle>
          <a:p>
            <a:endParaRPr/>
          </a:p>
        </p:txBody>
      </p:sp>
      <p:sp>
        <p:nvSpPr>
          <p:cNvPr id="22" name="Google Shape;22;p21"/>
          <p:cNvSpPr txBox="1">
            <a:spLocks noGrp="1"/>
          </p:cNvSpPr>
          <p:nvPr>
            <p:ph type="body" idx="2"/>
          </p:nvPr>
        </p:nvSpPr>
        <p:spPr>
          <a:xfrm>
            <a:off x="651757" y="1300891"/>
            <a:ext cx="7194020" cy="3313013"/>
          </a:xfrm>
          <a:prstGeom prst="rect">
            <a:avLst/>
          </a:prstGeom>
          <a:noFill/>
          <a:ln w="9525" cap="flat" cmpd="sng">
            <a:solidFill>
              <a:srgbClr val="636D6E"/>
            </a:solidFill>
            <a:prstDash val="solid"/>
            <a:round/>
            <a:headEnd type="none" w="sm" len="sm"/>
            <a:tailEnd type="none" w="sm" len="sm"/>
          </a:ln>
        </p:spPr>
        <p:txBody>
          <a:bodyPr spcFirstLastPara="1" wrap="square" lIns="91425" tIns="45700" rIns="91425" bIns="45700" anchor="t" anchorCtr="0">
            <a:noAutofit/>
          </a:bodyPr>
          <a:lstStyle>
            <a:lvl1pPr marL="457200" marR="0" lvl="0" indent="-228600" algn="l" rtl="0">
              <a:lnSpc>
                <a:spcPct val="116666"/>
              </a:lnSpc>
              <a:spcBef>
                <a:spcPts val="0"/>
              </a:spcBef>
              <a:spcAft>
                <a:spcPts val="0"/>
              </a:spcAft>
              <a:buClr>
                <a:schemeClr val="lt1"/>
              </a:buClr>
              <a:buSzPts val="7200"/>
              <a:buFont typeface="Arial"/>
              <a:buNone/>
              <a:defRPr sz="7200" b="1" i="0" u="none" strike="noStrike" cap="none">
                <a:solidFill>
                  <a:schemeClr val="lt1"/>
                </a:solidFill>
                <a:uFillTx/>
                <a:latin typeface="Arial"/>
                <a:ea typeface="Arial"/>
                <a:cs typeface="Arial"/>
                <a:sym typeface="Arial"/>
              </a:defRPr>
            </a:lvl1pPr>
            <a:lvl2pPr marL="914400" marR="0" lvl="1" indent="-228600" algn="l" rtl="0">
              <a:spcBef>
                <a:spcPts val="600"/>
              </a:spcBef>
              <a:spcAft>
                <a:spcPts val="0"/>
              </a:spcAft>
              <a:buClr>
                <a:srgbClr val="595959"/>
              </a:buClr>
              <a:buSzPts val="2400"/>
              <a:buFont typeface="Arial"/>
              <a:buNone/>
              <a:defRPr sz="2400" b="0" i="0" u="none" strike="noStrike" cap="none">
                <a:solidFill>
                  <a:srgbClr val="595959"/>
                </a:solidFill>
                <a:uFillTx/>
                <a:latin typeface="Arial"/>
                <a:ea typeface="Arial"/>
                <a:cs typeface="Arial"/>
                <a:sym typeface="Arial"/>
              </a:defRPr>
            </a:lvl2pPr>
            <a:lvl3pPr marL="1371600" marR="0" lvl="2" indent="-355600" algn="l" rtl="0">
              <a:spcBef>
                <a:spcPts val="0"/>
              </a:spcBef>
              <a:spcAft>
                <a:spcPts val="0"/>
              </a:spcAft>
              <a:buClr>
                <a:srgbClr val="595959"/>
              </a:buClr>
              <a:buSzPts val="2000"/>
              <a:buFont typeface="Arial"/>
              <a:buChar char="•"/>
              <a:defRPr sz="2000" b="0" i="0" u="none" strike="noStrike" cap="none">
                <a:solidFill>
                  <a:srgbClr val="595959"/>
                </a:solidFill>
                <a:uFillTx/>
                <a:latin typeface="Arial"/>
                <a:ea typeface="Arial"/>
                <a:cs typeface="Arial"/>
                <a:sym typeface="Arial"/>
              </a:defRPr>
            </a:lvl3pPr>
            <a:lvl4pPr marL="1828800" marR="0" lvl="3" indent="-228600" algn="l" rtl="0">
              <a:spcBef>
                <a:spcPts val="0"/>
              </a:spcBef>
              <a:spcAft>
                <a:spcPts val="0"/>
              </a:spcAft>
              <a:buClr>
                <a:schemeClr val="dk1"/>
              </a:buClr>
              <a:buSzPts val="2000"/>
              <a:buFont typeface="Arial"/>
              <a:buNone/>
              <a:defRPr sz="2000" b="0" i="0" u="none" strike="noStrike" cap="none">
                <a:solidFill>
                  <a:schemeClr val="dk1"/>
                </a:solidFill>
                <a:uFillTx/>
                <a:latin typeface="Arial"/>
                <a:ea typeface="Arial"/>
                <a:cs typeface="Arial"/>
                <a:sym typeface="Arial"/>
              </a:defRPr>
            </a:lvl4pPr>
            <a:lvl5pPr marL="2286000" marR="0" lvl="4" indent="-228600" algn="l" rtl="0">
              <a:spcBef>
                <a:spcPts val="350"/>
              </a:spcBef>
              <a:spcAft>
                <a:spcPts val="0"/>
              </a:spcAft>
              <a:buClr>
                <a:srgbClr val="595959"/>
              </a:buClr>
              <a:buSzPts val="1600"/>
              <a:buFont typeface="Arial"/>
              <a:buNone/>
              <a:defRPr sz="1600" b="0" i="0" u="none" strike="noStrike" cap="none">
                <a:solidFill>
                  <a:srgbClr val="595959"/>
                </a:solidFill>
                <a:uFillTx/>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uFillTx/>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uFillTx/>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uFillTx/>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uFillTx/>
                <a:latin typeface="Arial"/>
                <a:ea typeface="Arial"/>
                <a:cs typeface="Arial"/>
                <a:sym typeface="Arial"/>
              </a:defRPr>
            </a:lvl9pPr>
          </a:lstStyle>
          <a:p>
            <a:endParaRPr/>
          </a:p>
        </p:txBody>
      </p:sp>
      <p:sp>
        <p:nvSpPr>
          <p:cNvPr id="23" name="Google Shape;23;p21"/>
          <p:cNvSpPr txBox="1">
            <a:spLocks noGrp="1"/>
          </p:cNvSpPr>
          <p:nvPr>
            <p:ph type="title"/>
          </p:nvPr>
        </p:nvSpPr>
        <p:spPr>
          <a:xfrm>
            <a:off x="200590" y="838178"/>
            <a:ext cx="4688910" cy="711222"/>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Clr>
                <a:schemeClr val="dk1"/>
              </a:buClr>
              <a:buSzPts val="4400"/>
              <a:buFont typeface="Arial"/>
              <a:buNone/>
              <a:defRPr sz="4400" b="0" i="0" u="none" strike="noStrike" cap="none">
                <a:solidFill>
                  <a:schemeClr val="dk1"/>
                </a:solidFill>
                <a:uFillTx/>
                <a:latin typeface="Arial"/>
                <a:ea typeface="Arial"/>
                <a:cs typeface="Arial"/>
                <a:sym typeface="Arial"/>
              </a:defRPr>
            </a:lvl1pPr>
            <a:lvl2pPr lvl="1">
              <a:spcBef>
                <a:spcPts val="0"/>
              </a:spcBef>
              <a:spcAft>
                <a:spcPts val="0"/>
              </a:spcAft>
              <a:buSzPts val="1400"/>
              <a:buNone/>
              <a:defRPr sz="1800">
                <a:uFillTx/>
              </a:defRPr>
            </a:lvl2pPr>
            <a:lvl3pPr lvl="2">
              <a:spcBef>
                <a:spcPts val="0"/>
              </a:spcBef>
              <a:spcAft>
                <a:spcPts val="0"/>
              </a:spcAft>
              <a:buSzPts val="1400"/>
              <a:buNone/>
              <a:defRPr sz="1800">
                <a:uFillTx/>
              </a:defRPr>
            </a:lvl3pPr>
            <a:lvl4pPr lvl="3">
              <a:spcBef>
                <a:spcPts val="0"/>
              </a:spcBef>
              <a:spcAft>
                <a:spcPts val="0"/>
              </a:spcAft>
              <a:buSzPts val="1400"/>
              <a:buNone/>
              <a:defRPr sz="1800">
                <a:uFillTx/>
              </a:defRPr>
            </a:lvl4pPr>
            <a:lvl5pPr lvl="4">
              <a:spcBef>
                <a:spcPts val="0"/>
              </a:spcBef>
              <a:spcAft>
                <a:spcPts val="0"/>
              </a:spcAft>
              <a:buSzPts val="1400"/>
              <a:buNone/>
              <a:defRPr sz="1800">
                <a:uFillTx/>
              </a:defRPr>
            </a:lvl5pPr>
            <a:lvl6pPr lvl="5">
              <a:spcBef>
                <a:spcPts val="0"/>
              </a:spcBef>
              <a:spcAft>
                <a:spcPts val="0"/>
              </a:spcAft>
              <a:buSzPts val="1400"/>
              <a:buNone/>
              <a:defRPr sz="1800">
                <a:uFillTx/>
              </a:defRPr>
            </a:lvl6pPr>
            <a:lvl7pPr lvl="6">
              <a:spcBef>
                <a:spcPts val="0"/>
              </a:spcBef>
              <a:spcAft>
                <a:spcPts val="0"/>
              </a:spcAft>
              <a:buSzPts val="1400"/>
              <a:buNone/>
              <a:defRPr sz="1800">
                <a:uFillTx/>
              </a:defRPr>
            </a:lvl7pPr>
            <a:lvl8pPr lvl="7">
              <a:spcBef>
                <a:spcPts val="0"/>
              </a:spcBef>
              <a:spcAft>
                <a:spcPts val="0"/>
              </a:spcAft>
              <a:buSzPts val="1400"/>
              <a:buNone/>
              <a:defRPr sz="1800">
                <a:uFillTx/>
              </a:defRPr>
            </a:lvl8pPr>
            <a:lvl9pPr lvl="8">
              <a:spcBef>
                <a:spcPts val="0"/>
              </a:spcBef>
              <a:spcAft>
                <a:spcPts val="0"/>
              </a:spcAft>
              <a:buSzPts val="1400"/>
              <a:buNone/>
              <a:defRPr sz="1800">
                <a:uFillTx/>
              </a:defRPr>
            </a:lvl9pPr>
          </a:lstStyle>
          <a:p>
            <a:endParaRPr/>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cSld name="Text Slide">
    <p:spTree>
      <p:nvGrpSpPr>
        <p:cNvPr id="1" name="Shape 24"/>
        <p:cNvGrpSpPr/>
        <p:nvPr/>
      </p:nvGrpSpPr>
      <p:grpSpPr>
        <a:xfrm>
          <a:off x="0" y="0"/>
          <a:ext cx="0" cy="0"/>
          <a:chOff x="0" y="0"/>
          <a:chExt cx="0" cy="0"/>
        </a:xfrm>
      </p:grpSpPr>
      <p:sp>
        <p:nvSpPr>
          <p:cNvPr id="25" name="Google Shape;25;p22"/>
          <p:cNvSpPr txBox="1">
            <a:spLocks noGrp="1"/>
          </p:cNvSpPr>
          <p:nvPr>
            <p:ph type="body" idx="1"/>
          </p:nvPr>
        </p:nvSpPr>
        <p:spPr>
          <a:xfrm>
            <a:off x="746930" y="1372791"/>
            <a:ext cx="8229600" cy="3394472"/>
          </a:xfrm>
          <a:prstGeom prst="rect">
            <a:avLst/>
          </a:prstGeom>
          <a:noFill/>
          <a:ln w="9525" cap="flat" cmpd="sng">
            <a:solidFill>
              <a:srgbClr val="FFFFFF"/>
            </a:solidFill>
            <a:prstDash val="solid"/>
            <a:round/>
            <a:headEnd type="none" w="sm" len="sm"/>
            <a:tailEnd type="none" w="sm" len="sm"/>
          </a:ln>
        </p:spPr>
        <p:txBody>
          <a:bodyPr spcFirstLastPara="1" wrap="square" lIns="91425" tIns="45700" rIns="91425" bIns="45700" anchor="t" anchorCtr="0">
            <a:noAutofit/>
          </a:bodyPr>
          <a:lstStyle>
            <a:lvl1pPr marL="457200" marR="0" lvl="0" indent="-228600" algn="l" rtl="0">
              <a:spcBef>
                <a:spcPts val="480"/>
              </a:spcBef>
              <a:spcAft>
                <a:spcPts val="0"/>
              </a:spcAft>
              <a:buClr>
                <a:srgbClr val="BB0000"/>
              </a:buClr>
              <a:buSzPts val="2400"/>
              <a:buFont typeface="Arial"/>
              <a:buNone/>
              <a:defRPr sz="2400" b="0" i="0" u="none" strike="noStrike" cap="none">
                <a:solidFill>
                  <a:srgbClr val="BB0000"/>
                </a:solidFill>
                <a:uFillTx/>
                <a:latin typeface="Arial"/>
                <a:ea typeface="Arial"/>
                <a:cs typeface="Arial"/>
                <a:sym typeface="Arial"/>
              </a:defRPr>
            </a:lvl1pPr>
            <a:lvl2pPr marL="914400" marR="0" lvl="1" indent="-228600" algn="l" rtl="0">
              <a:spcBef>
                <a:spcPts val="600"/>
              </a:spcBef>
              <a:spcAft>
                <a:spcPts val="0"/>
              </a:spcAft>
              <a:buClr>
                <a:srgbClr val="595959"/>
              </a:buClr>
              <a:buSzPts val="2000"/>
              <a:buFont typeface="Arial"/>
              <a:buNone/>
              <a:defRPr sz="2000" b="0" i="0" u="none" strike="noStrike" cap="none">
                <a:solidFill>
                  <a:srgbClr val="595959"/>
                </a:solidFill>
                <a:uFillTx/>
                <a:latin typeface="Arial"/>
                <a:ea typeface="Arial"/>
                <a:cs typeface="Arial"/>
                <a:sym typeface="Arial"/>
              </a:defRPr>
            </a:lvl2pPr>
            <a:lvl3pPr marL="1371600" marR="0" lvl="2" indent="-355600" algn="l" rtl="0">
              <a:spcBef>
                <a:spcPts val="0"/>
              </a:spcBef>
              <a:spcAft>
                <a:spcPts val="0"/>
              </a:spcAft>
              <a:buClr>
                <a:srgbClr val="595959"/>
              </a:buClr>
              <a:buSzPts val="2000"/>
              <a:buFont typeface="Arial"/>
              <a:buChar char="•"/>
              <a:defRPr sz="2000" b="0" i="0" u="none" strike="noStrike" cap="none">
                <a:solidFill>
                  <a:srgbClr val="595959"/>
                </a:solidFill>
                <a:uFillTx/>
                <a:latin typeface="Arial"/>
                <a:ea typeface="Arial"/>
                <a:cs typeface="Arial"/>
                <a:sym typeface="Arial"/>
              </a:defRPr>
            </a:lvl3pPr>
            <a:lvl4pPr marL="1828800" marR="0" lvl="3" indent="-355600" algn="l" rtl="0">
              <a:spcBef>
                <a:spcPts val="0"/>
              </a:spcBef>
              <a:spcAft>
                <a:spcPts val="0"/>
              </a:spcAft>
              <a:buClr>
                <a:schemeClr val="dk1"/>
              </a:buClr>
              <a:buSzPts val="2000"/>
              <a:buFont typeface="Arial"/>
              <a:buChar char="•"/>
              <a:defRPr sz="2000" b="0" i="0" u="none" strike="noStrike" cap="none">
                <a:solidFill>
                  <a:schemeClr val="dk1"/>
                </a:solidFill>
                <a:uFillTx/>
                <a:latin typeface="Arial"/>
                <a:ea typeface="Arial"/>
                <a:cs typeface="Arial"/>
                <a:sym typeface="Arial"/>
              </a:defRPr>
            </a:lvl4pPr>
            <a:lvl5pPr marL="2286000" marR="0" lvl="4" indent="-228600" algn="l" rtl="0">
              <a:spcBef>
                <a:spcPts val="350"/>
              </a:spcBef>
              <a:spcAft>
                <a:spcPts val="0"/>
              </a:spcAft>
              <a:buClr>
                <a:srgbClr val="595959"/>
              </a:buClr>
              <a:buSzPts val="1600"/>
              <a:buFont typeface="Arial"/>
              <a:buNone/>
              <a:defRPr sz="1600" b="0" i="0" u="none" strike="noStrike" cap="none">
                <a:solidFill>
                  <a:srgbClr val="595959"/>
                </a:solidFill>
                <a:uFillTx/>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uFillTx/>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uFillTx/>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uFillTx/>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uFillTx/>
                <a:latin typeface="Arial"/>
                <a:ea typeface="Arial"/>
                <a:cs typeface="Arial"/>
                <a:sym typeface="Arial"/>
              </a:defRPr>
            </a:lvl9pPr>
          </a:lstStyle>
          <a:p>
            <a:endParaRPr/>
          </a:p>
        </p:txBody>
      </p:sp>
      <p:sp>
        <p:nvSpPr>
          <p:cNvPr id="26" name="Google Shape;26;p22"/>
          <p:cNvSpPr txBox="1">
            <a:spLocks noGrp="1"/>
          </p:cNvSpPr>
          <p:nvPr>
            <p:ph type="title"/>
          </p:nvPr>
        </p:nvSpPr>
        <p:spPr>
          <a:xfrm>
            <a:off x="200590" y="838178"/>
            <a:ext cx="8836730" cy="534613"/>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Clr>
                <a:schemeClr val="dk1"/>
              </a:buClr>
              <a:buSzPts val="2800"/>
              <a:buFont typeface="Arial"/>
              <a:buNone/>
              <a:defRPr sz="2800" b="0" i="0" u="none" strike="noStrike" cap="none">
                <a:solidFill>
                  <a:schemeClr val="dk1"/>
                </a:solidFill>
                <a:uFillTx/>
                <a:latin typeface="Arial"/>
                <a:ea typeface="Arial"/>
                <a:cs typeface="Arial"/>
                <a:sym typeface="Arial"/>
              </a:defRPr>
            </a:lvl1pPr>
            <a:lvl2pPr lvl="1">
              <a:spcBef>
                <a:spcPts val="0"/>
              </a:spcBef>
              <a:spcAft>
                <a:spcPts val="0"/>
              </a:spcAft>
              <a:buSzPts val="1400"/>
              <a:buNone/>
              <a:defRPr sz="1800">
                <a:uFillTx/>
              </a:defRPr>
            </a:lvl2pPr>
            <a:lvl3pPr lvl="2">
              <a:spcBef>
                <a:spcPts val="0"/>
              </a:spcBef>
              <a:spcAft>
                <a:spcPts val="0"/>
              </a:spcAft>
              <a:buSzPts val="1400"/>
              <a:buNone/>
              <a:defRPr sz="1800">
                <a:uFillTx/>
              </a:defRPr>
            </a:lvl3pPr>
            <a:lvl4pPr lvl="3">
              <a:spcBef>
                <a:spcPts val="0"/>
              </a:spcBef>
              <a:spcAft>
                <a:spcPts val="0"/>
              </a:spcAft>
              <a:buSzPts val="1400"/>
              <a:buNone/>
              <a:defRPr sz="1800">
                <a:uFillTx/>
              </a:defRPr>
            </a:lvl4pPr>
            <a:lvl5pPr lvl="4">
              <a:spcBef>
                <a:spcPts val="0"/>
              </a:spcBef>
              <a:spcAft>
                <a:spcPts val="0"/>
              </a:spcAft>
              <a:buSzPts val="1400"/>
              <a:buNone/>
              <a:defRPr sz="1800">
                <a:uFillTx/>
              </a:defRPr>
            </a:lvl5pPr>
            <a:lvl6pPr lvl="5">
              <a:spcBef>
                <a:spcPts val="0"/>
              </a:spcBef>
              <a:spcAft>
                <a:spcPts val="0"/>
              </a:spcAft>
              <a:buSzPts val="1400"/>
              <a:buNone/>
              <a:defRPr sz="1800">
                <a:uFillTx/>
              </a:defRPr>
            </a:lvl6pPr>
            <a:lvl7pPr lvl="6">
              <a:spcBef>
                <a:spcPts val="0"/>
              </a:spcBef>
              <a:spcAft>
                <a:spcPts val="0"/>
              </a:spcAft>
              <a:buSzPts val="1400"/>
              <a:buNone/>
              <a:defRPr sz="1800">
                <a:uFillTx/>
              </a:defRPr>
            </a:lvl7pPr>
            <a:lvl8pPr lvl="7">
              <a:spcBef>
                <a:spcPts val="0"/>
              </a:spcBef>
              <a:spcAft>
                <a:spcPts val="0"/>
              </a:spcAft>
              <a:buSzPts val="1400"/>
              <a:buNone/>
              <a:defRPr sz="1800">
                <a:uFillTx/>
              </a:defRPr>
            </a:lvl8pPr>
            <a:lvl9pPr lvl="8">
              <a:spcBef>
                <a:spcPts val="0"/>
              </a:spcBef>
              <a:spcAft>
                <a:spcPts val="0"/>
              </a:spcAft>
              <a:buSzPts val="1400"/>
              <a:buNone/>
              <a:defRPr sz="1800">
                <a:uFillTx/>
              </a:defRPr>
            </a:lvl9pPr>
          </a:lstStyle>
          <a:p>
            <a:endParaRPr/>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cSld name="Big Phrase-Word Slide WHITE1">
    <p:spTree>
      <p:nvGrpSpPr>
        <p:cNvPr id="1" name="Shape 27"/>
        <p:cNvGrpSpPr/>
        <p:nvPr/>
      </p:nvGrpSpPr>
      <p:grpSpPr>
        <a:xfrm>
          <a:off x="0" y="0"/>
          <a:ext cx="0" cy="0"/>
          <a:chOff x="0" y="0"/>
          <a:chExt cx="0" cy="0"/>
        </a:xfrm>
      </p:grpSpPr>
      <p:sp>
        <p:nvSpPr>
          <p:cNvPr id="28" name="Google Shape;28;p23"/>
          <p:cNvSpPr txBox="1">
            <a:spLocks noGrp="1"/>
          </p:cNvSpPr>
          <p:nvPr>
            <p:ph type="body" idx="1"/>
          </p:nvPr>
        </p:nvSpPr>
        <p:spPr>
          <a:xfrm>
            <a:off x="651757" y="1300891"/>
            <a:ext cx="7194020" cy="3313013"/>
          </a:xfrm>
          <a:prstGeom prst="rect">
            <a:avLst/>
          </a:prstGeom>
          <a:noFill/>
          <a:ln w="9525" cap="flat" cmpd="sng">
            <a:solidFill>
              <a:srgbClr val="FFFFFF"/>
            </a:solidFill>
            <a:prstDash val="solid"/>
            <a:round/>
            <a:headEnd type="none" w="sm" len="sm"/>
            <a:tailEnd type="none" w="sm" len="sm"/>
          </a:ln>
        </p:spPr>
        <p:txBody>
          <a:bodyPr spcFirstLastPara="1" wrap="square" lIns="91425" tIns="45700" rIns="91425" bIns="45700" anchor="t" anchorCtr="0">
            <a:noAutofit/>
          </a:bodyPr>
          <a:lstStyle>
            <a:lvl1pPr marL="457200" marR="0" lvl="0" indent="-228600" algn="l" rtl="0">
              <a:lnSpc>
                <a:spcPct val="104999"/>
              </a:lnSpc>
              <a:spcBef>
                <a:spcPts val="0"/>
              </a:spcBef>
              <a:spcAft>
                <a:spcPts val="0"/>
              </a:spcAft>
              <a:buClr>
                <a:srgbClr val="BB0000"/>
              </a:buClr>
              <a:buSzPts val="8000"/>
              <a:buFont typeface="Arial"/>
              <a:buNone/>
              <a:defRPr sz="8000" b="1" i="0" u="none" strike="noStrike" cap="none">
                <a:solidFill>
                  <a:srgbClr val="BB0000"/>
                </a:solidFill>
                <a:uFillTx/>
                <a:latin typeface="Arial"/>
                <a:ea typeface="Arial"/>
                <a:cs typeface="Arial"/>
                <a:sym typeface="Arial"/>
              </a:defRPr>
            </a:lvl1pPr>
            <a:lvl2pPr marL="914400" marR="0" lvl="1" indent="-228600" algn="l" rtl="0">
              <a:spcBef>
                <a:spcPts val="600"/>
              </a:spcBef>
              <a:spcAft>
                <a:spcPts val="0"/>
              </a:spcAft>
              <a:buClr>
                <a:srgbClr val="595959"/>
              </a:buClr>
              <a:buSzPts val="2400"/>
              <a:buFont typeface="Arial"/>
              <a:buNone/>
              <a:defRPr sz="2400" b="0" i="0" u="none" strike="noStrike" cap="none">
                <a:solidFill>
                  <a:srgbClr val="595959"/>
                </a:solidFill>
                <a:uFillTx/>
                <a:latin typeface="Arial"/>
                <a:ea typeface="Arial"/>
                <a:cs typeface="Arial"/>
                <a:sym typeface="Arial"/>
              </a:defRPr>
            </a:lvl2pPr>
            <a:lvl3pPr marL="1371600" marR="0" lvl="2" indent="-355600" algn="l" rtl="0">
              <a:spcBef>
                <a:spcPts val="0"/>
              </a:spcBef>
              <a:spcAft>
                <a:spcPts val="0"/>
              </a:spcAft>
              <a:buClr>
                <a:srgbClr val="595959"/>
              </a:buClr>
              <a:buSzPts val="2000"/>
              <a:buFont typeface="Arial"/>
              <a:buChar char="•"/>
              <a:defRPr sz="2000" b="0" i="0" u="none" strike="noStrike" cap="none">
                <a:solidFill>
                  <a:srgbClr val="595959"/>
                </a:solidFill>
                <a:uFillTx/>
                <a:latin typeface="Arial"/>
                <a:ea typeface="Arial"/>
                <a:cs typeface="Arial"/>
                <a:sym typeface="Arial"/>
              </a:defRPr>
            </a:lvl3pPr>
            <a:lvl4pPr marL="1828800" marR="0" lvl="3" indent="-228600" algn="l" rtl="0">
              <a:spcBef>
                <a:spcPts val="0"/>
              </a:spcBef>
              <a:spcAft>
                <a:spcPts val="0"/>
              </a:spcAft>
              <a:buClr>
                <a:schemeClr val="dk1"/>
              </a:buClr>
              <a:buSzPts val="2000"/>
              <a:buFont typeface="Arial"/>
              <a:buNone/>
              <a:defRPr sz="2000" b="0" i="0" u="none" strike="noStrike" cap="none">
                <a:solidFill>
                  <a:schemeClr val="dk1"/>
                </a:solidFill>
                <a:uFillTx/>
                <a:latin typeface="Arial"/>
                <a:ea typeface="Arial"/>
                <a:cs typeface="Arial"/>
                <a:sym typeface="Arial"/>
              </a:defRPr>
            </a:lvl4pPr>
            <a:lvl5pPr marL="2286000" marR="0" lvl="4" indent="-228600" algn="l" rtl="0">
              <a:spcBef>
                <a:spcPts val="350"/>
              </a:spcBef>
              <a:spcAft>
                <a:spcPts val="0"/>
              </a:spcAft>
              <a:buClr>
                <a:srgbClr val="595959"/>
              </a:buClr>
              <a:buSzPts val="1600"/>
              <a:buFont typeface="Arial"/>
              <a:buNone/>
              <a:defRPr sz="1600" b="0" i="0" u="none" strike="noStrike" cap="none">
                <a:solidFill>
                  <a:srgbClr val="595959"/>
                </a:solidFill>
                <a:uFillTx/>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uFillTx/>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uFillTx/>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uFillTx/>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uFillTx/>
                <a:latin typeface="Arial"/>
                <a:ea typeface="Arial"/>
                <a:cs typeface="Arial"/>
                <a:sym typeface="Arial"/>
              </a:defRPr>
            </a:lvl9pPr>
          </a:lstStyle>
          <a:p>
            <a:endParaRPr/>
          </a:p>
        </p:txBody>
      </p:sp>
      <p:sp>
        <p:nvSpPr>
          <p:cNvPr id="29" name="Google Shape;29;p23"/>
          <p:cNvSpPr txBox="1">
            <a:spLocks noGrp="1"/>
          </p:cNvSpPr>
          <p:nvPr>
            <p:ph type="body" idx="2"/>
          </p:nvPr>
        </p:nvSpPr>
        <p:spPr>
          <a:xfrm>
            <a:off x="5573888" y="172358"/>
            <a:ext cx="3392206" cy="501609"/>
          </a:xfrm>
          <a:prstGeom prst="rect">
            <a:avLst/>
          </a:prstGeom>
          <a:noFill/>
          <a:ln w="9525" cap="flat" cmpd="sng">
            <a:solidFill>
              <a:srgbClr val="636D6E"/>
            </a:solidFill>
            <a:prstDash val="solid"/>
            <a:round/>
            <a:headEnd type="none" w="sm" len="sm"/>
            <a:tailEnd type="none" w="sm" len="sm"/>
          </a:ln>
        </p:spPr>
        <p:txBody>
          <a:bodyPr spcFirstLastPara="1" wrap="square" lIns="91425" tIns="45700" rIns="91425" bIns="45700" anchor="t" anchorCtr="0">
            <a:noAutofit/>
          </a:bodyPr>
          <a:lstStyle>
            <a:lvl1pPr marL="457200" marR="0" lvl="0" indent="-228600" algn="r" rtl="0">
              <a:lnSpc>
                <a:spcPct val="126153"/>
              </a:lnSpc>
              <a:spcBef>
                <a:spcPts val="0"/>
              </a:spcBef>
              <a:spcAft>
                <a:spcPts val="0"/>
              </a:spcAft>
              <a:buClr>
                <a:schemeClr val="lt1"/>
              </a:buClr>
              <a:buSzPts val="1300"/>
              <a:buFont typeface="Arial"/>
              <a:buNone/>
              <a:defRPr sz="1300" b="0" i="0" u="none" strike="noStrike" cap="none">
                <a:solidFill>
                  <a:schemeClr val="lt1"/>
                </a:solidFill>
                <a:uFillTx/>
                <a:latin typeface="Arial"/>
                <a:ea typeface="Arial"/>
                <a:cs typeface="Arial"/>
                <a:sym typeface="Arial"/>
              </a:defRPr>
            </a:lvl1pPr>
            <a:lvl2pPr marL="914400" marR="0" lvl="1" indent="-228600" algn="l" rtl="0">
              <a:spcBef>
                <a:spcPts val="600"/>
              </a:spcBef>
              <a:spcAft>
                <a:spcPts val="0"/>
              </a:spcAft>
              <a:buClr>
                <a:srgbClr val="595959"/>
              </a:buClr>
              <a:buSzPts val="2400"/>
              <a:buFont typeface="Arial"/>
              <a:buNone/>
              <a:defRPr sz="2400" b="0" i="0" u="none" strike="noStrike" cap="none">
                <a:solidFill>
                  <a:srgbClr val="595959"/>
                </a:solidFill>
                <a:uFillTx/>
                <a:latin typeface="Arial"/>
                <a:ea typeface="Arial"/>
                <a:cs typeface="Arial"/>
                <a:sym typeface="Arial"/>
              </a:defRPr>
            </a:lvl2pPr>
            <a:lvl3pPr marL="1371600" marR="0" lvl="2" indent="-355600" algn="l" rtl="0">
              <a:spcBef>
                <a:spcPts val="0"/>
              </a:spcBef>
              <a:spcAft>
                <a:spcPts val="0"/>
              </a:spcAft>
              <a:buClr>
                <a:srgbClr val="595959"/>
              </a:buClr>
              <a:buSzPts val="2000"/>
              <a:buFont typeface="Arial"/>
              <a:buChar char="•"/>
              <a:defRPr sz="2000" b="0" i="0" u="none" strike="noStrike" cap="none">
                <a:solidFill>
                  <a:srgbClr val="595959"/>
                </a:solidFill>
                <a:uFillTx/>
                <a:latin typeface="Arial"/>
                <a:ea typeface="Arial"/>
                <a:cs typeface="Arial"/>
                <a:sym typeface="Arial"/>
              </a:defRPr>
            </a:lvl3pPr>
            <a:lvl4pPr marL="1828800" marR="0" lvl="3" indent="-228600" algn="l" rtl="0">
              <a:spcBef>
                <a:spcPts val="0"/>
              </a:spcBef>
              <a:spcAft>
                <a:spcPts val="0"/>
              </a:spcAft>
              <a:buClr>
                <a:schemeClr val="dk1"/>
              </a:buClr>
              <a:buSzPts val="2000"/>
              <a:buFont typeface="Arial"/>
              <a:buNone/>
              <a:defRPr sz="2000" b="0" i="0" u="none" strike="noStrike" cap="none">
                <a:solidFill>
                  <a:schemeClr val="dk1"/>
                </a:solidFill>
                <a:uFillTx/>
                <a:latin typeface="Arial"/>
                <a:ea typeface="Arial"/>
                <a:cs typeface="Arial"/>
                <a:sym typeface="Arial"/>
              </a:defRPr>
            </a:lvl4pPr>
            <a:lvl5pPr marL="2286000" marR="0" lvl="4" indent="-228600" algn="l" rtl="0">
              <a:spcBef>
                <a:spcPts val="350"/>
              </a:spcBef>
              <a:spcAft>
                <a:spcPts val="0"/>
              </a:spcAft>
              <a:buClr>
                <a:srgbClr val="595959"/>
              </a:buClr>
              <a:buSzPts val="1600"/>
              <a:buFont typeface="Arial"/>
              <a:buNone/>
              <a:defRPr sz="1600" b="0" i="0" u="none" strike="noStrike" cap="none">
                <a:solidFill>
                  <a:srgbClr val="595959"/>
                </a:solidFill>
                <a:uFillTx/>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uFillTx/>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uFillTx/>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uFillTx/>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uFillTx/>
                <a:latin typeface="Arial"/>
                <a:ea typeface="Arial"/>
                <a:cs typeface="Arial"/>
                <a:sym typeface="Arial"/>
              </a:defRPr>
            </a:lvl9pPr>
          </a:lstStyle>
          <a:p>
            <a:endParaRPr/>
          </a:p>
        </p:txBody>
      </p:sp>
      <p:sp>
        <p:nvSpPr>
          <p:cNvPr id="30" name="Google Shape;30;p23"/>
          <p:cNvSpPr txBox="1">
            <a:spLocks noGrp="1"/>
          </p:cNvSpPr>
          <p:nvPr>
            <p:ph type="title"/>
          </p:nvPr>
        </p:nvSpPr>
        <p:spPr>
          <a:xfrm>
            <a:off x="200590" y="838178"/>
            <a:ext cx="4688910" cy="711222"/>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Clr>
                <a:schemeClr val="dk1"/>
              </a:buClr>
              <a:buSzPts val="4400"/>
              <a:buFont typeface="Arial"/>
              <a:buNone/>
              <a:defRPr sz="4400" b="0" i="0" u="none" strike="noStrike" cap="none">
                <a:solidFill>
                  <a:schemeClr val="dk1"/>
                </a:solidFill>
                <a:uFillTx/>
                <a:latin typeface="Arial"/>
                <a:ea typeface="Arial"/>
                <a:cs typeface="Arial"/>
                <a:sym typeface="Arial"/>
              </a:defRPr>
            </a:lvl1pPr>
            <a:lvl2pPr lvl="1">
              <a:spcBef>
                <a:spcPts val="0"/>
              </a:spcBef>
              <a:spcAft>
                <a:spcPts val="0"/>
              </a:spcAft>
              <a:buSzPts val="1400"/>
              <a:buNone/>
              <a:defRPr sz="1800">
                <a:uFillTx/>
              </a:defRPr>
            </a:lvl2pPr>
            <a:lvl3pPr lvl="2">
              <a:spcBef>
                <a:spcPts val="0"/>
              </a:spcBef>
              <a:spcAft>
                <a:spcPts val="0"/>
              </a:spcAft>
              <a:buSzPts val="1400"/>
              <a:buNone/>
              <a:defRPr sz="1800">
                <a:uFillTx/>
              </a:defRPr>
            </a:lvl3pPr>
            <a:lvl4pPr lvl="3">
              <a:spcBef>
                <a:spcPts val="0"/>
              </a:spcBef>
              <a:spcAft>
                <a:spcPts val="0"/>
              </a:spcAft>
              <a:buSzPts val="1400"/>
              <a:buNone/>
              <a:defRPr sz="1800">
                <a:uFillTx/>
              </a:defRPr>
            </a:lvl4pPr>
            <a:lvl5pPr lvl="4">
              <a:spcBef>
                <a:spcPts val="0"/>
              </a:spcBef>
              <a:spcAft>
                <a:spcPts val="0"/>
              </a:spcAft>
              <a:buSzPts val="1400"/>
              <a:buNone/>
              <a:defRPr sz="1800">
                <a:uFillTx/>
              </a:defRPr>
            </a:lvl5pPr>
            <a:lvl6pPr lvl="5">
              <a:spcBef>
                <a:spcPts val="0"/>
              </a:spcBef>
              <a:spcAft>
                <a:spcPts val="0"/>
              </a:spcAft>
              <a:buSzPts val="1400"/>
              <a:buNone/>
              <a:defRPr sz="1800">
                <a:uFillTx/>
              </a:defRPr>
            </a:lvl6pPr>
            <a:lvl7pPr lvl="6">
              <a:spcBef>
                <a:spcPts val="0"/>
              </a:spcBef>
              <a:spcAft>
                <a:spcPts val="0"/>
              </a:spcAft>
              <a:buSzPts val="1400"/>
              <a:buNone/>
              <a:defRPr sz="1800">
                <a:uFillTx/>
              </a:defRPr>
            </a:lvl7pPr>
            <a:lvl8pPr lvl="7">
              <a:spcBef>
                <a:spcPts val="0"/>
              </a:spcBef>
              <a:spcAft>
                <a:spcPts val="0"/>
              </a:spcAft>
              <a:buSzPts val="1400"/>
              <a:buNone/>
              <a:defRPr sz="1800">
                <a:uFillTx/>
              </a:defRPr>
            </a:lvl8pPr>
            <a:lvl9pPr lvl="8">
              <a:spcBef>
                <a:spcPts val="0"/>
              </a:spcBef>
              <a:spcAft>
                <a:spcPts val="0"/>
              </a:spcAft>
              <a:buSzPts val="1400"/>
              <a:buNone/>
              <a:defRPr sz="1800">
                <a:uFillTx/>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Quote Slide">
    <p:spTree>
      <p:nvGrpSpPr>
        <p:cNvPr id="1" name="Shape 31"/>
        <p:cNvGrpSpPr/>
        <p:nvPr/>
      </p:nvGrpSpPr>
      <p:grpSpPr>
        <a:xfrm>
          <a:off x="0" y="0"/>
          <a:ext cx="0" cy="0"/>
          <a:chOff x="0" y="0"/>
          <a:chExt cx="0" cy="0"/>
        </a:xfrm>
      </p:grpSpPr>
      <p:sp>
        <p:nvSpPr>
          <p:cNvPr id="32" name="Google Shape;32;p24"/>
          <p:cNvSpPr txBox="1">
            <a:spLocks noGrp="1"/>
          </p:cNvSpPr>
          <p:nvPr>
            <p:ph type="body" idx="1"/>
          </p:nvPr>
        </p:nvSpPr>
        <p:spPr>
          <a:xfrm>
            <a:off x="5573888" y="172358"/>
            <a:ext cx="3392206" cy="501609"/>
          </a:xfrm>
          <a:prstGeom prst="rect">
            <a:avLst/>
          </a:prstGeom>
          <a:noFill/>
          <a:ln w="9525" cap="flat" cmpd="sng">
            <a:solidFill>
              <a:srgbClr val="636D6E"/>
            </a:solidFill>
            <a:prstDash val="solid"/>
            <a:round/>
            <a:headEnd type="none" w="sm" len="sm"/>
            <a:tailEnd type="none" w="sm" len="sm"/>
          </a:ln>
        </p:spPr>
        <p:txBody>
          <a:bodyPr spcFirstLastPara="1" wrap="square" lIns="91425" tIns="45700" rIns="91425" bIns="45700" anchor="t" anchorCtr="0">
            <a:noAutofit/>
          </a:bodyPr>
          <a:lstStyle>
            <a:lvl1pPr marL="457200" marR="0" lvl="0" indent="-228600" algn="r" rtl="0">
              <a:lnSpc>
                <a:spcPct val="126153"/>
              </a:lnSpc>
              <a:spcBef>
                <a:spcPts val="0"/>
              </a:spcBef>
              <a:spcAft>
                <a:spcPts val="0"/>
              </a:spcAft>
              <a:buClr>
                <a:schemeClr val="lt1"/>
              </a:buClr>
              <a:buSzPts val="1300"/>
              <a:buFont typeface="Arial"/>
              <a:buNone/>
              <a:defRPr sz="1300" b="0" i="0" u="none" strike="noStrike" cap="none">
                <a:solidFill>
                  <a:schemeClr val="lt1"/>
                </a:solidFill>
                <a:uFillTx/>
                <a:latin typeface="Arial"/>
                <a:ea typeface="Arial"/>
                <a:cs typeface="Arial"/>
                <a:sym typeface="Arial"/>
              </a:defRPr>
            </a:lvl1pPr>
            <a:lvl2pPr marL="914400" marR="0" lvl="1" indent="-228600" algn="l" rtl="0">
              <a:spcBef>
                <a:spcPts val="600"/>
              </a:spcBef>
              <a:spcAft>
                <a:spcPts val="0"/>
              </a:spcAft>
              <a:buClr>
                <a:srgbClr val="595959"/>
              </a:buClr>
              <a:buSzPts val="2400"/>
              <a:buFont typeface="Arial"/>
              <a:buNone/>
              <a:defRPr sz="2400" b="0" i="0" u="none" strike="noStrike" cap="none">
                <a:solidFill>
                  <a:srgbClr val="595959"/>
                </a:solidFill>
                <a:uFillTx/>
                <a:latin typeface="Arial"/>
                <a:ea typeface="Arial"/>
                <a:cs typeface="Arial"/>
                <a:sym typeface="Arial"/>
              </a:defRPr>
            </a:lvl2pPr>
            <a:lvl3pPr marL="1371600" marR="0" lvl="2" indent="-355600" algn="l" rtl="0">
              <a:spcBef>
                <a:spcPts val="0"/>
              </a:spcBef>
              <a:spcAft>
                <a:spcPts val="0"/>
              </a:spcAft>
              <a:buClr>
                <a:srgbClr val="595959"/>
              </a:buClr>
              <a:buSzPts val="2000"/>
              <a:buFont typeface="Arial"/>
              <a:buChar char="•"/>
              <a:defRPr sz="2000" b="0" i="0" u="none" strike="noStrike" cap="none">
                <a:solidFill>
                  <a:srgbClr val="595959"/>
                </a:solidFill>
                <a:uFillTx/>
                <a:latin typeface="Arial"/>
                <a:ea typeface="Arial"/>
                <a:cs typeface="Arial"/>
                <a:sym typeface="Arial"/>
              </a:defRPr>
            </a:lvl3pPr>
            <a:lvl4pPr marL="1828800" marR="0" lvl="3" indent="-228600" algn="l" rtl="0">
              <a:spcBef>
                <a:spcPts val="0"/>
              </a:spcBef>
              <a:spcAft>
                <a:spcPts val="0"/>
              </a:spcAft>
              <a:buClr>
                <a:schemeClr val="dk1"/>
              </a:buClr>
              <a:buSzPts val="2000"/>
              <a:buFont typeface="Arial"/>
              <a:buNone/>
              <a:defRPr sz="2000" b="0" i="0" u="none" strike="noStrike" cap="none">
                <a:solidFill>
                  <a:schemeClr val="dk1"/>
                </a:solidFill>
                <a:uFillTx/>
                <a:latin typeface="Arial"/>
                <a:ea typeface="Arial"/>
                <a:cs typeface="Arial"/>
                <a:sym typeface="Arial"/>
              </a:defRPr>
            </a:lvl4pPr>
            <a:lvl5pPr marL="2286000" marR="0" lvl="4" indent="-228600" algn="l" rtl="0">
              <a:spcBef>
                <a:spcPts val="350"/>
              </a:spcBef>
              <a:spcAft>
                <a:spcPts val="0"/>
              </a:spcAft>
              <a:buClr>
                <a:srgbClr val="595959"/>
              </a:buClr>
              <a:buSzPts val="1600"/>
              <a:buFont typeface="Arial"/>
              <a:buNone/>
              <a:defRPr sz="1600" b="0" i="0" u="none" strike="noStrike" cap="none">
                <a:solidFill>
                  <a:srgbClr val="595959"/>
                </a:solidFill>
                <a:uFillTx/>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uFillTx/>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uFillTx/>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uFillTx/>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uFillTx/>
                <a:latin typeface="Arial"/>
                <a:ea typeface="Arial"/>
                <a:cs typeface="Arial"/>
                <a:sym typeface="Arial"/>
              </a:defRPr>
            </a:lvl9pPr>
          </a:lstStyle>
          <a:p>
            <a:endParaRPr/>
          </a:p>
        </p:txBody>
      </p:sp>
      <p:sp>
        <p:nvSpPr>
          <p:cNvPr id="33" name="Google Shape;33;p24"/>
          <p:cNvSpPr txBox="1">
            <a:spLocks noGrp="1"/>
          </p:cNvSpPr>
          <p:nvPr>
            <p:ph type="body" idx="2"/>
          </p:nvPr>
        </p:nvSpPr>
        <p:spPr>
          <a:xfrm>
            <a:off x="4881010" y="4110247"/>
            <a:ext cx="3392206" cy="820519"/>
          </a:xfrm>
          <a:prstGeom prst="rect">
            <a:avLst/>
          </a:prstGeom>
          <a:no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lvl1pPr marL="457200" marR="0" lvl="0" indent="-228600" algn="r" rtl="0">
              <a:lnSpc>
                <a:spcPct val="110000"/>
              </a:lnSpc>
              <a:spcBef>
                <a:spcPts val="0"/>
              </a:spcBef>
              <a:spcAft>
                <a:spcPts val="0"/>
              </a:spcAft>
              <a:buClr>
                <a:srgbClr val="BB0000"/>
              </a:buClr>
              <a:buSzPts val="2400"/>
              <a:buFont typeface="Arial"/>
              <a:buNone/>
              <a:defRPr sz="2400" b="0" i="0" u="none" strike="noStrike" cap="none" baseline="-25000">
                <a:solidFill>
                  <a:srgbClr val="BB0000"/>
                </a:solidFill>
                <a:uFillTx/>
                <a:latin typeface="Arial"/>
                <a:ea typeface="Arial"/>
                <a:cs typeface="Arial"/>
                <a:sym typeface="Arial"/>
              </a:defRPr>
            </a:lvl1pPr>
            <a:lvl2pPr marL="914400" marR="0" lvl="1" indent="-228600" algn="l" rtl="0">
              <a:spcBef>
                <a:spcPts val="600"/>
              </a:spcBef>
              <a:spcAft>
                <a:spcPts val="0"/>
              </a:spcAft>
              <a:buClr>
                <a:srgbClr val="595959"/>
              </a:buClr>
              <a:buSzPts val="2400"/>
              <a:buFont typeface="Arial"/>
              <a:buNone/>
              <a:defRPr sz="2400" b="0" i="0" u="none" strike="noStrike" cap="none">
                <a:solidFill>
                  <a:srgbClr val="595959"/>
                </a:solidFill>
                <a:uFillTx/>
                <a:latin typeface="Arial"/>
                <a:ea typeface="Arial"/>
                <a:cs typeface="Arial"/>
                <a:sym typeface="Arial"/>
              </a:defRPr>
            </a:lvl2pPr>
            <a:lvl3pPr marL="1371600" marR="0" lvl="2" indent="-355600" algn="l" rtl="0">
              <a:spcBef>
                <a:spcPts val="0"/>
              </a:spcBef>
              <a:spcAft>
                <a:spcPts val="0"/>
              </a:spcAft>
              <a:buClr>
                <a:srgbClr val="595959"/>
              </a:buClr>
              <a:buSzPts val="2000"/>
              <a:buFont typeface="Arial"/>
              <a:buChar char="•"/>
              <a:defRPr sz="2000" b="0" i="0" u="none" strike="noStrike" cap="none">
                <a:solidFill>
                  <a:srgbClr val="595959"/>
                </a:solidFill>
                <a:uFillTx/>
                <a:latin typeface="Arial"/>
                <a:ea typeface="Arial"/>
                <a:cs typeface="Arial"/>
                <a:sym typeface="Arial"/>
              </a:defRPr>
            </a:lvl3pPr>
            <a:lvl4pPr marL="1828800" marR="0" lvl="3" indent="-228600" algn="l" rtl="0">
              <a:spcBef>
                <a:spcPts val="0"/>
              </a:spcBef>
              <a:spcAft>
                <a:spcPts val="0"/>
              </a:spcAft>
              <a:buClr>
                <a:schemeClr val="dk1"/>
              </a:buClr>
              <a:buSzPts val="2000"/>
              <a:buFont typeface="Arial"/>
              <a:buNone/>
              <a:defRPr sz="2000" b="0" i="0" u="none" strike="noStrike" cap="none">
                <a:solidFill>
                  <a:schemeClr val="dk1"/>
                </a:solidFill>
                <a:uFillTx/>
                <a:latin typeface="Arial"/>
                <a:ea typeface="Arial"/>
                <a:cs typeface="Arial"/>
                <a:sym typeface="Arial"/>
              </a:defRPr>
            </a:lvl4pPr>
            <a:lvl5pPr marL="2286000" marR="0" lvl="4" indent="-228600" algn="l" rtl="0">
              <a:spcBef>
                <a:spcPts val="350"/>
              </a:spcBef>
              <a:spcAft>
                <a:spcPts val="0"/>
              </a:spcAft>
              <a:buClr>
                <a:srgbClr val="595959"/>
              </a:buClr>
              <a:buSzPts val="1600"/>
              <a:buFont typeface="Arial"/>
              <a:buNone/>
              <a:defRPr sz="1600" b="0" i="0" u="none" strike="noStrike" cap="none">
                <a:solidFill>
                  <a:srgbClr val="595959"/>
                </a:solidFill>
                <a:uFillTx/>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uFillTx/>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uFillTx/>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uFillTx/>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uFillTx/>
                <a:latin typeface="Arial"/>
                <a:ea typeface="Arial"/>
                <a:cs typeface="Arial"/>
                <a:sym typeface="Arial"/>
              </a:defRPr>
            </a:lvl9pPr>
          </a:lstStyle>
          <a:p>
            <a:endParaRPr/>
          </a:p>
        </p:txBody>
      </p:sp>
      <p:sp>
        <p:nvSpPr>
          <p:cNvPr id="34" name="Google Shape;34;p24"/>
          <p:cNvSpPr txBox="1">
            <a:spLocks noGrp="1"/>
          </p:cNvSpPr>
          <p:nvPr>
            <p:ph type="body" idx="3"/>
          </p:nvPr>
        </p:nvSpPr>
        <p:spPr>
          <a:xfrm>
            <a:off x="944698" y="1157326"/>
            <a:ext cx="7200384" cy="2842484"/>
          </a:xfrm>
          <a:prstGeom prst="rect">
            <a:avLst/>
          </a:prstGeom>
          <a:noFill/>
          <a:ln w="9525" cap="flat" cmpd="sng">
            <a:solidFill>
              <a:srgbClr val="FFFFFF"/>
            </a:solidFill>
            <a:prstDash val="solid"/>
            <a:round/>
            <a:headEnd type="none" w="sm" len="sm"/>
            <a:tailEnd type="none" w="sm" len="sm"/>
          </a:ln>
        </p:spPr>
        <p:txBody>
          <a:bodyPr spcFirstLastPara="1" wrap="square" lIns="91425" tIns="45700" rIns="91425" bIns="45700" anchor="t" anchorCtr="0">
            <a:noAutofit/>
          </a:bodyPr>
          <a:lstStyle>
            <a:lvl1pPr marL="457200" marR="0" lvl="0" indent="-228600" algn="ctr" rtl="0">
              <a:spcBef>
                <a:spcPts val="640"/>
              </a:spcBef>
              <a:spcAft>
                <a:spcPts val="0"/>
              </a:spcAft>
              <a:buClr>
                <a:srgbClr val="BB0032"/>
              </a:buClr>
              <a:buSzPts val="3200"/>
              <a:buFont typeface="Arial"/>
              <a:buNone/>
              <a:defRPr sz="3200" b="0" i="0" u="none" strike="noStrike" cap="none">
                <a:solidFill>
                  <a:srgbClr val="BB0032"/>
                </a:solidFill>
                <a:uFillTx/>
                <a:latin typeface="Arial"/>
                <a:ea typeface="Arial"/>
                <a:cs typeface="Arial"/>
                <a:sym typeface="Arial"/>
              </a:defRPr>
            </a:lvl1pPr>
            <a:lvl2pPr marL="914400" marR="0" lvl="1" indent="-228600" algn="l" rtl="0">
              <a:spcBef>
                <a:spcPts val="560"/>
              </a:spcBef>
              <a:spcAft>
                <a:spcPts val="0"/>
              </a:spcAft>
              <a:buClr>
                <a:schemeClr val="dk1"/>
              </a:buClr>
              <a:buSzPts val="2800"/>
              <a:buFont typeface="Arial"/>
              <a:buNone/>
              <a:defRPr sz="2800" b="0" i="0" u="none" strike="noStrike" cap="none">
                <a:solidFill>
                  <a:schemeClr val="dk1"/>
                </a:solidFill>
                <a:uFillTx/>
                <a:latin typeface="Arial"/>
                <a:ea typeface="Arial"/>
                <a:cs typeface="Arial"/>
                <a:sym typeface="Arial"/>
              </a:defRPr>
            </a:lvl2pPr>
            <a:lvl3pPr marL="1371600" marR="0" lvl="2" indent="-381000" algn="l" rtl="0">
              <a:spcBef>
                <a:spcPts val="500"/>
              </a:spcBef>
              <a:spcAft>
                <a:spcPts val="0"/>
              </a:spcAft>
              <a:buClr>
                <a:schemeClr val="dk1"/>
              </a:buClr>
              <a:buSzPts val="2400"/>
              <a:buFont typeface="Arial"/>
              <a:buChar char="•"/>
              <a:defRPr sz="2400" b="0" i="0" u="none" strike="noStrike" cap="none">
                <a:solidFill>
                  <a:schemeClr val="dk1"/>
                </a:solidFill>
                <a:uFillTx/>
                <a:latin typeface="Arial"/>
                <a:ea typeface="Arial"/>
                <a:cs typeface="Arial"/>
                <a:sym typeface="Arial"/>
              </a:defRPr>
            </a:lvl3pPr>
            <a:lvl4pPr marL="1828800" marR="0" lvl="3" indent="-228600" algn="l" rtl="0">
              <a:spcBef>
                <a:spcPts val="0"/>
              </a:spcBef>
              <a:spcAft>
                <a:spcPts val="0"/>
              </a:spcAft>
              <a:buClr>
                <a:schemeClr val="dk1"/>
              </a:buClr>
              <a:buSzPts val="2000"/>
              <a:buFont typeface="Arial"/>
              <a:buNone/>
              <a:defRPr sz="2000" b="0" i="0" u="none" strike="noStrike" cap="none">
                <a:solidFill>
                  <a:schemeClr val="dk1"/>
                </a:solidFill>
                <a:uFillTx/>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uFillTx/>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uFillTx/>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uFillTx/>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uFillTx/>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uFillTx/>
                <a:latin typeface="Arial"/>
                <a:ea typeface="Arial"/>
                <a:cs typeface="Arial"/>
                <a:sym typeface="Arial"/>
              </a:defRPr>
            </a:lvl9pPr>
          </a:lstStyle>
          <a:p>
            <a:endParaRPr/>
          </a:p>
        </p:txBody>
      </p:sp>
      <p:sp>
        <p:nvSpPr>
          <p:cNvPr id="35" name="Google Shape;35;p24"/>
          <p:cNvSpPr txBox="1">
            <a:spLocks noGrp="1"/>
          </p:cNvSpPr>
          <p:nvPr>
            <p:ph type="title"/>
          </p:nvPr>
        </p:nvSpPr>
        <p:spPr>
          <a:xfrm>
            <a:off x="200590" y="838178"/>
            <a:ext cx="4688910" cy="711222"/>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Clr>
                <a:schemeClr val="dk1"/>
              </a:buClr>
              <a:buSzPts val="4400"/>
              <a:buFont typeface="Arial"/>
              <a:buNone/>
              <a:defRPr sz="4400" b="0" i="0" u="none" strike="noStrike" cap="none">
                <a:solidFill>
                  <a:schemeClr val="dk1"/>
                </a:solidFill>
                <a:uFillTx/>
                <a:latin typeface="Arial"/>
                <a:ea typeface="Arial"/>
                <a:cs typeface="Arial"/>
                <a:sym typeface="Arial"/>
              </a:defRPr>
            </a:lvl1pPr>
            <a:lvl2pPr lvl="1">
              <a:spcBef>
                <a:spcPts val="0"/>
              </a:spcBef>
              <a:spcAft>
                <a:spcPts val="0"/>
              </a:spcAft>
              <a:buSzPts val="1400"/>
              <a:buNone/>
              <a:defRPr sz="1800">
                <a:uFillTx/>
              </a:defRPr>
            </a:lvl2pPr>
            <a:lvl3pPr lvl="2">
              <a:spcBef>
                <a:spcPts val="0"/>
              </a:spcBef>
              <a:spcAft>
                <a:spcPts val="0"/>
              </a:spcAft>
              <a:buSzPts val="1400"/>
              <a:buNone/>
              <a:defRPr sz="1800">
                <a:uFillTx/>
              </a:defRPr>
            </a:lvl3pPr>
            <a:lvl4pPr lvl="3">
              <a:spcBef>
                <a:spcPts val="0"/>
              </a:spcBef>
              <a:spcAft>
                <a:spcPts val="0"/>
              </a:spcAft>
              <a:buSzPts val="1400"/>
              <a:buNone/>
              <a:defRPr sz="1800">
                <a:uFillTx/>
              </a:defRPr>
            </a:lvl4pPr>
            <a:lvl5pPr lvl="4">
              <a:spcBef>
                <a:spcPts val="0"/>
              </a:spcBef>
              <a:spcAft>
                <a:spcPts val="0"/>
              </a:spcAft>
              <a:buSzPts val="1400"/>
              <a:buNone/>
              <a:defRPr sz="1800">
                <a:uFillTx/>
              </a:defRPr>
            </a:lvl5pPr>
            <a:lvl6pPr lvl="5">
              <a:spcBef>
                <a:spcPts val="0"/>
              </a:spcBef>
              <a:spcAft>
                <a:spcPts val="0"/>
              </a:spcAft>
              <a:buSzPts val="1400"/>
              <a:buNone/>
              <a:defRPr sz="1800">
                <a:uFillTx/>
              </a:defRPr>
            </a:lvl6pPr>
            <a:lvl7pPr lvl="6">
              <a:spcBef>
                <a:spcPts val="0"/>
              </a:spcBef>
              <a:spcAft>
                <a:spcPts val="0"/>
              </a:spcAft>
              <a:buSzPts val="1400"/>
              <a:buNone/>
              <a:defRPr sz="1800">
                <a:uFillTx/>
              </a:defRPr>
            </a:lvl7pPr>
            <a:lvl8pPr lvl="7">
              <a:spcBef>
                <a:spcPts val="0"/>
              </a:spcBef>
              <a:spcAft>
                <a:spcPts val="0"/>
              </a:spcAft>
              <a:buSzPts val="1400"/>
              <a:buNone/>
              <a:defRPr sz="1800">
                <a:uFillTx/>
              </a:defRPr>
            </a:lvl8pPr>
            <a:lvl9pPr lvl="8">
              <a:spcBef>
                <a:spcPts val="0"/>
              </a:spcBef>
              <a:spcAft>
                <a:spcPts val="0"/>
              </a:spcAft>
              <a:buSzPts val="1400"/>
              <a:buNone/>
              <a:defRPr sz="1800">
                <a:uFillTx/>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Full Photo Slide">
    <p:spTree>
      <p:nvGrpSpPr>
        <p:cNvPr id="1" name="Shape 36"/>
        <p:cNvGrpSpPr/>
        <p:nvPr/>
      </p:nvGrpSpPr>
      <p:grpSpPr>
        <a:xfrm>
          <a:off x="0" y="0"/>
          <a:ext cx="0" cy="0"/>
          <a:chOff x="0" y="0"/>
          <a:chExt cx="0" cy="0"/>
        </a:xfrm>
      </p:grpSpPr>
      <p:sp>
        <p:nvSpPr>
          <p:cNvPr id="37" name="Google Shape;37;p25"/>
          <p:cNvSpPr>
            <a:spLocks noGrp="1"/>
          </p:cNvSpPr>
          <p:nvPr>
            <p:ph type="pic" idx="2"/>
          </p:nvPr>
        </p:nvSpPr>
        <p:spPr>
          <a:xfrm>
            <a:off x="0" y="692952"/>
            <a:ext cx="9144000" cy="4450548"/>
          </a:xfrm>
          <a:prstGeom prst="rect">
            <a:avLst/>
          </a:prstGeom>
          <a:noFill/>
          <a:ln>
            <a:noFill/>
          </a:ln>
        </p:spPr>
        <p:txBody>
          <a:bodyPr spcFirstLastPara="1" wrap="square" lIns="91425" tIns="45700" rIns="91425" bIns="45700" anchor="t" anchorCtr="0">
            <a:noAutofit/>
          </a:bodyPr>
          <a:lstStyle>
            <a:lvl1pPr marR="0" lvl="0" algn="l" rtl="0">
              <a:spcBef>
                <a:spcPts val="640"/>
              </a:spcBef>
              <a:spcAft>
                <a:spcPts val="0"/>
              </a:spcAft>
              <a:buClr>
                <a:srgbClr val="BFBFBF"/>
              </a:buClr>
              <a:buSzPts val="3200"/>
              <a:buFont typeface="Arial"/>
              <a:buNone/>
              <a:defRPr sz="3200" b="0" i="0" u="none" strike="noStrike" cap="none">
                <a:solidFill>
                  <a:srgbClr val="BFBFBF"/>
                </a:solidFill>
                <a:uFillTx/>
                <a:latin typeface="Arial"/>
                <a:ea typeface="Arial"/>
                <a:cs typeface="Arial"/>
                <a:sym typeface="Arial"/>
              </a:defRPr>
            </a:lvl1pPr>
            <a:lvl2pPr marR="0" lvl="1" algn="l" rtl="0">
              <a:spcBef>
                <a:spcPts val="560"/>
              </a:spcBef>
              <a:spcAft>
                <a:spcPts val="0"/>
              </a:spcAft>
              <a:buClr>
                <a:schemeClr val="dk1"/>
              </a:buClr>
              <a:buSzPts val="2800"/>
              <a:buFont typeface="Arial"/>
              <a:buNone/>
              <a:defRPr sz="2800" b="0" i="0" u="none" strike="noStrike" cap="none">
                <a:solidFill>
                  <a:schemeClr val="dk1"/>
                </a:solidFill>
                <a:uFillTx/>
                <a:latin typeface="Arial"/>
                <a:ea typeface="Arial"/>
                <a:cs typeface="Arial"/>
                <a:sym typeface="Arial"/>
              </a:defRPr>
            </a:lvl2pPr>
            <a:lvl3pPr marR="0" lvl="2" algn="l" rtl="0">
              <a:spcBef>
                <a:spcPts val="500"/>
              </a:spcBef>
              <a:spcAft>
                <a:spcPts val="0"/>
              </a:spcAft>
              <a:buClr>
                <a:schemeClr val="dk1"/>
              </a:buClr>
              <a:buSzPts val="2400"/>
              <a:buFont typeface="Arial"/>
              <a:buChar char="•"/>
              <a:defRPr sz="2400" b="0" i="0" u="none" strike="noStrike" cap="none">
                <a:solidFill>
                  <a:schemeClr val="dk1"/>
                </a:solidFill>
                <a:uFillTx/>
                <a:latin typeface="Arial"/>
                <a:ea typeface="Arial"/>
                <a:cs typeface="Arial"/>
                <a:sym typeface="Arial"/>
              </a:defRPr>
            </a:lvl3pPr>
            <a:lvl4pPr marR="0" lvl="3" algn="l" rtl="0">
              <a:spcBef>
                <a:spcPts val="0"/>
              </a:spcBef>
              <a:spcAft>
                <a:spcPts val="0"/>
              </a:spcAft>
              <a:buClr>
                <a:schemeClr val="dk1"/>
              </a:buClr>
              <a:buSzPts val="2000"/>
              <a:buFont typeface="Arial"/>
              <a:buNone/>
              <a:defRPr sz="2000" b="0" i="0" u="none" strike="noStrike" cap="none">
                <a:solidFill>
                  <a:schemeClr val="dk1"/>
                </a:solidFill>
                <a:uFillTx/>
                <a:latin typeface="Arial"/>
                <a:ea typeface="Arial"/>
                <a:cs typeface="Arial"/>
                <a:sym typeface="Arial"/>
              </a:defRPr>
            </a:lvl4pPr>
            <a:lvl5pPr marR="0" lvl="4" algn="l" rtl="0">
              <a:spcBef>
                <a:spcPts val="400"/>
              </a:spcBef>
              <a:spcAft>
                <a:spcPts val="0"/>
              </a:spcAft>
              <a:buClr>
                <a:schemeClr val="dk1"/>
              </a:buClr>
              <a:buSzPts val="2000"/>
              <a:buFont typeface="Arial"/>
              <a:buChar char="»"/>
              <a:defRPr sz="2000" b="0" i="0" u="none" strike="noStrike" cap="none">
                <a:solidFill>
                  <a:schemeClr val="dk1"/>
                </a:solidFill>
                <a:uFillTx/>
                <a:latin typeface="Arial"/>
                <a:ea typeface="Arial"/>
                <a:cs typeface="Arial"/>
                <a:sym typeface="Arial"/>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uFillTx/>
                <a:latin typeface="Arial"/>
                <a:ea typeface="Arial"/>
                <a:cs typeface="Arial"/>
                <a:sym typeface="Arial"/>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uFillTx/>
                <a:latin typeface="Arial"/>
                <a:ea typeface="Arial"/>
                <a:cs typeface="Arial"/>
                <a:sym typeface="Arial"/>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uFillTx/>
                <a:latin typeface="Arial"/>
                <a:ea typeface="Arial"/>
                <a:cs typeface="Arial"/>
                <a:sym typeface="Arial"/>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uFillTx/>
                <a:latin typeface="Arial"/>
                <a:ea typeface="Arial"/>
                <a:cs typeface="Arial"/>
                <a:sym typeface="Arial"/>
              </a:defRPr>
            </a:lvl9pPr>
          </a:lstStyle>
          <a:p>
            <a:endParaRPr/>
          </a:p>
        </p:txBody>
      </p:sp>
      <p:sp>
        <p:nvSpPr>
          <p:cNvPr id="38" name="Google Shape;38;p25"/>
          <p:cNvSpPr txBox="1">
            <a:spLocks noGrp="1"/>
          </p:cNvSpPr>
          <p:nvPr>
            <p:ph type="body" idx="1"/>
          </p:nvPr>
        </p:nvSpPr>
        <p:spPr>
          <a:xfrm>
            <a:off x="5573888" y="172358"/>
            <a:ext cx="3392206" cy="501609"/>
          </a:xfrm>
          <a:prstGeom prst="rect">
            <a:avLst/>
          </a:prstGeom>
          <a:noFill/>
          <a:ln w="9525" cap="flat" cmpd="sng">
            <a:solidFill>
              <a:srgbClr val="636D6E"/>
            </a:solidFill>
            <a:prstDash val="solid"/>
            <a:round/>
            <a:headEnd type="none" w="sm" len="sm"/>
            <a:tailEnd type="none" w="sm" len="sm"/>
          </a:ln>
        </p:spPr>
        <p:txBody>
          <a:bodyPr spcFirstLastPara="1" wrap="square" lIns="91425" tIns="45700" rIns="91425" bIns="45700" anchor="t" anchorCtr="0">
            <a:noAutofit/>
          </a:bodyPr>
          <a:lstStyle>
            <a:lvl1pPr marL="457200" marR="0" lvl="0" indent="-228600" algn="r" rtl="0">
              <a:lnSpc>
                <a:spcPct val="126153"/>
              </a:lnSpc>
              <a:spcBef>
                <a:spcPts val="0"/>
              </a:spcBef>
              <a:spcAft>
                <a:spcPts val="0"/>
              </a:spcAft>
              <a:buClr>
                <a:schemeClr val="lt1"/>
              </a:buClr>
              <a:buSzPts val="1300"/>
              <a:buFont typeface="Arial"/>
              <a:buNone/>
              <a:defRPr sz="1300" b="0" i="0" u="none" strike="noStrike" cap="none">
                <a:solidFill>
                  <a:schemeClr val="lt1"/>
                </a:solidFill>
                <a:uFillTx/>
                <a:latin typeface="Arial"/>
                <a:ea typeface="Arial"/>
                <a:cs typeface="Arial"/>
                <a:sym typeface="Arial"/>
              </a:defRPr>
            </a:lvl1pPr>
            <a:lvl2pPr marL="914400" marR="0" lvl="1" indent="-228600" algn="l" rtl="0">
              <a:spcBef>
                <a:spcPts val="600"/>
              </a:spcBef>
              <a:spcAft>
                <a:spcPts val="0"/>
              </a:spcAft>
              <a:buClr>
                <a:srgbClr val="595959"/>
              </a:buClr>
              <a:buSzPts val="2400"/>
              <a:buFont typeface="Arial"/>
              <a:buNone/>
              <a:defRPr sz="2400" b="0" i="0" u="none" strike="noStrike" cap="none">
                <a:solidFill>
                  <a:srgbClr val="595959"/>
                </a:solidFill>
                <a:uFillTx/>
                <a:latin typeface="Arial"/>
                <a:ea typeface="Arial"/>
                <a:cs typeface="Arial"/>
                <a:sym typeface="Arial"/>
              </a:defRPr>
            </a:lvl2pPr>
            <a:lvl3pPr marL="1371600" marR="0" lvl="2" indent="-355600" algn="l" rtl="0">
              <a:spcBef>
                <a:spcPts val="0"/>
              </a:spcBef>
              <a:spcAft>
                <a:spcPts val="0"/>
              </a:spcAft>
              <a:buClr>
                <a:srgbClr val="595959"/>
              </a:buClr>
              <a:buSzPts val="2000"/>
              <a:buFont typeface="Arial"/>
              <a:buChar char="•"/>
              <a:defRPr sz="2000" b="0" i="0" u="none" strike="noStrike" cap="none">
                <a:solidFill>
                  <a:srgbClr val="595959"/>
                </a:solidFill>
                <a:uFillTx/>
                <a:latin typeface="Arial"/>
                <a:ea typeface="Arial"/>
                <a:cs typeface="Arial"/>
                <a:sym typeface="Arial"/>
              </a:defRPr>
            </a:lvl3pPr>
            <a:lvl4pPr marL="1828800" marR="0" lvl="3" indent="-228600" algn="l" rtl="0">
              <a:spcBef>
                <a:spcPts val="0"/>
              </a:spcBef>
              <a:spcAft>
                <a:spcPts val="0"/>
              </a:spcAft>
              <a:buClr>
                <a:schemeClr val="dk1"/>
              </a:buClr>
              <a:buSzPts val="2000"/>
              <a:buFont typeface="Arial"/>
              <a:buNone/>
              <a:defRPr sz="2000" b="0" i="0" u="none" strike="noStrike" cap="none">
                <a:solidFill>
                  <a:schemeClr val="dk1"/>
                </a:solidFill>
                <a:uFillTx/>
                <a:latin typeface="Arial"/>
                <a:ea typeface="Arial"/>
                <a:cs typeface="Arial"/>
                <a:sym typeface="Arial"/>
              </a:defRPr>
            </a:lvl4pPr>
            <a:lvl5pPr marL="2286000" marR="0" lvl="4" indent="-228600" algn="l" rtl="0">
              <a:spcBef>
                <a:spcPts val="350"/>
              </a:spcBef>
              <a:spcAft>
                <a:spcPts val="0"/>
              </a:spcAft>
              <a:buClr>
                <a:srgbClr val="595959"/>
              </a:buClr>
              <a:buSzPts val="1600"/>
              <a:buFont typeface="Arial"/>
              <a:buNone/>
              <a:defRPr sz="1600" b="0" i="0" u="none" strike="noStrike" cap="none">
                <a:solidFill>
                  <a:srgbClr val="595959"/>
                </a:solidFill>
                <a:uFillTx/>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uFillTx/>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uFillTx/>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uFillTx/>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uFillTx/>
                <a:latin typeface="Arial"/>
                <a:ea typeface="Arial"/>
                <a:cs typeface="Arial"/>
                <a:sym typeface="Arial"/>
              </a:defRPr>
            </a:lvl9pPr>
          </a:lstStyle>
          <a:p>
            <a:endParaRPr/>
          </a:p>
        </p:txBody>
      </p:sp>
      <p:sp>
        <p:nvSpPr>
          <p:cNvPr id="39" name="Google Shape;39;p25"/>
          <p:cNvSpPr txBox="1">
            <a:spLocks noGrp="1"/>
          </p:cNvSpPr>
          <p:nvPr>
            <p:ph type="body" idx="3"/>
          </p:nvPr>
        </p:nvSpPr>
        <p:spPr>
          <a:xfrm>
            <a:off x="4868541" y="1064378"/>
            <a:ext cx="3998889" cy="1374022"/>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72000"/>
              </a:lnSpc>
              <a:spcBef>
                <a:spcPts val="0"/>
              </a:spcBef>
              <a:spcAft>
                <a:spcPts val="0"/>
              </a:spcAft>
              <a:buClr>
                <a:srgbClr val="BB0000"/>
              </a:buClr>
              <a:buSzPts val="2000"/>
              <a:buFont typeface="Arial"/>
              <a:buNone/>
              <a:defRPr sz="2000" b="1" i="0" u="none" strike="noStrike" cap="none">
                <a:solidFill>
                  <a:srgbClr val="BB0000"/>
                </a:solidFill>
                <a:uFillTx/>
                <a:latin typeface="Arial"/>
                <a:ea typeface="Arial"/>
                <a:cs typeface="Arial"/>
                <a:sym typeface="Arial"/>
              </a:defRPr>
            </a:lvl1pPr>
            <a:lvl2pPr marL="914400" marR="0" lvl="1" indent="-330200" algn="l" rtl="0">
              <a:spcBef>
                <a:spcPts val="200"/>
              </a:spcBef>
              <a:spcAft>
                <a:spcPts val="0"/>
              </a:spcAft>
              <a:buClr>
                <a:srgbClr val="BB0000"/>
              </a:buClr>
              <a:buSzPts val="1600"/>
              <a:buFont typeface="Arial"/>
              <a:buChar char="•"/>
              <a:defRPr sz="1600" b="0" i="0" u="none" strike="noStrike" cap="none">
                <a:solidFill>
                  <a:srgbClr val="595959"/>
                </a:solidFill>
                <a:uFillTx/>
                <a:latin typeface="Arial"/>
                <a:ea typeface="Arial"/>
                <a:cs typeface="Arial"/>
                <a:sym typeface="Arial"/>
              </a:defRPr>
            </a:lvl2pPr>
            <a:lvl3pPr marL="1371600" marR="0" lvl="2" indent="-330200" algn="l" rtl="0">
              <a:spcBef>
                <a:spcPts val="200"/>
              </a:spcBef>
              <a:spcAft>
                <a:spcPts val="0"/>
              </a:spcAft>
              <a:buClr>
                <a:srgbClr val="BB0000"/>
              </a:buClr>
              <a:buSzPts val="1600"/>
              <a:buFont typeface="Arial"/>
              <a:buChar char="•"/>
              <a:defRPr sz="1600" b="0" i="0" u="none" strike="noStrike" cap="none">
                <a:solidFill>
                  <a:srgbClr val="595959"/>
                </a:solidFill>
                <a:uFillTx/>
                <a:latin typeface="Arial"/>
                <a:ea typeface="Arial"/>
                <a:cs typeface="Arial"/>
                <a:sym typeface="Arial"/>
              </a:defRPr>
            </a:lvl3pPr>
            <a:lvl4pPr marL="1828800" marR="0" lvl="3" indent="-228600" algn="l" rtl="0">
              <a:spcBef>
                <a:spcPts val="0"/>
              </a:spcBef>
              <a:spcAft>
                <a:spcPts val="0"/>
              </a:spcAft>
              <a:buClr>
                <a:schemeClr val="dk1"/>
              </a:buClr>
              <a:buSzPts val="2000"/>
              <a:buFont typeface="Arial"/>
              <a:buNone/>
              <a:defRPr sz="2000" b="0" i="0" u="none" strike="noStrike" cap="none">
                <a:solidFill>
                  <a:schemeClr val="dk1"/>
                </a:solidFill>
                <a:uFillTx/>
                <a:latin typeface="Arial"/>
                <a:ea typeface="Arial"/>
                <a:cs typeface="Arial"/>
                <a:sym typeface="Arial"/>
              </a:defRPr>
            </a:lvl4pPr>
            <a:lvl5pPr marL="2286000" marR="0" lvl="4" indent="-228600" algn="l" rtl="0">
              <a:spcBef>
                <a:spcPts val="350"/>
              </a:spcBef>
              <a:spcAft>
                <a:spcPts val="0"/>
              </a:spcAft>
              <a:buClr>
                <a:srgbClr val="595959"/>
              </a:buClr>
              <a:buSzPts val="1800"/>
              <a:buFont typeface="Arial"/>
              <a:buNone/>
              <a:defRPr sz="1800" b="0" i="0" u="none" strike="noStrike" cap="none">
                <a:solidFill>
                  <a:srgbClr val="595959"/>
                </a:solidFill>
                <a:uFillTx/>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uFillTx/>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uFillTx/>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uFillTx/>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uFillTx/>
                <a:latin typeface="Arial"/>
                <a:ea typeface="Arial"/>
                <a:cs typeface="Arial"/>
                <a:sym typeface="Arial"/>
              </a:defRPr>
            </a:lvl9pPr>
          </a:lstStyle>
          <a:p>
            <a:endParaRPr/>
          </a:p>
        </p:txBody>
      </p:sp>
      <p:sp>
        <p:nvSpPr>
          <p:cNvPr id="40" name="Google Shape;40;p25"/>
          <p:cNvSpPr txBox="1">
            <a:spLocks noGrp="1"/>
          </p:cNvSpPr>
          <p:nvPr>
            <p:ph type="title"/>
          </p:nvPr>
        </p:nvSpPr>
        <p:spPr>
          <a:xfrm>
            <a:off x="200590" y="838178"/>
            <a:ext cx="4688910" cy="711222"/>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Clr>
                <a:schemeClr val="dk1"/>
              </a:buClr>
              <a:buSzPts val="4400"/>
              <a:buFont typeface="Arial"/>
              <a:buNone/>
              <a:defRPr sz="4400" b="0" i="0" u="none" strike="noStrike" cap="none">
                <a:solidFill>
                  <a:schemeClr val="dk1"/>
                </a:solidFill>
                <a:uFillTx/>
                <a:latin typeface="Arial"/>
                <a:ea typeface="Arial"/>
                <a:cs typeface="Arial"/>
                <a:sym typeface="Arial"/>
              </a:defRPr>
            </a:lvl1pPr>
            <a:lvl2pPr lvl="1">
              <a:spcBef>
                <a:spcPts val="0"/>
              </a:spcBef>
              <a:spcAft>
                <a:spcPts val="0"/>
              </a:spcAft>
              <a:buSzPts val="1400"/>
              <a:buNone/>
              <a:defRPr sz="1800">
                <a:uFillTx/>
              </a:defRPr>
            </a:lvl2pPr>
            <a:lvl3pPr lvl="2">
              <a:spcBef>
                <a:spcPts val="0"/>
              </a:spcBef>
              <a:spcAft>
                <a:spcPts val="0"/>
              </a:spcAft>
              <a:buSzPts val="1400"/>
              <a:buNone/>
              <a:defRPr sz="1800">
                <a:uFillTx/>
              </a:defRPr>
            </a:lvl3pPr>
            <a:lvl4pPr lvl="3">
              <a:spcBef>
                <a:spcPts val="0"/>
              </a:spcBef>
              <a:spcAft>
                <a:spcPts val="0"/>
              </a:spcAft>
              <a:buSzPts val="1400"/>
              <a:buNone/>
              <a:defRPr sz="1800">
                <a:uFillTx/>
              </a:defRPr>
            </a:lvl4pPr>
            <a:lvl5pPr lvl="4">
              <a:spcBef>
                <a:spcPts val="0"/>
              </a:spcBef>
              <a:spcAft>
                <a:spcPts val="0"/>
              </a:spcAft>
              <a:buSzPts val="1400"/>
              <a:buNone/>
              <a:defRPr sz="1800">
                <a:uFillTx/>
              </a:defRPr>
            </a:lvl5pPr>
            <a:lvl6pPr lvl="5">
              <a:spcBef>
                <a:spcPts val="0"/>
              </a:spcBef>
              <a:spcAft>
                <a:spcPts val="0"/>
              </a:spcAft>
              <a:buSzPts val="1400"/>
              <a:buNone/>
              <a:defRPr sz="1800">
                <a:uFillTx/>
              </a:defRPr>
            </a:lvl6pPr>
            <a:lvl7pPr lvl="6">
              <a:spcBef>
                <a:spcPts val="0"/>
              </a:spcBef>
              <a:spcAft>
                <a:spcPts val="0"/>
              </a:spcAft>
              <a:buSzPts val="1400"/>
              <a:buNone/>
              <a:defRPr sz="1800">
                <a:uFillTx/>
              </a:defRPr>
            </a:lvl7pPr>
            <a:lvl8pPr lvl="7">
              <a:spcBef>
                <a:spcPts val="0"/>
              </a:spcBef>
              <a:spcAft>
                <a:spcPts val="0"/>
              </a:spcAft>
              <a:buSzPts val="1400"/>
              <a:buNone/>
              <a:defRPr sz="1800">
                <a:uFillTx/>
              </a:defRPr>
            </a:lvl8pPr>
            <a:lvl9pPr lvl="8">
              <a:spcBef>
                <a:spcPts val="0"/>
              </a:spcBef>
              <a:spcAft>
                <a:spcPts val="0"/>
              </a:spcAft>
              <a:buSzPts val="1400"/>
              <a:buNone/>
              <a:defRPr sz="1800">
                <a:uFillTx/>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Photo-Text Slide">
    <p:spTree>
      <p:nvGrpSpPr>
        <p:cNvPr id="1" name="Shape 41"/>
        <p:cNvGrpSpPr/>
        <p:nvPr/>
      </p:nvGrpSpPr>
      <p:grpSpPr>
        <a:xfrm>
          <a:off x="0" y="0"/>
          <a:ext cx="0" cy="0"/>
          <a:chOff x="0" y="0"/>
          <a:chExt cx="0" cy="0"/>
        </a:xfrm>
      </p:grpSpPr>
      <p:sp>
        <p:nvSpPr>
          <p:cNvPr id="42" name="Google Shape;42;p26"/>
          <p:cNvSpPr>
            <a:spLocks noGrp="1"/>
          </p:cNvSpPr>
          <p:nvPr>
            <p:ph type="pic" idx="2"/>
          </p:nvPr>
        </p:nvSpPr>
        <p:spPr>
          <a:xfrm>
            <a:off x="0" y="692952"/>
            <a:ext cx="3883850" cy="4450548"/>
          </a:xfrm>
          <a:prstGeom prst="rect">
            <a:avLst/>
          </a:prstGeom>
          <a:noFill/>
          <a:ln>
            <a:noFill/>
          </a:ln>
        </p:spPr>
        <p:txBody>
          <a:bodyPr spcFirstLastPara="1" wrap="square" lIns="91425" tIns="45700" rIns="91425" bIns="45700" anchor="t" anchorCtr="0">
            <a:noAutofit/>
          </a:bodyPr>
          <a:lstStyle>
            <a:lvl1pPr marR="0" lvl="0" algn="l" rtl="0">
              <a:spcBef>
                <a:spcPts val="640"/>
              </a:spcBef>
              <a:spcAft>
                <a:spcPts val="0"/>
              </a:spcAft>
              <a:buClr>
                <a:srgbClr val="BFBFBF"/>
              </a:buClr>
              <a:buSzPts val="3200"/>
              <a:buFont typeface="Arial"/>
              <a:buNone/>
              <a:defRPr sz="3200" b="0" i="0" u="none" strike="noStrike" cap="none">
                <a:solidFill>
                  <a:srgbClr val="BFBFBF"/>
                </a:solidFill>
                <a:uFillTx/>
                <a:latin typeface="Arial"/>
                <a:ea typeface="Arial"/>
                <a:cs typeface="Arial"/>
                <a:sym typeface="Arial"/>
              </a:defRPr>
            </a:lvl1pPr>
            <a:lvl2pPr marR="0" lvl="1" algn="l" rtl="0">
              <a:spcBef>
                <a:spcPts val="560"/>
              </a:spcBef>
              <a:spcAft>
                <a:spcPts val="0"/>
              </a:spcAft>
              <a:buClr>
                <a:schemeClr val="dk1"/>
              </a:buClr>
              <a:buSzPts val="2800"/>
              <a:buFont typeface="Arial"/>
              <a:buNone/>
              <a:defRPr sz="2800" b="0" i="0" u="none" strike="noStrike" cap="none">
                <a:solidFill>
                  <a:schemeClr val="dk1"/>
                </a:solidFill>
                <a:uFillTx/>
                <a:latin typeface="Arial"/>
                <a:ea typeface="Arial"/>
                <a:cs typeface="Arial"/>
                <a:sym typeface="Arial"/>
              </a:defRPr>
            </a:lvl2pPr>
            <a:lvl3pPr marR="0" lvl="2" algn="l" rtl="0">
              <a:spcBef>
                <a:spcPts val="500"/>
              </a:spcBef>
              <a:spcAft>
                <a:spcPts val="0"/>
              </a:spcAft>
              <a:buClr>
                <a:schemeClr val="dk1"/>
              </a:buClr>
              <a:buSzPts val="2400"/>
              <a:buFont typeface="Arial"/>
              <a:buChar char="•"/>
              <a:defRPr sz="2400" b="0" i="0" u="none" strike="noStrike" cap="none">
                <a:solidFill>
                  <a:schemeClr val="dk1"/>
                </a:solidFill>
                <a:uFillTx/>
                <a:latin typeface="Arial"/>
                <a:ea typeface="Arial"/>
                <a:cs typeface="Arial"/>
                <a:sym typeface="Arial"/>
              </a:defRPr>
            </a:lvl3pPr>
            <a:lvl4pPr marR="0" lvl="3" algn="l" rtl="0">
              <a:spcBef>
                <a:spcPts val="0"/>
              </a:spcBef>
              <a:spcAft>
                <a:spcPts val="0"/>
              </a:spcAft>
              <a:buClr>
                <a:schemeClr val="dk1"/>
              </a:buClr>
              <a:buSzPts val="2000"/>
              <a:buFont typeface="Arial"/>
              <a:buNone/>
              <a:defRPr sz="2000" b="0" i="0" u="none" strike="noStrike" cap="none">
                <a:solidFill>
                  <a:schemeClr val="dk1"/>
                </a:solidFill>
                <a:uFillTx/>
                <a:latin typeface="Arial"/>
                <a:ea typeface="Arial"/>
                <a:cs typeface="Arial"/>
                <a:sym typeface="Arial"/>
              </a:defRPr>
            </a:lvl4pPr>
            <a:lvl5pPr marR="0" lvl="4" algn="l" rtl="0">
              <a:spcBef>
                <a:spcPts val="400"/>
              </a:spcBef>
              <a:spcAft>
                <a:spcPts val="0"/>
              </a:spcAft>
              <a:buClr>
                <a:schemeClr val="dk1"/>
              </a:buClr>
              <a:buSzPts val="2000"/>
              <a:buFont typeface="Arial"/>
              <a:buChar char="»"/>
              <a:defRPr sz="2000" b="0" i="0" u="none" strike="noStrike" cap="none">
                <a:solidFill>
                  <a:schemeClr val="dk1"/>
                </a:solidFill>
                <a:uFillTx/>
                <a:latin typeface="Arial"/>
                <a:ea typeface="Arial"/>
                <a:cs typeface="Arial"/>
                <a:sym typeface="Arial"/>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uFillTx/>
                <a:latin typeface="Arial"/>
                <a:ea typeface="Arial"/>
                <a:cs typeface="Arial"/>
                <a:sym typeface="Arial"/>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uFillTx/>
                <a:latin typeface="Arial"/>
                <a:ea typeface="Arial"/>
                <a:cs typeface="Arial"/>
                <a:sym typeface="Arial"/>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uFillTx/>
                <a:latin typeface="Arial"/>
                <a:ea typeface="Arial"/>
                <a:cs typeface="Arial"/>
                <a:sym typeface="Arial"/>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uFillTx/>
                <a:latin typeface="Arial"/>
                <a:ea typeface="Arial"/>
                <a:cs typeface="Arial"/>
                <a:sym typeface="Arial"/>
              </a:defRPr>
            </a:lvl9pPr>
          </a:lstStyle>
          <a:p>
            <a:endParaRPr/>
          </a:p>
        </p:txBody>
      </p:sp>
      <p:sp>
        <p:nvSpPr>
          <p:cNvPr id="43" name="Google Shape;43;p26"/>
          <p:cNvSpPr txBox="1">
            <a:spLocks noGrp="1"/>
          </p:cNvSpPr>
          <p:nvPr>
            <p:ph type="body" idx="1"/>
          </p:nvPr>
        </p:nvSpPr>
        <p:spPr>
          <a:xfrm>
            <a:off x="4137593" y="1372791"/>
            <a:ext cx="4701503" cy="3165342"/>
          </a:xfrm>
          <a:prstGeom prst="rect">
            <a:avLst/>
          </a:prstGeom>
          <a:noFill/>
          <a:ln w="9525" cap="flat" cmpd="sng">
            <a:solidFill>
              <a:srgbClr val="FFFFFF"/>
            </a:solidFill>
            <a:prstDash val="solid"/>
            <a:round/>
            <a:headEnd type="none" w="sm" len="sm"/>
            <a:tailEnd type="none" w="sm" len="sm"/>
          </a:ln>
        </p:spPr>
        <p:txBody>
          <a:bodyPr spcFirstLastPara="1" wrap="square" lIns="91425" tIns="45700" rIns="91425" bIns="45700" anchor="t" anchorCtr="0">
            <a:noAutofit/>
          </a:bodyPr>
          <a:lstStyle>
            <a:lvl1pPr marL="457200" marR="0" lvl="0" indent="-228600" algn="l" rtl="0">
              <a:lnSpc>
                <a:spcPct val="107500"/>
              </a:lnSpc>
              <a:spcBef>
                <a:spcPts val="0"/>
              </a:spcBef>
              <a:spcAft>
                <a:spcPts val="0"/>
              </a:spcAft>
              <a:buClr>
                <a:srgbClr val="BB0000"/>
              </a:buClr>
              <a:buSzPts val="3200"/>
              <a:buFont typeface="Arial"/>
              <a:buNone/>
              <a:defRPr sz="3200" b="0" i="0" u="none" strike="noStrike" cap="none">
                <a:solidFill>
                  <a:srgbClr val="BB0000"/>
                </a:solidFill>
                <a:uFillTx/>
                <a:latin typeface="Arial"/>
                <a:ea typeface="Arial"/>
                <a:cs typeface="Arial"/>
                <a:sym typeface="Arial"/>
              </a:defRPr>
            </a:lvl1pPr>
            <a:lvl2pPr marL="914400" marR="0" lvl="1" indent="-228600" algn="l" rtl="0">
              <a:spcBef>
                <a:spcPts val="600"/>
              </a:spcBef>
              <a:spcAft>
                <a:spcPts val="0"/>
              </a:spcAft>
              <a:buClr>
                <a:srgbClr val="595959"/>
              </a:buClr>
              <a:buSzPts val="2400"/>
              <a:buFont typeface="Arial"/>
              <a:buNone/>
              <a:defRPr sz="2400" b="0" i="0" u="none" strike="noStrike" cap="none">
                <a:solidFill>
                  <a:srgbClr val="595959"/>
                </a:solidFill>
                <a:uFillTx/>
                <a:latin typeface="Arial"/>
                <a:ea typeface="Arial"/>
                <a:cs typeface="Arial"/>
                <a:sym typeface="Arial"/>
              </a:defRPr>
            </a:lvl2pPr>
            <a:lvl3pPr marL="1371600" marR="0" lvl="2" indent="-355600" algn="l" rtl="0">
              <a:spcBef>
                <a:spcPts val="0"/>
              </a:spcBef>
              <a:spcAft>
                <a:spcPts val="0"/>
              </a:spcAft>
              <a:buClr>
                <a:srgbClr val="636D6E"/>
              </a:buClr>
              <a:buSzPts val="2000"/>
              <a:buFont typeface="Arial"/>
              <a:buChar char="•"/>
              <a:defRPr sz="2000" b="0" i="0" u="none" strike="noStrike" cap="none">
                <a:solidFill>
                  <a:srgbClr val="636D6E"/>
                </a:solidFill>
                <a:uFillTx/>
                <a:latin typeface="Arial"/>
                <a:ea typeface="Arial"/>
                <a:cs typeface="Arial"/>
                <a:sym typeface="Arial"/>
              </a:defRPr>
            </a:lvl3pPr>
            <a:lvl4pPr marL="1828800" marR="0" lvl="3" indent="-228600" algn="l" rtl="0">
              <a:spcBef>
                <a:spcPts val="0"/>
              </a:spcBef>
              <a:spcAft>
                <a:spcPts val="0"/>
              </a:spcAft>
              <a:buClr>
                <a:schemeClr val="dk1"/>
              </a:buClr>
              <a:buSzPts val="2000"/>
              <a:buFont typeface="Arial"/>
              <a:buNone/>
              <a:defRPr sz="2000" b="0" i="0" u="none" strike="noStrike" cap="none">
                <a:solidFill>
                  <a:schemeClr val="dk1"/>
                </a:solidFill>
                <a:uFillTx/>
                <a:latin typeface="Arial"/>
                <a:ea typeface="Arial"/>
                <a:cs typeface="Arial"/>
                <a:sym typeface="Arial"/>
              </a:defRPr>
            </a:lvl4pPr>
            <a:lvl5pPr marL="2286000" marR="0" lvl="4" indent="-228600" algn="l" rtl="0">
              <a:spcBef>
                <a:spcPts val="350"/>
              </a:spcBef>
              <a:spcAft>
                <a:spcPts val="0"/>
              </a:spcAft>
              <a:buClr>
                <a:srgbClr val="636D6E"/>
              </a:buClr>
              <a:buSzPts val="1600"/>
              <a:buFont typeface="Arial"/>
              <a:buNone/>
              <a:defRPr sz="1600" b="0" i="0" u="none" strike="noStrike" cap="none">
                <a:solidFill>
                  <a:srgbClr val="636D6E"/>
                </a:solidFill>
                <a:uFillTx/>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uFillTx/>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uFillTx/>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uFillTx/>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uFillTx/>
                <a:latin typeface="Arial"/>
                <a:ea typeface="Arial"/>
                <a:cs typeface="Arial"/>
                <a:sym typeface="Arial"/>
              </a:defRPr>
            </a:lvl9pPr>
          </a:lstStyle>
          <a:p>
            <a:endParaRPr/>
          </a:p>
        </p:txBody>
      </p:sp>
      <p:sp>
        <p:nvSpPr>
          <p:cNvPr id="44" name="Google Shape;44;p26"/>
          <p:cNvSpPr txBox="1">
            <a:spLocks noGrp="1"/>
          </p:cNvSpPr>
          <p:nvPr>
            <p:ph type="body" idx="3"/>
          </p:nvPr>
        </p:nvSpPr>
        <p:spPr>
          <a:xfrm>
            <a:off x="5573888" y="172358"/>
            <a:ext cx="3392206" cy="501609"/>
          </a:xfrm>
          <a:prstGeom prst="rect">
            <a:avLst/>
          </a:prstGeom>
          <a:noFill/>
          <a:ln w="9525" cap="flat" cmpd="sng">
            <a:solidFill>
              <a:srgbClr val="636D6E"/>
            </a:solidFill>
            <a:prstDash val="solid"/>
            <a:round/>
            <a:headEnd type="none" w="sm" len="sm"/>
            <a:tailEnd type="none" w="sm" len="sm"/>
          </a:ln>
        </p:spPr>
        <p:txBody>
          <a:bodyPr spcFirstLastPara="1" wrap="square" lIns="91425" tIns="45700" rIns="91425" bIns="45700" anchor="t" anchorCtr="0">
            <a:noAutofit/>
          </a:bodyPr>
          <a:lstStyle>
            <a:lvl1pPr marL="457200" marR="0" lvl="0" indent="-228600" algn="r" rtl="0">
              <a:lnSpc>
                <a:spcPct val="126153"/>
              </a:lnSpc>
              <a:spcBef>
                <a:spcPts val="0"/>
              </a:spcBef>
              <a:spcAft>
                <a:spcPts val="0"/>
              </a:spcAft>
              <a:buClr>
                <a:schemeClr val="lt1"/>
              </a:buClr>
              <a:buSzPts val="1300"/>
              <a:buFont typeface="Arial"/>
              <a:buNone/>
              <a:defRPr sz="1300" b="0" i="0" u="none" strike="noStrike" cap="none">
                <a:solidFill>
                  <a:schemeClr val="lt1"/>
                </a:solidFill>
                <a:uFillTx/>
                <a:latin typeface="Arial"/>
                <a:ea typeface="Arial"/>
                <a:cs typeface="Arial"/>
                <a:sym typeface="Arial"/>
              </a:defRPr>
            </a:lvl1pPr>
            <a:lvl2pPr marL="914400" marR="0" lvl="1" indent="-228600" algn="l" rtl="0">
              <a:spcBef>
                <a:spcPts val="600"/>
              </a:spcBef>
              <a:spcAft>
                <a:spcPts val="0"/>
              </a:spcAft>
              <a:buClr>
                <a:srgbClr val="595959"/>
              </a:buClr>
              <a:buSzPts val="2400"/>
              <a:buFont typeface="Arial"/>
              <a:buNone/>
              <a:defRPr sz="2400" b="0" i="0" u="none" strike="noStrike" cap="none">
                <a:solidFill>
                  <a:srgbClr val="595959"/>
                </a:solidFill>
                <a:uFillTx/>
                <a:latin typeface="Arial"/>
                <a:ea typeface="Arial"/>
                <a:cs typeface="Arial"/>
                <a:sym typeface="Arial"/>
              </a:defRPr>
            </a:lvl2pPr>
            <a:lvl3pPr marL="1371600" marR="0" lvl="2" indent="-355600" algn="l" rtl="0">
              <a:spcBef>
                <a:spcPts val="0"/>
              </a:spcBef>
              <a:spcAft>
                <a:spcPts val="0"/>
              </a:spcAft>
              <a:buClr>
                <a:srgbClr val="595959"/>
              </a:buClr>
              <a:buSzPts val="2000"/>
              <a:buFont typeface="Arial"/>
              <a:buChar char="•"/>
              <a:defRPr sz="2000" b="0" i="0" u="none" strike="noStrike" cap="none">
                <a:solidFill>
                  <a:srgbClr val="595959"/>
                </a:solidFill>
                <a:uFillTx/>
                <a:latin typeface="Arial"/>
                <a:ea typeface="Arial"/>
                <a:cs typeface="Arial"/>
                <a:sym typeface="Arial"/>
              </a:defRPr>
            </a:lvl3pPr>
            <a:lvl4pPr marL="1828800" marR="0" lvl="3" indent="-228600" algn="l" rtl="0">
              <a:spcBef>
                <a:spcPts val="0"/>
              </a:spcBef>
              <a:spcAft>
                <a:spcPts val="0"/>
              </a:spcAft>
              <a:buClr>
                <a:schemeClr val="dk1"/>
              </a:buClr>
              <a:buSzPts val="2000"/>
              <a:buFont typeface="Arial"/>
              <a:buNone/>
              <a:defRPr sz="2000" b="0" i="0" u="none" strike="noStrike" cap="none">
                <a:solidFill>
                  <a:schemeClr val="dk1"/>
                </a:solidFill>
                <a:uFillTx/>
                <a:latin typeface="Arial"/>
                <a:ea typeface="Arial"/>
                <a:cs typeface="Arial"/>
                <a:sym typeface="Arial"/>
              </a:defRPr>
            </a:lvl4pPr>
            <a:lvl5pPr marL="2286000" marR="0" lvl="4" indent="-228600" algn="l" rtl="0">
              <a:spcBef>
                <a:spcPts val="350"/>
              </a:spcBef>
              <a:spcAft>
                <a:spcPts val="0"/>
              </a:spcAft>
              <a:buClr>
                <a:srgbClr val="595959"/>
              </a:buClr>
              <a:buSzPts val="1600"/>
              <a:buFont typeface="Arial"/>
              <a:buNone/>
              <a:defRPr sz="1600" b="0" i="0" u="none" strike="noStrike" cap="none">
                <a:solidFill>
                  <a:srgbClr val="595959"/>
                </a:solidFill>
                <a:uFillTx/>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uFillTx/>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uFillTx/>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uFillTx/>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uFillTx/>
                <a:latin typeface="Arial"/>
                <a:ea typeface="Arial"/>
                <a:cs typeface="Arial"/>
                <a:sym typeface="Arial"/>
              </a:defRPr>
            </a:lvl9pPr>
          </a:lstStyle>
          <a:p>
            <a:endParaRPr/>
          </a:p>
        </p:txBody>
      </p:sp>
      <p:sp>
        <p:nvSpPr>
          <p:cNvPr id="45" name="Google Shape;45;p26"/>
          <p:cNvSpPr txBox="1">
            <a:spLocks noGrp="1"/>
          </p:cNvSpPr>
          <p:nvPr>
            <p:ph type="body" idx="4"/>
          </p:nvPr>
        </p:nvSpPr>
        <p:spPr>
          <a:xfrm>
            <a:off x="4315390" y="789714"/>
            <a:ext cx="4642821" cy="477089"/>
          </a:xfrm>
          <a:prstGeom prst="rect">
            <a:avLst/>
          </a:prstGeom>
          <a:no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lvl1pPr marL="457200" marR="0" lvl="0" indent="-228600" algn="r" rtl="0">
              <a:lnSpc>
                <a:spcPct val="102500"/>
              </a:lnSpc>
              <a:spcBef>
                <a:spcPts val="0"/>
              </a:spcBef>
              <a:spcAft>
                <a:spcPts val="0"/>
              </a:spcAft>
              <a:buClr>
                <a:srgbClr val="636D6E"/>
              </a:buClr>
              <a:buSzPts val="1600"/>
              <a:buFont typeface="Arial"/>
              <a:buNone/>
              <a:defRPr sz="1600" b="1" i="0" u="none" strike="noStrike" cap="none">
                <a:solidFill>
                  <a:srgbClr val="636D6E"/>
                </a:solidFill>
                <a:uFillTx/>
                <a:latin typeface="Arial"/>
                <a:ea typeface="Arial"/>
                <a:cs typeface="Arial"/>
                <a:sym typeface="Arial"/>
              </a:defRPr>
            </a:lvl1pPr>
            <a:lvl2pPr marL="914400" marR="0" lvl="1" indent="-228600" algn="l" rtl="0">
              <a:spcBef>
                <a:spcPts val="600"/>
              </a:spcBef>
              <a:spcAft>
                <a:spcPts val="0"/>
              </a:spcAft>
              <a:buClr>
                <a:srgbClr val="595959"/>
              </a:buClr>
              <a:buSzPts val="2400"/>
              <a:buFont typeface="Arial"/>
              <a:buNone/>
              <a:defRPr sz="2400" b="0" i="0" u="none" strike="noStrike" cap="none">
                <a:solidFill>
                  <a:srgbClr val="595959"/>
                </a:solidFill>
                <a:uFillTx/>
                <a:latin typeface="Arial"/>
                <a:ea typeface="Arial"/>
                <a:cs typeface="Arial"/>
                <a:sym typeface="Arial"/>
              </a:defRPr>
            </a:lvl2pPr>
            <a:lvl3pPr marL="1371600" marR="0" lvl="2" indent="-355600" algn="l" rtl="0">
              <a:spcBef>
                <a:spcPts val="0"/>
              </a:spcBef>
              <a:spcAft>
                <a:spcPts val="0"/>
              </a:spcAft>
              <a:buClr>
                <a:srgbClr val="595959"/>
              </a:buClr>
              <a:buSzPts val="2000"/>
              <a:buFont typeface="Arial"/>
              <a:buChar char="•"/>
              <a:defRPr sz="2000" b="0" i="0" u="none" strike="noStrike" cap="none">
                <a:solidFill>
                  <a:srgbClr val="595959"/>
                </a:solidFill>
                <a:uFillTx/>
                <a:latin typeface="Arial"/>
                <a:ea typeface="Arial"/>
                <a:cs typeface="Arial"/>
                <a:sym typeface="Arial"/>
              </a:defRPr>
            </a:lvl3pPr>
            <a:lvl4pPr marL="1828800" marR="0" lvl="3" indent="-228600" algn="l" rtl="0">
              <a:spcBef>
                <a:spcPts val="0"/>
              </a:spcBef>
              <a:spcAft>
                <a:spcPts val="0"/>
              </a:spcAft>
              <a:buClr>
                <a:schemeClr val="dk1"/>
              </a:buClr>
              <a:buSzPts val="2000"/>
              <a:buFont typeface="Arial"/>
              <a:buNone/>
              <a:defRPr sz="2000" b="0" i="0" u="none" strike="noStrike" cap="none">
                <a:solidFill>
                  <a:schemeClr val="dk1"/>
                </a:solidFill>
                <a:uFillTx/>
                <a:latin typeface="Arial"/>
                <a:ea typeface="Arial"/>
                <a:cs typeface="Arial"/>
                <a:sym typeface="Arial"/>
              </a:defRPr>
            </a:lvl4pPr>
            <a:lvl5pPr marL="2286000" marR="0" lvl="4" indent="-228600" algn="l" rtl="0">
              <a:spcBef>
                <a:spcPts val="350"/>
              </a:spcBef>
              <a:spcAft>
                <a:spcPts val="0"/>
              </a:spcAft>
              <a:buClr>
                <a:srgbClr val="595959"/>
              </a:buClr>
              <a:buSzPts val="1600"/>
              <a:buFont typeface="Arial"/>
              <a:buNone/>
              <a:defRPr sz="1600" b="0" i="0" u="none" strike="noStrike" cap="none">
                <a:solidFill>
                  <a:srgbClr val="595959"/>
                </a:solidFill>
                <a:uFillTx/>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uFillTx/>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uFillTx/>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uFillTx/>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uFillTx/>
                <a:latin typeface="Arial"/>
                <a:ea typeface="Arial"/>
                <a:cs typeface="Arial"/>
                <a:sym typeface="Arial"/>
              </a:defRPr>
            </a:lvl9pPr>
          </a:lstStyle>
          <a:p>
            <a:endParaRPr/>
          </a:p>
        </p:txBody>
      </p:sp>
      <p:sp>
        <p:nvSpPr>
          <p:cNvPr id="46" name="Google Shape;46;p26"/>
          <p:cNvSpPr txBox="1">
            <a:spLocks noGrp="1"/>
          </p:cNvSpPr>
          <p:nvPr>
            <p:ph type="title"/>
          </p:nvPr>
        </p:nvSpPr>
        <p:spPr>
          <a:xfrm>
            <a:off x="200590" y="838178"/>
            <a:ext cx="4688910" cy="711222"/>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Clr>
                <a:schemeClr val="dk1"/>
              </a:buClr>
              <a:buSzPts val="4400"/>
              <a:buFont typeface="Arial"/>
              <a:buNone/>
              <a:defRPr sz="4400" b="0" i="0" u="none" strike="noStrike" cap="none">
                <a:solidFill>
                  <a:schemeClr val="dk1"/>
                </a:solidFill>
                <a:uFillTx/>
                <a:latin typeface="Arial"/>
                <a:ea typeface="Arial"/>
                <a:cs typeface="Arial"/>
                <a:sym typeface="Arial"/>
              </a:defRPr>
            </a:lvl1pPr>
            <a:lvl2pPr lvl="1">
              <a:spcBef>
                <a:spcPts val="0"/>
              </a:spcBef>
              <a:spcAft>
                <a:spcPts val="0"/>
              </a:spcAft>
              <a:buSzPts val="1400"/>
              <a:buNone/>
              <a:defRPr sz="1800">
                <a:uFillTx/>
              </a:defRPr>
            </a:lvl2pPr>
            <a:lvl3pPr lvl="2">
              <a:spcBef>
                <a:spcPts val="0"/>
              </a:spcBef>
              <a:spcAft>
                <a:spcPts val="0"/>
              </a:spcAft>
              <a:buSzPts val="1400"/>
              <a:buNone/>
              <a:defRPr sz="1800">
                <a:uFillTx/>
              </a:defRPr>
            </a:lvl3pPr>
            <a:lvl4pPr lvl="3">
              <a:spcBef>
                <a:spcPts val="0"/>
              </a:spcBef>
              <a:spcAft>
                <a:spcPts val="0"/>
              </a:spcAft>
              <a:buSzPts val="1400"/>
              <a:buNone/>
              <a:defRPr sz="1800">
                <a:uFillTx/>
              </a:defRPr>
            </a:lvl4pPr>
            <a:lvl5pPr lvl="4">
              <a:spcBef>
                <a:spcPts val="0"/>
              </a:spcBef>
              <a:spcAft>
                <a:spcPts val="0"/>
              </a:spcAft>
              <a:buSzPts val="1400"/>
              <a:buNone/>
              <a:defRPr sz="1800">
                <a:uFillTx/>
              </a:defRPr>
            </a:lvl5pPr>
            <a:lvl6pPr lvl="5">
              <a:spcBef>
                <a:spcPts val="0"/>
              </a:spcBef>
              <a:spcAft>
                <a:spcPts val="0"/>
              </a:spcAft>
              <a:buSzPts val="1400"/>
              <a:buNone/>
              <a:defRPr sz="1800">
                <a:uFillTx/>
              </a:defRPr>
            </a:lvl6pPr>
            <a:lvl7pPr lvl="6">
              <a:spcBef>
                <a:spcPts val="0"/>
              </a:spcBef>
              <a:spcAft>
                <a:spcPts val="0"/>
              </a:spcAft>
              <a:buSzPts val="1400"/>
              <a:buNone/>
              <a:defRPr sz="1800">
                <a:uFillTx/>
              </a:defRPr>
            </a:lvl7pPr>
            <a:lvl8pPr lvl="7">
              <a:spcBef>
                <a:spcPts val="0"/>
              </a:spcBef>
              <a:spcAft>
                <a:spcPts val="0"/>
              </a:spcAft>
              <a:buSzPts val="1400"/>
              <a:buNone/>
              <a:defRPr sz="1800">
                <a:uFillTx/>
              </a:defRPr>
            </a:lvl8pPr>
            <a:lvl9pPr lvl="8">
              <a:spcBef>
                <a:spcPts val="0"/>
              </a:spcBef>
              <a:spcAft>
                <a:spcPts val="0"/>
              </a:spcAft>
              <a:buSzPts val="1400"/>
              <a:buNone/>
              <a:defRPr sz="1800">
                <a:uFillTx/>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Blank">
    <p:spTree>
      <p:nvGrpSpPr>
        <p:cNvPr id="1" name="Shape 47"/>
        <p:cNvGrpSpPr/>
        <p:nvPr/>
      </p:nvGrpSpPr>
      <p:grpSpPr>
        <a:xfrm>
          <a:off x="0" y="0"/>
          <a:ext cx="0" cy="0"/>
          <a:chOff x="0" y="0"/>
          <a:chExt cx="0" cy="0"/>
        </a:xfrm>
      </p:grpSpPr>
      <p:sp>
        <p:nvSpPr>
          <p:cNvPr id="48" name="Google Shape;48;p27"/>
          <p:cNvSpPr txBox="1">
            <a:spLocks noGrp="1"/>
          </p:cNvSpPr>
          <p:nvPr>
            <p:ph type="body" idx="1"/>
          </p:nvPr>
        </p:nvSpPr>
        <p:spPr>
          <a:xfrm>
            <a:off x="5573888" y="172358"/>
            <a:ext cx="3392206" cy="501609"/>
          </a:xfrm>
          <a:prstGeom prst="rect">
            <a:avLst/>
          </a:prstGeom>
          <a:noFill/>
          <a:ln w="9525" cap="flat" cmpd="sng">
            <a:solidFill>
              <a:srgbClr val="636D6E"/>
            </a:solidFill>
            <a:prstDash val="solid"/>
            <a:round/>
            <a:headEnd type="none" w="sm" len="sm"/>
            <a:tailEnd type="none" w="sm" len="sm"/>
          </a:ln>
        </p:spPr>
        <p:txBody>
          <a:bodyPr spcFirstLastPara="1" wrap="square" lIns="91425" tIns="45700" rIns="91425" bIns="45700" anchor="t" anchorCtr="0">
            <a:noAutofit/>
          </a:bodyPr>
          <a:lstStyle>
            <a:lvl1pPr marL="457200" marR="0" lvl="0" indent="-228600" algn="r" rtl="0">
              <a:lnSpc>
                <a:spcPct val="126153"/>
              </a:lnSpc>
              <a:spcBef>
                <a:spcPts val="0"/>
              </a:spcBef>
              <a:spcAft>
                <a:spcPts val="0"/>
              </a:spcAft>
              <a:buClr>
                <a:schemeClr val="lt1"/>
              </a:buClr>
              <a:buSzPts val="1300"/>
              <a:buFont typeface="Arial"/>
              <a:buNone/>
              <a:defRPr sz="1300" b="0" i="0" u="none" strike="noStrike" cap="none">
                <a:solidFill>
                  <a:schemeClr val="lt1"/>
                </a:solidFill>
                <a:uFillTx/>
                <a:latin typeface="Arial"/>
                <a:ea typeface="Arial"/>
                <a:cs typeface="Arial"/>
                <a:sym typeface="Arial"/>
              </a:defRPr>
            </a:lvl1pPr>
            <a:lvl2pPr marL="914400" marR="0" lvl="1" indent="-228600" algn="l" rtl="0">
              <a:spcBef>
                <a:spcPts val="600"/>
              </a:spcBef>
              <a:spcAft>
                <a:spcPts val="0"/>
              </a:spcAft>
              <a:buClr>
                <a:srgbClr val="595959"/>
              </a:buClr>
              <a:buSzPts val="2400"/>
              <a:buFont typeface="Arial"/>
              <a:buNone/>
              <a:defRPr sz="2400" b="0" i="0" u="none" strike="noStrike" cap="none">
                <a:solidFill>
                  <a:srgbClr val="595959"/>
                </a:solidFill>
                <a:uFillTx/>
                <a:latin typeface="Arial"/>
                <a:ea typeface="Arial"/>
                <a:cs typeface="Arial"/>
                <a:sym typeface="Arial"/>
              </a:defRPr>
            </a:lvl2pPr>
            <a:lvl3pPr marL="1371600" marR="0" lvl="2" indent="-355600" algn="l" rtl="0">
              <a:spcBef>
                <a:spcPts val="0"/>
              </a:spcBef>
              <a:spcAft>
                <a:spcPts val="0"/>
              </a:spcAft>
              <a:buClr>
                <a:srgbClr val="595959"/>
              </a:buClr>
              <a:buSzPts val="2000"/>
              <a:buFont typeface="Arial"/>
              <a:buChar char="•"/>
              <a:defRPr sz="2000" b="0" i="0" u="none" strike="noStrike" cap="none">
                <a:solidFill>
                  <a:srgbClr val="595959"/>
                </a:solidFill>
                <a:uFillTx/>
                <a:latin typeface="Arial"/>
                <a:ea typeface="Arial"/>
                <a:cs typeface="Arial"/>
                <a:sym typeface="Arial"/>
              </a:defRPr>
            </a:lvl3pPr>
            <a:lvl4pPr marL="1828800" marR="0" lvl="3" indent="-228600" algn="l" rtl="0">
              <a:spcBef>
                <a:spcPts val="0"/>
              </a:spcBef>
              <a:spcAft>
                <a:spcPts val="0"/>
              </a:spcAft>
              <a:buClr>
                <a:schemeClr val="dk1"/>
              </a:buClr>
              <a:buSzPts val="2000"/>
              <a:buFont typeface="Arial"/>
              <a:buNone/>
              <a:defRPr sz="2000" b="0" i="0" u="none" strike="noStrike" cap="none">
                <a:solidFill>
                  <a:schemeClr val="dk1"/>
                </a:solidFill>
                <a:uFillTx/>
                <a:latin typeface="Arial"/>
                <a:ea typeface="Arial"/>
                <a:cs typeface="Arial"/>
                <a:sym typeface="Arial"/>
              </a:defRPr>
            </a:lvl4pPr>
            <a:lvl5pPr marL="2286000" marR="0" lvl="4" indent="-228600" algn="l" rtl="0">
              <a:spcBef>
                <a:spcPts val="350"/>
              </a:spcBef>
              <a:spcAft>
                <a:spcPts val="0"/>
              </a:spcAft>
              <a:buClr>
                <a:srgbClr val="595959"/>
              </a:buClr>
              <a:buSzPts val="1600"/>
              <a:buFont typeface="Arial"/>
              <a:buNone/>
              <a:defRPr sz="1600" b="0" i="0" u="none" strike="noStrike" cap="none">
                <a:solidFill>
                  <a:srgbClr val="595959"/>
                </a:solidFill>
                <a:uFillTx/>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uFillTx/>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uFillTx/>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uFillTx/>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uFillTx/>
                <a:latin typeface="Arial"/>
                <a:ea typeface="Arial"/>
                <a:cs typeface="Arial"/>
                <a:sym typeface="Arial"/>
              </a:defRPr>
            </a:lvl9pPr>
          </a:lstStyle>
          <a:p>
            <a:endParaRPr/>
          </a:p>
        </p:txBody>
      </p:sp>
      <p:sp>
        <p:nvSpPr>
          <p:cNvPr id="49" name="Google Shape;49;p27"/>
          <p:cNvSpPr txBox="1">
            <a:spLocks noGrp="1"/>
          </p:cNvSpPr>
          <p:nvPr>
            <p:ph type="body" idx="2"/>
          </p:nvPr>
        </p:nvSpPr>
        <p:spPr>
          <a:xfrm>
            <a:off x="4315390" y="789714"/>
            <a:ext cx="4642821" cy="477089"/>
          </a:xfrm>
          <a:prstGeom prst="rect">
            <a:avLst/>
          </a:prstGeom>
          <a:no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lvl1pPr marL="457200" marR="0" lvl="0" indent="-228600" algn="r" rtl="0">
              <a:lnSpc>
                <a:spcPct val="102500"/>
              </a:lnSpc>
              <a:spcBef>
                <a:spcPts val="0"/>
              </a:spcBef>
              <a:spcAft>
                <a:spcPts val="0"/>
              </a:spcAft>
              <a:buClr>
                <a:srgbClr val="636D6E"/>
              </a:buClr>
              <a:buSzPts val="1600"/>
              <a:buFont typeface="Arial"/>
              <a:buNone/>
              <a:defRPr sz="1600" b="1" i="0" u="none" strike="noStrike" cap="none">
                <a:solidFill>
                  <a:srgbClr val="636D6E"/>
                </a:solidFill>
                <a:uFillTx/>
                <a:latin typeface="Arial"/>
                <a:ea typeface="Arial"/>
                <a:cs typeface="Arial"/>
                <a:sym typeface="Arial"/>
              </a:defRPr>
            </a:lvl1pPr>
            <a:lvl2pPr marL="914400" marR="0" lvl="1" indent="-228600" algn="l" rtl="0">
              <a:spcBef>
                <a:spcPts val="600"/>
              </a:spcBef>
              <a:spcAft>
                <a:spcPts val="0"/>
              </a:spcAft>
              <a:buClr>
                <a:srgbClr val="595959"/>
              </a:buClr>
              <a:buSzPts val="2400"/>
              <a:buFont typeface="Arial"/>
              <a:buNone/>
              <a:defRPr sz="2400" b="0" i="0" u="none" strike="noStrike" cap="none">
                <a:solidFill>
                  <a:srgbClr val="595959"/>
                </a:solidFill>
                <a:uFillTx/>
                <a:latin typeface="Arial"/>
                <a:ea typeface="Arial"/>
                <a:cs typeface="Arial"/>
                <a:sym typeface="Arial"/>
              </a:defRPr>
            </a:lvl2pPr>
            <a:lvl3pPr marL="1371600" marR="0" lvl="2" indent="-355600" algn="l" rtl="0">
              <a:spcBef>
                <a:spcPts val="0"/>
              </a:spcBef>
              <a:spcAft>
                <a:spcPts val="0"/>
              </a:spcAft>
              <a:buClr>
                <a:srgbClr val="595959"/>
              </a:buClr>
              <a:buSzPts val="2000"/>
              <a:buFont typeface="Arial"/>
              <a:buChar char="•"/>
              <a:defRPr sz="2000" b="0" i="0" u="none" strike="noStrike" cap="none">
                <a:solidFill>
                  <a:srgbClr val="595959"/>
                </a:solidFill>
                <a:uFillTx/>
                <a:latin typeface="Arial"/>
                <a:ea typeface="Arial"/>
                <a:cs typeface="Arial"/>
                <a:sym typeface="Arial"/>
              </a:defRPr>
            </a:lvl3pPr>
            <a:lvl4pPr marL="1828800" marR="0" lvl="3" indent="-228600" algn="l" rtl="0">
              <a:spcBef>
                <a:spcPts val="0"/>
              </a:spcBef>
              <a:spcAft>
                <a:spcPts val="0"/>
              </a:spcAft>
              <a:buClr>
                <a:schemeClr val="dk1"/>
              </a:buClr>
              <a:buSzPts val="2000"/>
              <a:buFont typeface="Arial"/>
              <a:buNone/>
              <a:defRPr sz="2000" b="0" i="0" u="none" strike="noStrike" cap="none">
                <a:solidFill>
                  <a:schemeClr val="dk1"/>
                </a:solidFill>
                <a:uFillTx/>
                <a:latin typeface="Arial"/>
                <a:ea typeface="Arial"/>
                <a:cs typeface="Arial"/>
                <a:sym typeface="Arial"/>
              </a:defRPr>
            </a:lvl4pPr>
            <a:lvl5pPr marL="2286000" marR="0" lvl="4" indent="-228600" algn="l" rtl="0">
              <a:spcBef>
                <a:spcPts val="350"/>
              </a:spcBef>
              <a:spcAft>
                <a:spcPts val="0"/>
              </a:spcAft>
              <a:buClr>
                <a:srgbClr val="595959"/>
              </a:buClr>
              <a:buSzPts val="1600"/>
              <a:buFont typeface="Arial"/>
              <a:buNone/>
              <a:defRPr sz="1600" b="0" i="0" u="none" strike="noStrike" cap="none">
                <a:solidFill>
                  <a:srgbClr val="595959"/>
                </a:solidFill>
                <a:uFillTx/>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uFillTx/>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uFillTx/>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uFillTx/>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uFillTx/>
                <a:latin typeface="Arial"/>
                <a:ea typeface="Arial"/>
                <a:cs typeface="Arial"/>
                <a:sym typeface="Arial"/>
              </a:defRPr>
            </a:lvl9pPr>
          </a:lstStyle>
          <a:p>
            <a:endParaRPr/>
          </a:p>
        </p:txBody>
      </p:sp>
      <p:sp>
        <p:nvSpPr>
          <p:cNvPr id="50" name="Google Shape;50;p27"/>
          <p:cNvSpPr txBox="1">
            <a:spLocks noGrp="1"/>
          </p:cNvSpPr>
          <p:nvPr>
            <p:ph type="body" idx="3"/>
          </p:nvPr>
        </p:nvSpPr>
        <p:spPr>
          <a:xfrm>
            <a:off x="1400403" y="1372791"/>
            <a:ext cx="6527582" cy="3394472"/>
          </a:xfrm>
          <a:prstGeom prst="rect">
            <a:avLst/>
          </a:prstGeom>
          <a:noFill/>
          <a:ln w="9525" cap="flat" cmpd="sng">
            <a:solidFill>
              <a:srgbClr val="FFFFFF"/>
            </a:solidFill>
            <a:prstDash val="solid"/>
            <a:round/>
            <a:headEnd type="none" w="sm" len="sm"/>
            <a:tailEnd type="none" w="sm" len="sm"/>
          </a:ln>
        </p:spPr>
        <p:txBody>
          <a:bodyPr spcFirstLastPara="1" wrap="square" lIns="91425" tIns="45700" rIns="91425" bIns="45700" anchor="t" anchorCtr="0">
            <a:noAutofit/>
          </a:bodyPr>
          <a:lstStyle>
            <a:lvl1pPr marL="457200" marR="0" lvl="0" indent="-228600" algn="ctr" rtl="0">
              <a:lnSpc>
                <a:spcPct val="107500"/>
              </a:lnSpc>
              <a:spcBef>
                <a:spcPts val="0"/>
              </a:spcBef>
              <a:spcAft>
                <a:spcPts val="0"/>
              </a:spcAft>
              <a:buClr>
                <a:srgbClr val="BFBFBF"/>
              </a:buClr>
              <a:buSzPts val="3200"/>
              <a:buFont typeface="Arial"/>
              <a:buNone/>
              <a:defRPr sz="3200" b="0" i="0" u="none" strike="noStrike" cap="none">
                <a:solidFill>
                  <a:srgbClr val="BFBFBF"/>
                </a:solidFill>
                <a:uFillTx/>
                <a:latin typeface="Arial"/>
                <a:ea typeface="Arial"/>
                <a:cs typeface="Arial"/>
                <a:sym typeface="Arial"/>
              </a:defRPr>
            </a:lvl1pPr>
            <a:lvl2pPr marL="914400" marR="0" lvl="1" indent="-228600" algn="l" rtl="0">
              <a:spcBef>
                <a:spcPts val="600"/>
              </a:spcBef>
              <a:spcAft>
                <a:spcPts val="0"/>
              </a:spcAft>
              <a:buClr>
                <a:srgbClr val="595959"/>
              </a:buClr>
              <a:buSzPts val="2400"/>
              <a:buFont typeface="Arial"/>
              <a:buNone/>
              <a:defRPr sz="2400" b="0" i="0" u="none" strike="noStrike" cap="none">
                <a:solidFill>
                  <a:srgbClr val="595959"/>
                </a:solidFill>
                <a:uFillTx/>
                <a:latin typeface="Arial"/>
                <a:ea typeface="Arial"/>
                <a:cs typeface="Arial"/>
                <a:sym typeface="Arial"/>
              </a:defRPr>
            </a:lvl2pPr>
            <a:lvl3pPr marL="1371600" marR="0" lvl="2" indent="-355600" algn="l" rtl="0">
              <a:spcBef>
                <a:spcPts val="0"/>
              </a:spcBef>
              <a:spcAft>
                <a:spcPts val="0"/>
              </a:spcAft>
              <a:buClr>
                <a:srgbClr val="595959"/>
              </a:buClr>
              <a:buSzPts val="2000"/>
              <a:buFont typeface="Arial"/>
              <a:buChar char="•"/>
              <a:defRPr sz="2000" b="0" i="0" u="none" strike="noStrike" cap="none">
                <a:solidFill>
                  <a:srgbClr val="595959"/>
                </a:solidFill>
                <a:uFillTx/>
                <a:latin typeface="Arial"/>
                <a:ea typeface="Arial"/>
                <a:cs typeface="Arial"/>
                <a:sym typeface="Arial"/>
              </a:defRPr>
            </a:lvl3pPr>
            <a:lvl4pPr marL="1828800" marR="0" lvl="3" indent="-228600" algn="l" rtl="0">
              <a:spcBef>
                <a:spcPts val="0"/>
              </a:spcBef>
              <a:spcAft>
                <a:spcPts val="0"/>
              </a:spcAft>
              <a:buClr>
                <a:schemeClr val="dk1"/>
              </a:buClr>
              <a:buSzPts val="2000"/>
              <a:buFont typeface="Arial"/>
              <a:buNone/>
              <a:defRPr sz="2000" b="0" i="0" u="none" strike="noStrike" cap="none">
                <a:solidFill>
                  <a:schemeClr val="dk1"/>
                </a:solidFill>
                <a:uFillTx/>
                <a:latin typeface="Arial"/>
                <a:ea typeface="Arial"/>
                <a:cs typeface="Arial"/>
                <a:sym typeface="Arial"/>
              </a:defRPr>
            </a:lvl4pPr>
            <a:lvl5pPr marL="2286000" marR="0" lvl="4" indent="-228600" algn="l" rtl="0">
              <a:spcBef>
                <a:spcPts val="350"/>
              </a:spcBef>
              <a:spcAft>
                <a:spcPts val="0"/>
              </a:spcAft>
              <a:buClr>
                <a:srgbClr val="595959"/>
              </a:buClr>
              <a:buSzPts val="1600"/>
              <a:buFont typeface="Arial"/>
              <a:buNone/>
              <a:defRPr sz="1600" b="0" i="0" u="none" strike="noStrike" cap="none">
                <a:solidFill>
                  <a:srgbClr val="595959"/>
                </a:solidFill>
                <a:uFillTx/>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uFillTx/>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uFillTx/>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uFillTx/>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uFillTx/>
                <a:latin typeface="Arial"/>
                <a:ea typeface="Arial"/>
                <a:cs typeface="Arial"/>
                <a:sym typeface="Arial"/>
              </a:defRPr>
            </a:lvl9pPr>
          </a:lstStyle>
          <a:p>
            <a:endParaRPr/>
          </a:p>
        </p:txBody>
      </p:sp>
      <p:sp>
        <p:nvSpPr>
          <p:cNvPr id="51" name="Google Shape;51;p27"/>
          <p:cNvSpPr txBox="1">
            <a:spLocks noGrp="1"/>
          </p:cNvSpPr>
          <p:nvPr>
            <p:ph type="title"/>
          </p:nvPr>
        </p:nvSpPr>
        <p:spPr>
          <a:xfrm>
            <a:off x="200590" y="838178"/>
            <a:ext cx="4688910" cy="711222"/>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Clr>
                <a:schemeClr val="dk1"/>
              </a:buClr>
              <a:buSzPts val="4400"/>
              <a:buFont typeface="Arial"/>
              <a:buNone/>
              <a:defRPr sz="4400" b="0" i="0" u="none" strike="noStrike" cap="none">
                <a:solidFill>
                  <a:schemeClr val="dk1"/>
                </a:solidFill>
                <a:uFillTx/>
                <a:latin typeface="Arial"/>
                <a:ea typeface="Arial"/>
                <a:cs typeface="Arial"/>
                <a:sym typeface="Arial"/>
              </a:defRPr>
            </a:lvl1pPr>
            <a:lvl2pPr lvl="1">
              <a:spcBef>
                <a:spcPts val="0"/>
              </a:spcBef>
              <a:spcAft>
                <a:spcPts val="0"/>
              </a:spcAft>
              <a:buSzPts val="1400"/>
              <a:buNone/>
              <a:defRPr sz="1800">
                <a:uFillTx/>
              </a:defRPr>
            </a:lvl2pPr>
            <a:lvl3pPr lvl="2">
              <a:spcBef>
                <a:spcPts val="0"/>
              </a:spcBef>
              <a:spcAft>
                <a:spcPts val="0"/>
              </a:spcAft>
              <a:buSzPts val="1400"/>
              <a:buNone/>
              <a:defRPr sz="1800">
                <a:uFillTx/>
              </a:defRPr>
            </a:lvl3pPr>
            <a:lvl4pPr lvl="3">
              <a:spcBef>
                <a:spcPts val="0"/>
              </a:spcBef>
              <a:spcAft>
                <a:spcPts val="0"/>
              </a:spcAft>
              <a:buSzPts val="1400"/>
              <a:buNone/>
              <a:defRPr sz="1800">
                <a:uFillTx/>
              </a:defRPr>
            </a:lvl4pPr>
            <a:lvl5pPr lvl="4">
              <a:spcBef>
                <a:spcPts val="0"/>
              </a:spcBef>
              <a:spcAft>
                <a:spcPts val="0"/>
              </a:spcAft>
              <a:buSzPts val="1400"/>
              <a:buNone/>
              <a:defRPr sz="1800">
                <a:uFillTx/>
              </a:defRPr>
            </a:lvl5pPr>
            <a:lvl6pPr lvl="5">
              <a:spcBef>
                <a:spcPts val="0"/>
              </a:spcBef>
              <a:spcAft>
                <a:spcPts val="0"/>
              </a:spcAft>
              <a:buSzPts val="1400"/>
              <a:buNone/>
              <a:defRPr sz="1800">
                <a:uFillTx/>
              </a:defRPr>
            </a:lvl6pPr>
            <a:lvl7pPr lvl="6">
              <a:spcBef>
                <a:spcPts val="0"/>
              </a:spcBef>
              <a:spcAft>
                <a:spcPts val="0"/>
              </a:spcAft>
              <a:buSzPts val="1400"/>
              <a:buNone/>
              <a:defRPr sz="1800">
                <a:uFillTx/>
              </a:defRPr>
            </a:lvl7pPr>
            <a:lvl8pPr lvl="7">
              <a:spcBef>
                <a:spcPts val="0"/>
              </a:spcBef>
              <a:spcAft>
                <a:spcPts val="0"/>
              </a:spcAft>
              <a:buSzPts val="1400"/>
              <a:buNone/>
              <a:defRPr sz="1800">
                <a:uFillTx/>
              </a:defRPr>
            </a:lvl8pPr>
            <a:lvl9pPr lvl="8">
              <a:spcBef>
                <a:spcPts val="0"/>
              </a:spcBef>
              <a:spcAft>
                <a:spcPts val="0"/>
              </a:spcAft>
              <a:buSzPts val="1400"/>
              <a:buNone/>
              <a:defRPr sz="1800">
                <a:uFillTx/>
              </a:defRPr>
            </a:lvl9pPr>
          </a:lstStyle>
          <a:p>
            <a:endParaRPr/>
          </a:p>
        </p:txBody>
      </p:sp>
    </p:spTree>
  </p:cSld>
  <p:clrMapOvr>
    <a:masterClrMapping/>
  </p:clrMapOvr>
  <p:transition spd="slow">
    <p:fade/>
  </p:transition>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4.xml"/><Relationship Id="rId7" Type="http://schemas.openxmlformats.org/officeDocument/2006/relationships/slideLayout" Target="../slideLayouts/slideLayout8.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5" Type="http://schemas.openxmlformats.org/officeDocument/2006/relationships/slideLayout" Target="../slideLayouts/slideLayout6.xml"/><Relationship Id="rId4" Type="http://schemas.openxmlformats.org/officeDocument/2006/relationships/slideLayout" Target="../slideLayouts/slideLayout5.xml"/><Relationship Id="rId9"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8"/>
          <p:cNvSpPr txBox="1">
            <a:spLocks noGrp="1"/>
          </p:cNvSpPr>
          <p:nvPr>
            <p:ph type="dt" idx="10"/>
          </p:nvPr>
        </p:nvSpPr>
        <p:spPr>
          <a:xfrm>
            <a:off x="3627974" y="4741863"/>
            <a:ext cx="2133600" cy="273844"/>
          </a:xfrm>
          <a:prstGeom prst="rect">
            <a:avLst/>
          </a:prstGeom>
          <a:noFill/>
          <a:ln w="952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636D6E"/>
                </a:solidFill>
                <a:uFillTx/>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uFillTx/>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uFillTx/>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uFillTx/>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uFillTx/>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uFillTx/>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uFillTx/>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uFillTx/>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uFillTx/>
                <a:latin typeface="Calibri"/>
                <a:ea typeface="Calibri"/>
                <a:cs typeface="Calibri"/>
                <a:sym typeface="Calibri"/>
              </a:defRPr>
            </a:lvl9pPr>
          </a:lstStyle>
          <a:p>
            <a:endParaRPr/>
          </a:p>
        </p:txBody>
      </p:sp>
      <p:sp>
        <p:nvSpPr>
          <p:cNvPr id="11" name="Google Shape;11;p18"/>
          <p:cNvSpPr>
            <a:spLocks/>
          </p:cNvSpPr>
          <p:nvPr/>
        </p:nvSpPr>
        <p:spPr>
          <a:xfrm>
            <a:off x="0" y="2230833"/>
            <a:ext cx="9144000" cy="2222105"/>
          </a:xfrm>
          <a:prstGeom prst="rect">
            <a:avLst/>
          </a:prstGeom>
          <a:solidFill>
            <a:srgbClr val="636D6E"/>
          </a:solidFill>
          <a:ln w="9525" cap="flat" cmpd="sng">
            <a:solidFill>
              <a:srgbClr val="636D6E"/>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uFillTx/>
              <a:latin typeface="Calibri"/>
              <a:ea typeface="Calibri"/>
              <a:cs typeface="Calibri"/>
              <a:sym typeface="Calibri"/>
            </a:endParaRPr>
          </a:p>
        </p:txBody>
      </p:sp>
      <p:pic>
        <p:nvPicPr>
          <p:cNvPr id="12" name="Google Shape;12;p18" descr="TheOhioStateUniversity-Horiz-RGBHEX.png"/>
          <p:cNvPicPr preferRelativeResize="0"/>
          <p:nvPr/>
        </p:nvPicPr>
        <p:blipFill rotWithShape="1">
          <a:blip r:embed="rId3"/>
          <a:srcRect/>
          <a:stretch/>
        </p:blipFill>
        <p:spPr>
          <a:xfrm>
            <a:off x="2169584" y="1200151"/>
            <a:ext cx="4800600" cy="696087"/>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61" r:id="rId1"/>
  </p:sldLayoutIdLst>
  <p:timing>
    <p:tnLst>
      <p:par>
        <p:cTn id="1" dur="indefinite" restart="never" nodeType="tmRoot"/>
      </p:par>
    </p:tnLst>
  </p:timing>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4"/>
        <p:cNvGrpSpPr/>
        <p:nvPr/>
      </p:nvGrpSpPr>
      <p:grpSpPr>
        <a:xfrm>
          <a:off x="0" y="0"/>
          <a:ext cx="0" cy="0"/>
          <a:chOff x="0" y="0"/>
          <a:chExt cx="0" cy="0"/>
        </a:xfrm>
      </p:grpSpPr>
      <p:grpSp>
        <p:nvGrpSpPr>
          <p:cNvPr id="15" name="Google Shape;15;p20"/>
          <p:cNvGrpSpPr/>
          <p:nvPr/>
        </p:nvGrpSpPr>
        <p:grpSpPr>
          <a:xfrm>
            <a:off x="0" y="-807929"/>
            <a:ext cx="9144000" cy="682625"/>
            <a:chOff x="0" y="0"/>
            <a:chExt cx="9144000" cy="910167"/>
          </a:xfrm>
        </p:grpSpPr>
        <p:sp>
          <p:nvSpPr>
            <p:cNvPr id="16" name="Google Shape;16;p20"/>
            <p:cNvSpPr>
              <a:spLocks/>
            </p:cNvSpPr>
            <p:nvPr/>
          </p:nvSpPr>
          <p:spPr>
            <a:xfrm>
              <a:off x="0" y="1040406"/>
              <a:ext cx="9144000" cy="910167"/>
            </a:xfrm>
            <a:prstGeom prst="rect">
              <a:avLst/>
            </a:prstGeom>
            <a:solidFill>
              <a:srgbClr val="636D6E"/>
            </a:soli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uFillTx/>
                <a:latin typeface="Arial"/>
                <a:ea typeface="Arial"/>
                <a:cs typeface="Arial"/>
                <a:sym typeface="Arial"/>
              </a:endParaRPr>
            </a:p>
          </p:txBody>
        </p:sp>
        <p:pic>
          <p:nvPicPr>
            <p:cNvPr id="17" name="Google Shape;17;p20" descr="TheOhioStateUniversity-REV-Horiz-RGBHEX.png"/>
            <p:cNvPicPr preferRelativeResize="0"/>
            <p:nvPr/>
          </p:nvPicPr>
          <p:blipFill rotWithShape="1">
            <a:blip r:embed="rId9"/>
            <a:srcRect/>
            <a:stretch/>
          </p:blipFill>
          <p:spPr>
            <a:xfrm>
              <a:off x="306917" y="1238313"/>
              <a:ext cx="2438400" cy="471424"/>
            </a:xfrm>
            <a:prstGeom prst="rect">
              <a:avLst/>
            </a:prstGeom>
            <a:noFill/>
            <a:ln>
              <a:noFill/>
            </a:ln>
          </p:spPr>
        </p:pic>
      </p:grpSp>
      <p:sp>
        <p:nvSpPr>
          <p:cNvPr id="18" name="Google Shape;18;p20"/>
          <p:cNvSpPr>
            <a:spLocks/>
          </p:cNvSpPr>
          <p:nvPr/>
        </p:nvSpPr>
        <p:spPr>
          <a:xfrm>
            <a:off x="8518368" y="4763429"/>
            <a:ext cx="435436"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fld id="{00000000-1234-1234-1234-123412341234}" type="slidenum">
              <a:rPr lang="en-US" sz="1600" b="0" i="0" u="none" strike="noStrike" cap="none">
                <a:solidFill>
                  <a:srgbClr val="636D6E"/>
                </a:solidFill>
                <a:uFillTx/>
                <a:latin typeface="Arial"/>
                <a:ea typeface="Arial"/>
                <a:cs typeface="Arial"/>
                <a:sym typeface="Arial"/>
              </a:rPr>
              <a:t>‹#›</a:t>
            </a:fld>
            <a:endParaRPr sz="1600">
              <a:solidFill>
                <a:srgbClr val="636D6E"/>
              </a:solidFill>
              <a:uFillTx/>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Lst>
  <p:timing>
    <p:tnLst>
      <p:par>
        <p:cTn id="1" dur="indefinite" restart="never" nodeType="tmRoot"/>
      </p:par>
    </p:tnLst>
  </p:timing>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2.xml"/><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hyperlink" Target="https://arxiv.org/search/cs?searchtype=author&amp;query=Dauphin%2C+Y+N" TargetMode="External"/><Relationship Id="rId2" Type="http://schemas.openxmlformats.org/officeDocument/2006/relationships/notesSlide" Target="../notesSlides/notesSlide7.xml"/><Relationship Id="rId1" Type="http://schemas.openxmlformats.org/officeDocument/2006/relationships/slideLayout" Target="../slideLayouts/slideLayout4.xml"/><Relationship Id="rId6" Type="http://schemas.openxmlformats.org/officeDocument/2006/relationships/hyperlink" Target="https://arxiv.org/search/cs?searchtype=author&amp;query=Grangier%2C+D" TargetMode="External"/><Relationship Id="rId5" Type="http://schemas.openxmlformats.org/officeDocument/2006/relationships/hyperlink" Target="https://arxiv.org/search/cs?searchtype=author&amp;query=Auli%2C+M" TargetMode="External"/><Relationship Id="rId4" Type="http://schemas.openxmlformats.org/officeDocument/2006/relationships/hyperlink" Target="https://arxiv.org/search/cs?searchtype=author&amp;query=Fan%2C+A"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sp>
        <p:nvSpPr>
          <p:cNvPr id="56" name="Google Shape;56;p1"/>
          <p:cNvSpPr txBox="1">
            <a:spLocks/>
          </p:cNvSpPr>
          <p:nvPr/>
        </p:nvSpPr>
        <p:spPr>
          <a:xfrm>
            <a:off x="1371600" y="2307821"/>
            <a:ext cx="6400800" cy="617537"/>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Clr>
                <a:schemeClr val="lt1"/>
              </a:buClr>
              <a:buSzPts val="3200"/>
              <a:buFont typeface="Arial"/>
              <a:buNone/>
            </a:pPr>
            <a:r>
              <a:rPr lang="en-US" sz="3200" b="0" i="0" u="none" strike="noStrike" cap="none">
                <a:solidFill>
                  <a:schemeClr val="lt1"/>
                </a:solidFill>
                <a:uFillTx/>
                <a:latin typeface="Arial"/>
                <a:ea typeface="Arial"/>
                <a:cs typeface="Arial"/>
                <a:sym typeface="Arial"/>
              </a:rPr>
              <a:t>CSE 519401 Pytorch Team</a:t>
            </a:r>
            <a:endParaRPr>
              <a:uFillTx/>
            </a:endParaRPr>
          </a:p>
        </p:txBody>
      </p:sp>
      <p:sp>
        <p:nvSpPr>
          <p:cNvPr id="57" name="Google Shape;57;p1"/>
          <p:cNvSpPr txBox="1">
            <a:spLocks/>
          </p:cNvSpPr>
          <p:nvPr/>
        </p:nvSpPr>
        <p:spPr>
          <a:xfrm>
            <a:off x="1413015" y="3425539"/>
            <a:ext cx="6400800" cy="617537"/>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Clr>
                <a:schemeClr val="lt1"/>
              </a:buClr>
              <a:buSzPts val="1800"/>
              <a:buFont typeface="Arial"/>
              <a:buNone/>
            </a:pPr>
            <a:r>
              <a:rPr lang="en-US" sz="1800" b="0" i="0" u="none" strike="noStrike" cap="none">
                <a:solidFill>
                  <a:schemeClr val="lt1"/>
                </a:solidFill>
                <a:uFillTx/>
                <a:latin typeface="Arial"/>
                <a:ea typeface="Arial"/>
                <a:cs typeface="Arial"/>
                <a:sym typeface="Arial"/>
              </a:rPr>
              <a:t>Luyu Liu, Subash Chebolu, Zicong Zhang</a:t>
            </a:r>
            <a:endParaRPr>
              <a:uFillTx/>
            </a:endParaRPr>
          </a:p>
        </p:txBody>
      </p:sp>
      <p:sp>
        <p:nvSpPr>
          <p:cNvPr id="58" name="Google Shape;58;p1"/>
          <p:cNvSpPr txBox="1">
            <a:spLocks/>
          </p:cNvSpPr>
          <p:nvPr/>
        </p:nvSpPr>
        <p:spPr>
          <a:xfrm>
            <a:off x="1371600" y="2789601"/>
            <a:ext cx="6400800" cy="617537"/>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Clr>
                <a:schemeClr val="lt1"/>
              </a:buClr>
              <a:buSzPts val="2800"/>
              <a:buFont typeface="Arial"/>
              <a:buNone/>
            </a:pPr>
            <a:r>
              <a:rPr lang="en-US" sz="2800" b="0" i="0" u="none" strike="noStrike" cap="none">
                <a:solidFill>
                  <a:schemeClr val="lt1"/>
                </a:solidFill>
                <a:uFillTx/>
                <a:latin typeface="Arial"/>
                <a:ea typeface="Arial"/>
                <a:cs typeface="Arial"/>
                <a:sym typeface="Arial"/>
              </a:rPr>
              <a:t>Lab1 and Lab2</a:t>
            </a:r>
            <a:endParaRPr>
              <a:uFillTx/>
            </a:endParaRPr>
          </a:p>
        </p:txBody>
      </p:sp>
    </p:spTree>
  </p:cSld>
  <p:clrMapOvr>
    <a:masterClrMapping/>
  </p:clrMapOvr>
  <p:transition spd="slow">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graphicFrame>
        <p:nvGraphicFramePr>
          <p:cNvPr id="127" name="Google Shape;127;p8"/>
          <p:cNvGraphicFramePr/>
          <p:nvPr/>
        </p:nvGraphicFramePr>
        <p:xfrm>
          <a:off x="1484027" y="1539430"/>
          <a:ext cx="6175950" cy="1935300"/>
        </p:xfrm>
        <a:graphic>
          <a:graphicData uri="http://schemas.openxmlformats.org/drawingml/2006/table">
            <a:tbl>
              <a:tblPr firstRow="1" firstCol="1" bandRow="1">
                <a:noFill/>
                <a:tableStyleId>{A261A005-21DA-4BA4-9495-747D7A8E1579}</a:tableStyleId>
              </a:tblPr>
              <a:tblGrid>
                <a:gridCol w="2468825">
                  <a:extLst>
                    <a:ext uri="{9D8B030D-6E8A-4147-A177-3AD203B41FA5}">
                      <a16:colId xmlns:a16="http://schemas.microsoft.com/office/drawing/2014/main" val="20000"/>
                    </a:ext>
                  </a:extLst>
                </a:gridCol>
                <a:gridCol w="1950025">
                  <a:extLst>
                    <a:ext uri="{9D8B030D-6E8A-4147-A177-3AD203B41FA5}">
                      <a16:colId xmlns:a16="http://schemas.microsoft.com/office/drawing/2014/main" val="20001"/>
                    </a:ext>
                  </a:extLst>
                </a:gridCol>
                <a:gridCol w="1757100">
                  <a:extLst>
                    <a:ext uri="{9D8B030D-6E8A-4147-A177-3AD203B41FA5}">
                      <a16:colId xmlns:a16="http://schemas.microsoft.com/office/drawing/2014/main" val="20002"/>
                    </a:ext>
                  </a:extLst>
                </a:gridCol>
              </a:tblGrid>
              <a:tr h="483825">
                <a:tc>
                  <a:txBody>
                    <a:bodyPr/>
                    <a:lstStyle/>
                    <a:p>
                      <a:pPr marL="0" marR="0" lvl="0" indent="0" algn="l" rtl="0">
                        <a:lnSpc>
                          <a:spcPct val="107000"/>
                        </a:lnSpc>
                        <a:spcBef>
                          <a:spcPts val="0"/>
                        </a:spcBef>
                        <a:spcAft>
                          <a:spcPts val="0"/>
                        </a:spcAft>
                        <a:buNone/>
                      </a:pPr>
                      <a:endParaRPr sz="1600" u="none" strike="noStrike" cap="none">
                        <a:solidFill>
                          <a:schemeClr val="dk1"/>
                        </a:solidFill>
                        <a:uFillTx/>
                        <a:latin typeface="Calibri"/>
                        <a:ea typeface="Calibri"/>
                        <a:cs typeface="Calibri"/>
                        <a:sym typeface="Calibri"/>
                      </a:endParaRPr>
                    </a:p>
                  </a:txBody>
                  <a:tcPr marL="68575" marR="68575" marT="0" marB="0" anchor="b"/>
                </a:tc>
                <a:tc>
                  <a:txBody>
                    <a:bodyPr/>
                    <a:lstStyle/>
                    <a:p>
                      <a:pPr marL="0" marR="0" lvl="0" indent="0" algn="r" rtl="0">
                        <a:lnSpc>
                          <a:spcPct val="107000"/>
                        </a:lnSpc>
                        <a:spcBef>
                          <a:spcPts val="0"/>
                        </a:spcBef>
                        <a:spcAft>
                          <a:spcPts val="0"/>
                        </a:spcAft>
                        <a:buNone/>
                      </a:pPr>
                      <a:r>
                        <a:rPr lang="en-US" sz="1800" u="none" strike="noStrike" cap="none">
                          <a:solidFill>
                            <a:schemeClr val="dk1"/>
                          </a:solidFill>
                          <a:uFillTx/>
                        </a:rPr>
                        <a:t>accuracy</a:t>
                      </a:r>
                      <a:endParaRPr sz="1600" u="none" strike="noStrike" cap="none">
                        <a:solidFill>
                          <a:schemeClr val="dk1"/>
                        </a:solidFill>
                        <a:uFillTx/>
                        <a:latin typeface="Calibri"/>
                        <a:ea typeface="Calibri"/>
                        <a:cs typeface="Calibri"/>
                        <a:sym typeface="Calibri"/>
                      </a:endParaRPr>
                    </a:p>
                  </a:txBody>
                  <a:tcPr marL="68575" marR="68575" marT="0" marB="0" anchor="b"/>
                </a:tc>
                <a:tc>
                  <a:txBody>
                    <a:bodyPr/>
                    <a:lstStyle/>
                    <a:p>
                      <a:pPr marL="0" marR="0" lvl="0" indent="0" algn="r" rtl="0">
                        <a:lnSpc>
                          <a:spcPct val="107000"/>
                        </a:lnSpc>
                        <a:spcBef>
                          <a:spcPts val="0"/>
                        </a:spcBef>
                        <a:spcAft>
                          <a:spcPts val="0"/>
                        </a:spcAft>
                        <a:buNone/>
                      </a:pPr>
                      <a:r>
                        <a:rPr lang="en-US" sz="1800" u="none" strike="noStrike" cap="none">
                          <a:solidFill>
                            <a:schemeClr val="dk1"/>
                          </a:solidFill>
                          <a:uFillTx/>
                        </a:rPr>
                        <a:t>training time</a:t>
                      </a:r>
                      <a:endParaRPr sz="1600" u="none" strike="noStrike" cap="none">
                        <a:solidFill>
                          <a:schemeClr val="dk1"/>
                        </a:solidFill>
                        <a:uFillTx/>
                        <a:latin typeface="Calibri"/>
                        <a:ea typeface="Calibri"/>
                        <a:cs typeface="Calibri"/>
                        <a:sym typeface="Calibri"/>
                      </a:endParaRPr>
                    </a:p>
                  </a:txBody>
                  <a:tcPr marL="68575" marR="68575" marT="0" marB="0" anchor="b"/>
                </a:tc>
                <a:extLst>
                  <a:ext uri="{0D108BD9-81ED-4DB2-BD59-A6C34878D82A}">
                    <a16:rowId xmlns:a16="http://schemas.microsoft.com/office/drawing/2014/main" val="10000"/>
                  </a:ext>
                </a:extLst>
              </a:tr>
              <a:tr h="483825">
                <a:tc>
                  <a:txBody>
                    <a:bodyPr/>
                    <a:lstStyle/>
                    <a:p>
                      <a:pPr marL="0" marR="0" lvl="0" indent="0" algn="r" rtl="0">
                        <a:lnSpc>
                          <a:spcPct val="107000"/>
                        </a:lnSpc>
                        <a:spcBef>
                          <a:spcPts val="0"/>
                        </a:spcBef>
                        <a:spcAft>
                          <a:spcPts val="0"/>
                        </a:spcAft>
                        <a:buNone/>
                      </a:pPr>
                      <a:r>
                        <a:rPr lang="en-US" sz="1800" u="none" strike="noStrike" cap="none">
                          <a:solidFill>
                            <a:schemeClr val="dk1"/>
                          </a:solidFill>
                          <a:uFillTx/>
                        </a:rPr>
                        <a:t>Batch size = 32</a:t>
                      </a:r>
                      <a:endParaRPr sz="1600" u="none" strike="noStrike" cap="none">
                        <a:solidFill>
                          <a:schemeClr val="dk1"/>
                        </a:solidFill>
                        <a:uFillTx/>
                        <a:latin typeface="Calibri"/>
                        <a:ea typeface="Calibri"/>
                        <a:cs typeface="Calibri"/>
                        <a:sym typeface="Calibri"/>
                      </a:endParaRPr>
                    </a:p>
                  </a:txBody>
                  <a:tcPr marL="68575" marR="68575" marT="0" marB="0" anchor="b"/>
                </a:tc>
                <a:tc>
                  <a:txBody>
                    <a:bodyPr/>
                    <a:lstStyle/>
                    <a:p>
                      <a:pPr marL="0" marR="0" lvl="0" indent="0" algn="r" rtl="0">
                        <a:lnSpc>
                          <a:spcPct val="107000"/>
                        </a:lnSpc>
                        <a:spcBef>
                          <a:spcPts val="0"/>
                        </a:spcBef>
                        <a:spcAft>
                          <a:spcPts val="0"/>
                        </a:spcAft>
                        <a:buNone/>
                      </a:pPr>
                      <a:r>
                        <a:rPr lang="en-US" sz="1800" u="none" strike="noStrike" cap="none">
                          <a:solidFill>
                            <a:schemeClr val="dk1"/>
                          </a:solidFill>
                          <a:uFillTx/>
                        </a:rPr>
                        <a:t>0.1077</a:t>
                      </a:r>
                      <a:endParaRPr sz="1600" u="none" strike="noStrike" cap="none">
                        <a:solidFill>
                          <a:schemeClr val="dk1"/>
                        </a:solidFill>
                        <a:uFillTx/>
                        <a:latin typeface="Calibri"/>
                        <a:ea typeface="Calibri"/>
                        <a:cs typeface="Calibri"/>
                        <a:sym typeface="Calibri"/>
                      </a:endParaRPr>
                    </a:p>
                  </a:txBody>
                  <a:tcPr marL="68575" marR="68575" marT="0" marB="0" anchor="b"/>
                </a:tc>
                <a:tc>
                  <a:txBody>
                    <a:bodyPr/>
                    <a:lstStyle/>
                    <a:p>
                      <a:pPr marL="0" marR="0" lvl="0" indent="0" algn="r" rtl="0">
                        <a:lnSpc>
                          <a:spcPct val="107000"/>
                        </a:lnSpc>
                        <a:spcBef>
                          <a:spcPts val="0"/>
                        </a:spcBef>
                        <a:spcAft>
                          <a:spcPts val="0"/>
                        </a:spcAft>
                        <a:buNone/>
                      </a:pPr>
                      <a:r>
                        <a:rPr lang="en-US" sz="1800" u="none" strike="noStrike" cap="none">
                          <a:solidFill>
                            <a:schemeClr val="dk1"/>
                          </a:solidFill>
                          <a:uFillTx/>
                        </a:rPr>
                        <a:t>538</a:t>
                      </a:r>
                      <a:endParaRPr sz="1600" u="none" strike="noStrike" cap="none">
                        <a:solidFill>
                          <a:schemeClr val="dk1"/>
                        </a:solidFill>
                        <a:uFillTx/>
                        <a:latin typeface="Calibri"/>
                        <a:ea typeface="Calibri"/>
                        <a:cs typeface="Calibri"/>
                        <a:sym typeface="Calibri"/>
                      </a:endParaRPr>
                    </a:p>
                  </a:txBody>
                  <a:tcPr marL="68575" marR="68575" marT="0" marB="0" anchor="b"/>
                </a:tc>
                <a:extLst>
                  <a:ext uri="{0D108BD9-81ED-4DB2-BD59-A6C34878D82A}">
                    <a16:rowId xmlns:a16="http://schemas.microsoft.com/office/drawing/2014/main" val="10001"/>
                  </a:ext>
                </a:extLst>
              </a:tr>
              <a:tr h="483825">
                <a:tc>
                  <a:txBody>
                    <a:bodyPr/>
                    <a:lstStyle/>
                    <a:p>
                      <a:pPr marL="0" marR="0" lvl="0" indent="0" algn="r" rtl="0">
                        <a:lnSpc>
                          <a:spcPct val="107000"/>
                        </a:lnSpc>
                        <a:spcBef>
                          <a:spcPts val="0"/>
                        </a:spcBef>
                        <a:spcAft>
                          <a:spcPts val="0"/>
                        </a:spcAft>
                        <a:buNone/>
                      </a:pPr>
                      <a:r>
                        <a:rPr lang="en-US" sz="1800" u="none" strike="noStrike" cap="none">
                          <a:solidFill>
                            <a:schemeClr val="dk1"/>
                          </a:solidFill>
                          <a:uFillTx/>
                        </a:rPr>
                        <a:t>Batch size = 64</a:t>
                      </a:r>
                      <a:endParaRPr sz="1600" u="none" strike="noStrike" cap="none">
                        <a:solidFill>
                          <a:schemeClr val="dk1"/>
                        </a:solidFill>
                        <a:uFillTx/>
                        <a:latin typeface="Calibri"/>
                        <a:ea typeface="Calibri"/>
                        <a:cs typeface="Calibri"/>
                        <a:sym typeface="Calibri"/>
                      </a:endParaRPr>
                    </a:p>
                  </a:txBody>
                  <a:tcPr marL="68575" marR="68575" marT="0" marB="0" anchor="b"/>
                </a:tc>
                <a:tc>
                  <a:txBody>
                    <a:bodyPr/>
                    <a:lstStyle/>
                    <a:p>
                      <a:pPr marL="0" marR="0" lvl="0" indent="0" algn="r" rtl="0">
                        <a:lnSpc>
                          <a:spcPct val="107000"/>
                        </a:lnSpc>
                        <a:spcBef>
                          <a:spcPts val="0"/>
                        </a:spcBef>
                        <a:spcAft>
                          <a:spcPts val="0"/>
                        </a:spcAft>
                        <a:buNone/>
                      </a:pPr>
                      <a:r>
                        <a:rPr lang="en-US" sz="1800" u="none" strike="noStrike" cap="none">
                          <a:solidFill>
                            <a:schemeClr val="dk1"/>
                          </a:solidFill>
                          <a:uFillTx/>
                        </a:rPr>
                        <a:t>0.4328</a:t>
                      </a:r>
                      <a:endParaRPr sz="1600" u="none" strike="noStrike" cap="none">
                        <a:solidFill>
                          <a:schemeClr val="dk1"/>
                        </a:solidFill>
                        <a:uFillTx/>
                        <a:latin typeface="Calibri"/>
                        <a:ea typeface="Calibri"/>
                        <a:cs typeface="Calibri"/>
                        <a:sym typeface="Calibri"/>
                      </a:endParaRPr>
                    </a:p>
                  </a:txBody>
                  <a:tcPr marL="68575" marR="68575" marT="0" marB="0" anchor="b"/>
                </a:tc>
                <a:tc>
                  <a:txBody>
                    <a:bodyPr/>
                    <a:lstStyle/>
                    <a:p>
                      <a:pPr marL="0" marR="0" lvl="0" indent="0" algn="r" rtl="0">
                        <a:lnSpc>
                          <a:spcPct val="107000"/>
                        </a:lnSpc>
                        <a:spcBef>
                          <a:spcPts val="0"/>
                        </a:spcBef>
                        <a:spcAft>
                          <a:spcPts val="0"/>
                        </a:spcAft>
                        <a:buNone/>
                      </a:pPr>
                      <a:r>
                        <a:rPr lang="en-US" sz="1800" u="none" strike="noStrike" cap="none">
                          <a:solidFill>
                            <a:schemeClr val="dk1"/>
                          </a:solidFill>
                          <a:uFillTx/>
                        </a:rPr>
                        <a:t>291</a:t>
                      </a:r>
                      <a:endParaRPr sz="1600" u="none" strike="noStrike" cap="none">
                        <a:solidFill>
                          <a:schemeClr val="dk1"/>
                        </a:solidFill>
                        <a:uFillTx/>
                        <a:latin typeface="Calibri"/>
                        <a:ea typeface="Calibri"/>
                        <a:cs typeface="Calibri"/>
                        <a:sym typeface="Calibri"/>
                      </a:endParaRPr>
                    </a:p>
                  </a:txBody>
                  <a:tcPr marL="68575" marR="68575" marT="0" marB="0" anchor="b"/>
                </a:tc>
                <a:extLst>
                  <a:ext uri="{0D108BD9-81ED-4DB2-BD59-A6C34878D82A}">
                    <a16:rowId xmlns:a16="http://schemas.microsoft.com/office/drawing/2014/main" val="10002"/>
                  </a:ext>
                </a:extLst>
              </a:tr>
              <a:tr h="483825">
                <a:tc>
                  <a:txBody>
                    <a:bodyPr/>
                    <a:lstStyle/>
                    <a:p>
                      <a:pPr marL="0" marR="0" lvl="0" indent="0" algn="r" rtl="0">
                        <a:lnSpc>
                          <a:spcPct val="107000"/>
                        </a:lnSpc>
                        <a:spcBef>
                          <a:spcPts val="0"/>
                        </a:spcBef>
                        <a:spcAft>
                          <a:spcPts val="0"/>
                        </a:spcAft>
                        <a:buNone/>
                      </a:pPr>
                      <a:r>
                        <a:rPr lang="en-US" sz="1800" u="none" strike="noStrike" cap="none">
                          <a:solidFill>
                            <a:schemeClr val="dk1"/>
                          </a:solidFill>
                          <a:uFillTx/>
                        </a:rPr>
                        <a:t>Batch size = 80</a:t>
                      </a:r>
                      <a:endParaRPr sz="1600" u="none" strike="noStrike" cap="none">
                        <a:solidFill>
                          <a:schemeClr val="dk1"/>
                        </a:solidFill>
                        <a:uFillTx/>
                        <a:latin typeface="Calibri"/>
                        <a:ea typeface="Calibri"/>
                        <a:cs typeface="Calibri"/>
                        <a:sym typeface="Calibri"/>
                      </a:endParaRPr>
                    </a:p>
                  </a:txBody>
                  <a:tcPr marL="68575" marR="68575" marT="0" marB="0" anchor="b"/>
                </a:tc>
                <a:tc>
                  <a:txBody>
                    <a:bodyPr/>
                    <a:lstStyle/>
                    <a:p>
                      <a:pPr marL="0" marR="0" lvl="0" indent="0" algn="r" rtl="0">
                        <a:lnSpc>
                          <a:spcPct val="107000"/>
                        </a:lnSpc>
                        <a:spcBef>
                          <a:spcPts val="0"/>
                        </a:spcBef>
                        <a:spcAft>
                          <a:spcPts val="0"/>
                        </a:spcAft>
                        <a:buNone/>
                      </a:pPr>
                      <a:r>
                        <a:rPr lang="en-US" sz="1800" u="none" strike="noStrike" cap="none">
                          <a:solidFill>
                            <a:schemeClr val="dk1"/>
                          </a:solidFill>
                          <a:uFillTx/>
                        </a:rPr>
                        <a:t>0.4323</a:t>
                      </a:r>
                      <a:endParaRPr sz="1600" u="none" strike="noStrike" cap="none">
                        <a:solidFill>
                          <a:schemeClr val="dk1"/>
                        </a:solidFill>
                        <a:uFillTx/>
                        <a:latin typeface="Calibri"/>
                        <a:ea typeface="Calibri"/>
                        <a:cs typeface="Calibri"/>
                        <a:sym typeface="Calibri"/>
                      </a:endParaRPr>
                    </a:p>
                  </a:txBody>
                  <a:tcPr marL="68575" marR="68575" marT="0" marB="0" anchor="b"/>
                </a:tc>
                <a:tc>
                  <a:txBody>
                    <a:bodyPr/>
                    <a:lstStyle/>
                    <a:p>
                      <a:pPr marL="0" marR="0" lvl="0" indent="0" algn="r" rtl="0">
                        <a:lnSpc>
                          <a:spcPct val="107000"/>
                        </a:lnSpc>
                        <a:spcBef>
                          <a:spcPts val="0"/>
                        </a:spcBef>
                        <a:spcAft>
                          <a:spcPts val="0"/>
                        </a:spcAft>
                        <a:buNone/>
                      </a:pPr>
                      <a:r>
                        <a:rPr lang="en-US" sz="1800" u="none" strike="noStrike" cap="none">
                          <a:solidFill>
                            <a:schemeClr val="dk1"/>
                          </a:solidFill>
                          <a:uFillTx/>
                        </a:rPr>
                        <a:t>273</a:t>
                      </a:r>
                      <a:endParaRPr sz="1600" u="none" strike="noStrike" cap="none">
                        <a:solidFill>
                          <a:schemeClr val="dk1"/>
                        </a:solidFill>
                        <a:uFillTx/>
                        <a:latin typeface="Calibri"/>
                        <a:ea typeface="Calibri"/>
                        <a:cs typeface="Calibri"/>
                        <a:sym typeface="Calibri"/>
                      </a:endParaRPr>
                    </a:p>
                  </a:txBody>
                  <a:tcPr marL="68575" marR="68575" marT="0" marB="0" anchor="b"/>
                </a:tc>
                <a:extLst>
                  <a:ext uri="{0D108BD9-81ED-4DB2-BD59-A6C34878D82A}">
                    <a16:rowId xmlns:a16="http://schemas.microsoft.com/office/drawing/2014/main" val="10003"/>
                  </a:ext>
                </a:extLst>
              </a:tr>
            </a:tbl>
          </a:graphicData>
        </a:graphic>
      </p:graphicFrame>
      <p:sp>
        <p:nvSpPr>
          <p:cNvPr id="128" name="Google Shape;128;p8"/>
          <p:cNvSpPr txBox="1">
            <a:spLocks noGrp="1"/>
          </p:cNvSpPr>
          <p:nvPr>
            <p:ph type="title"/>
          </p:nvPr>
        </p:nvSpPr>
        <p:spPr>
          <a:xfrm>
            <a:off x="200590" y="838178"/>
            <a:ext cx="8836730" cy="534613"/>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2800"/>
              <a:buFont typeface="Arial"/>
              <a:buNone/>
            </a:pPr>
            <a:r>
              <a:rPr lang="en-US">
                <a:uFillTx/>
              </a:rPr>
              <a:t>GatedCNN GPU</a:t>
            </a:r>
            <a:endParaRPr>
              <a:uFillTx/>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g7924861a53_1_0"/>
          <p:cNvSpPr txBox="1">
            <a:spLocks noGrp="1"/>
          </p:cNvSpPr>
          <p:nvPr>
            <p:ph type="body" idx="1"/>
          </p:nvPr>
        </p:nvSpPr>
        <p:spPr>
          <a:xfrm>
            <a:off x="651757" y="1300891"/>
            <a:ext cx="7194000" cy="3312900"/>
          </a:xfrm>
          <a:prstGeom prst="rect">
            <a:avLst/>
          </a:prstGeom>
        </p:spPr>
        <p:txBody>
          <a:bodyPr spcFirstLastPara="1" wrap="square" lIns="91425" tIns="45700" rIns="91425" bIns="45700" anchor="t" anchorCtr="0">
            <a:noAutofit/>
          </a:bodyPr>
          <a:lstStyle/>
          <a:p>
            <a:pPr marL="0" lvl="0" indent="0" algn="ctr" rtl="0">
              <a:lnSpc>
                <a:spcPct val="115000"/>
              </a:lnSpc>
              <a:spcBef>
                <a:spcPts val="1200"/>
              </a:spcBef>
              <a:spcAft>
                <a:spcPts val="0"/>
              </a:spcAft>
              <a:buClr>
                <a:schemeClr val="dk1"/>
              </a:buClr>
              <a:buSzPts val="1100"/>
              <a:buFont typeface="Arial"/>
              <a:buNone/>
            </a:pPr>
            <a:r>
              <a:rPr lang="en-US" sz="3000">
                <a:solidFill>
                  <a:schemeClr val="dk1"/>
                </a:solidFill>
                <a:uFillTx/>
              </a:rPr>
              <a:t>Transformer-XL: Attentive Language Models Beyond a Fixed-Length Context</a:t>
            </a:r>
            <a:endParaRPr sz="3000">
              <a:solidFill>
                <a:schemeClr val="dk1"/>
              </a:solidFill>
              <a:uFillTx/>
            </a:endParaRPr>
          </a:p>
          <a:p>
            <a:pPr marL="0" lvl="0" indent="0" algn="ctr" rtl="0">
              <a:lnSpc>
                <a:spcPct val="115000"/>
              </a:lnSpc>
              <a:spcBef>
                <a:spcPts val="1200"/>
              </a:spcBef>
              <a:spcAft>
                <a:spcPts val="0"/>
              </a:spcAft>
              <a:buClr>
                <a:schemeClr val="dk1"/>
              </a:buClr>
              <a:buSzPts val="1100"/>
              <a:buFont typeface="Arial"/>
              <a:buNone/>
            </a:pPr>
            <a:r>
              <a:rPr lang="en-US" sz="1800" b="0">
                <a:solidFill>
                  <a:schemeClr val="dk1"/>
                </a:solidFill>
                <a:uFillTx/>
              </a:rPr>
              <a:t>Zihang Dai, Zhilin Yang, Yiming Yang, Jaime Carbonell, Quoc V. Le, Ruslan Salakhutdinov</a:t>
            </a:r>
            <a:endParaRPr sz="1800" b="0">
              <a:solidFill>
                <a:schemeClr val="dk1"/>
              </a:solidFill>
              <a:uFillTx/>
            </a:endParaRPr>
          </a:p>
          <a:p>
            <a:pPr marL="0" lvl="0" indent="0" algn="ctr" rtl="0">
              <a:lnSpc>
                <a:spcPct val="115000"/>
              </a:lnSpc>
              <a:spcBef>
                <a:spcPts val="1200"/>
              </a:spcBef>
              <a:spcAft>
                <a:spcPts val="0"/>
              </a:spcAft>
              <a:buClr>
                <a:schemeClr val="dk1"/>
              </a:buClr>
              <a:buSzPts val="1100"/>
              <a:buFont typeface="Arial"/>
              <a:buNone/>
            </a:pPr>
            <a:r>
              <a:rPr lang="en-US" sz="1800" b="0">
                <a:solidFill>
                  <a:schemeClr val="dk1"/>
                </a:solidFill>
                <a:uFillTx/>
              </a:rPr>
              <a:t>Carnegie Mellon University, Google Brain</a:t>
            </a:r>
            <a:endParaRPr sz="1800" b="0">
              <a:solidFill>
                <a:schemeClr val="dk1"/>
              </a:solidFill>
              <a:uFillTx/>
            </a:endParaRPr>
          </a:p>
          <a:p>
            <a:pPr marL="0" lvl="0" indent="0" algn="l" rtl="0">
              <a:spcBef>
                <a:spcPts val="1200"/>
              </a:spcBef>
              <a:spcAft>
                <a:spcPts val="0"/>
              </a:spcAft>
              <a:buNone/>
            </a:pPr>
            <a:endParaRPr sz="1800">
              <a:solidFill>
                <a:schemeClr val="dk1"/>
              </a:solidFill>
              <a:uFillTx/>
            </a:endParaRPr>
          </a:p>
        </p:txBody>
      </p:sp>
      <p:sp>
        <p:nvSpPr>
          <p:cNvPr id="135" name="Google Shape;135;g7924861a53_1_0"/>
          <p:cNvSpPr txBox="1">
            <a:spLocks noGrp="1"/>
          </p:cNvSpPr>
          <p:nvPr>
            <p:ph type="title"/>
          </p:nvPr>
        </p:nvSpPr>
        <p:spPr>
          <a:xfrm>
            <a:off x="200590" y="838178"/>
            <a:ext cx="4689000" cy="7113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sz="1400">
              <a:uFillTx/>
            </a:endParaRPr>
          </a:p>
        </p:txBody>
      </p:sp>
      <p:sp>
        <p:nvSpPr>
          <p:cNvPr id="136" name="Google Shape;136;g7924861a53_1_0"/>
          <p:cNvSpPr txBox="1">
            <a:spLocks noGrp="1"/>
          </p:cNvSpPr>
          <p:nvPr>
            <p:ph type="body" idx="2"/>
          </p:nvPr>
        </p:nvSpPr>
        <p:spPr>
          <a:xfrm>
            <a:off x="5573888" y="172358"/>
            <a:ext cx="3392100" cy="501600"/>
          </a:xfrm>
          <a:prstGeom prst="rect">
            <a:avLst/>
          </a:prstGeom>
        </p:spPr>
        <p:txBody>
          <a:bodyPr spcFirstLastPara="1" wrap="square" lIns="91425" tIns="45700" rIns="91425" bIns="45700" anchor="t" anchorCtr="0">
            <a:noAutofit/>
          </a:bodyPr>
          <a:lstStyle/>
          <a:p>
            <a:pPr marL="0" lvl="0" indent="0" algn="r" rtl="0">
              <a:spcBef>
                <a:spcPts val="0"/>
              </a:spcBef>
              <a:spcAft>
                <a:spcPts val="0"/>
              </a:spcAft>
              <a:buNone/>
            </a:pPr>
            <a:endParaRPr>
              <a:uFillTx/>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g7924861a53_1_6"/>
          <p:cNvSpPr txBox="1">
            <a:spLocks noGrp="1"/>
          </p:cNvSpPr>
          <p:nvPr>
            <p:ph type="body" idx="1"/>
          </p:nvPr>
        </p:nvSpPr>
        <p:spPr>
          <a:xfrm>
            <a:off x="200600" y="1372775"/>
            <a:ext cx="8775900" cy="3394500"/>
          </a:xfrm>
          <a:prstGeom prst="rect">
            <a:avLst/>
          </a:prstGeom>
        </p:spPr>
        <p:txBody>
          <a:bodyPr spcFirstLastPara="1" wrap="square" lIns="91425" tIns="45700" rIns="91425" bIns="45700" anchor="t" anchorCtr="0">
            <a:noAutofit/>
          </a:bodyPr>
          <a:lstStyle/>
          <a:p>
            <a:pPr marL="457200" lvl="0" indent="-342900" algn="l" rtl="0">
              <a:lnSpc>
                <a:spcPct val="115000"/>
              </a:lnSpc>
              <a:spcBef>
                <a:spcPts val="1200"/>
              </a:spcBef>
              <a:spcAft>
                <a:spcPts val="0"/>
              </a:spcAft>
              <a:buClr>
                <a:schemeClr val="dk1"/>
              </a:buClr>
              <a:buSzPts val="1800"/>
              <a:buChar char="●"/>
            </a:pPr>
            <a:r>
              <a:rPr lang="en-US" sz="1800">
                <a:solidFill>
                  <a:schemeClr val="dk1"/>
                </a:solidFill>
                <a:uFillTx/>
              </a:rPr>
              <a:t>Transformers have a potential of learning longer-term dependency, but are limited by a fixed-length context in the setting of language modeling.</a:t>
            </a:r>
            <a:endParaRPr sz="1800">
              <a:solidFill>
                <a:schemeClr val="dk1"/>
              </a:solidFill>
              <a:uFillTx/>
            </a:endParaRPr>
          </a:p>
          <a:p>
            <a:pPr marL="457200" lvl="0" indent="0" algn="l" rtl="0">
              <a:lnSpc>
                <a:spcPct val="115000"/>
              </a:lnSpc>
              <a:spcBef>
                <a:spcPts val="1200"/>
              </a:spcBef>
              <a:spcAft>
                <a:spcPts val="0"/>
              </a:spcAft>
              <a:buNone/>
            </a:pPr>
            <a:endParaRPr sz="1800">
              <a:solidFill>
                <a:schemeClr val="dk1"/>
              </a:solidFill>
              <a:uFillTx/>
            </a:endParaRPr>
          </a:p>
          <a:p>
            <a:pPr marL="457200" lvl="0" indent="-342900" algn="l" rtl="0">
              <a:lnSpc>
                <a:spcPct val="115000"/>
              </a:lnSpc>
              <a:spcBef>
                <a:spcPts val="1200"/>
              </a:spcBef>
              <a:spcAft>
                <a:spcPts val="0"/>
              </a:spcAft>
              <a:buClr>
                <a:schemeClr val="dk1"/>
              </a:buClr>
              <a:buSzPts val="1800"/>
              <a:buChar char="●"/>
            </a:pPr>
            <a:r>
              <a:rPr lang="en-US" sz="1800">
                <a:solidFill>
                  <a:schemeClr val="dk1"/>
                </a:solidFill>
                <a:uFillTx/>
              </a:rPr>
              <a:t>As a result, Transformer-XL learns dependency that is 80% longer than RNNs and 450% longer than vanilla Transformers, achieves better performance on both short and long sequences, and is up to 1,800+ times faster than vanilla Transformers during evaluation.</a:t>
            </a:r>
            <a:endParaRPr sz="1800">
              <a:solidFill>
                <a:schemeClr val="dk1"/>
              </a:solidFill>
              <a:uFillTx/>
            </a:endParaRPr>
          </a:p>
          <a:p>
            <a:pPr marL="457200" lvl="0" indent="0" algn="l" rtl="0">
              <a:lnSpc>
                <a:spcPct val="115000"/>
              </a:lnSpc>
              <a:spcBef>
                <a:spcPts val="1200"/>
              </a:spcBef>
              <a:spcAft>
                <a:spcPts val="0"/>
              </a:spcAft>
              <a:buNone/>
            </a:pPr>
            <a:endParaRPr sz="1800">
              <a:solidFill>
                <a:schemeClr val="dk1"/>
              </a:solidFill>
              <a:uFillTx/>
            </a:endParaRPr>
          </a:p>
          <a:p>
            <a:pPr marL="0" lvl="0" indent="0" algn="l" rtl="0">
              <a:spcBef>
                <a:spcPts val="1200"/>
              </a:spcBef>
              <a:spcAft>
                <a:spcPts val="0"/>
              </a:spcAft>
              <a:buNone/>
            </a:pPr>
            <a:endParaRPr>
              <a:uFillTx/>
            </a:endParaRPr>
          </a:p>
        </p:txBody>
      </p:sp>
      <p:sp>
        <p:nvSpPr>
          <p:cNvPr id="143" name="Google Shape;143;g7924861a53_1_6"/>
          <p:cNvSpPr txBox="1">
            <a:spLocks noGrp="1"/>
          </p:cNvSpPr>
          <p:nvPr>
            <p:ph type="title"/>
          </p:nvPr>
        </p:nvSpPr>
        <p:spPr>
          <a:xfrm>
            <a:off x="200590" y="838178"/>
            <a:ext cx="8836800" cy="534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uFillTx/>
              </a:rPr>
              <a:t>Motivation</a:t>
            </a:r>
            <a:endParaRPr>
              <a:uFillTx/>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graphicFrame>
        <p:nvGraphicFramePr>
          <p:cNvPr id="148" name="Google Shape;148;p10"/>
          <p:cNvGraphicFramePr/>
          <p:nvPr/>
        </p:nvGraphicFramePr>
        <p:xfrm>
          <a:off x="1105470" y="1476545"/>
          <a:ext cx="7270400" cy="775844"/>
        </p:xfrm>
        <a:graphic>
          <a:graphicData uri="http://schemas.openxmlformats.org/drawingml/2006/table">
            <a:tbl>
              <a:tblPr>
                <a:noFill/>
                <a:tableStyleId>{A261A005-21DA-4BA4-9495-747D7A8E1579}</a:tableStyleId>
              </a:tblPr>
              <a:tblGrid>
                <a:gridCol w="1817600">
                  <a:extLst>
                    <a:ext uri="{9D8B030D-6E8A-4147-A177-3AD203B41FA5}">
                      <a16:colId xmlns:a16="http://schemas.microsoft.com/office/drawing/2014/main" val="20000"/>
                    </a:ext>
                  </a:extLst>
                </a:gridCol>
                <a:gridCol w="1817600">
                  <a:extLst>
                    <a:ext uri="{9D8B030D-6E8A-4147-A177-3AD203B41FA5}">
                      <a16:colId xmlns:a16="http://schemas.microsoft.com/office/drawing/2014/main" val="20001"/>
                    </a:ext>
                  </a:extLst>
                </a:gridCol>
                <a:gridCol w="1817600">
                  <a:extLst>
                    <a:ext uri="{9D8B030D-6E8A-4147-A177-3AD203B41FA5}">
                      <a16:colId xmlns:a16="http://schemas.microsoft.com/office/drawing/2014/main" val="20002"/>
                    </a:ext>
                  </a:extLst>
                </a:gridCol>
                <a:gridCol w="1817600">
                  <a:extLst>
                    <a:ext uri="{9D8B030D-6E8A-4147-A177-3AD203B41FA5}">
                      <a16:colId xmlns:a16="http://schemas.microsoft.com/office/drawing/2014/main" val="20003"/>
                    </a:ext>
                  </a:extLst>
                </a:gridCol>
              </a:tblGrid>
              <a:tr h="355925">
                <a:tc>
                  <a:txBody>
                    <a:bodyPr/>
                    <a:lstStyle/>
                    <a:p>
                      <a:pPr marL="0" marR="0" lvl="0" indent="0" algn="ctr" rtl="0">
                        <a:lnSpc>
                          <a:spcPct val="107000"/>
                        </a:lnSpc>
                        <a:spcBef>
                          <a:spcPts val="0"/>
                        </a:spcBef>
                        <a:spcAft>
                          <a:spcPts val="0"/>
                        </a:spcAft>
                        <a:buNone/>
                      </a:pPr>
                      <a:r>
                        <a:rPr lang="en-US" sz="1600" u="none" strike="noStrike" cap="none">
                          <a:uFillTx/>
                        </a:rPr>
                        <a:t>Batch Size: 16</a:t>
                      </a:r>
                      <a:endParaRPr sz="1400" u="none" strike="noStrike" cap="none">
                        <a:uFillTx/>
                        <a:latin typeface="Calibri"/>
                        <a:ea typeface="Calibri"/>
                        <a:cs typeface="Calibri"/>
                        <a:sym typeface="Calibri"/>
                      </a:endParaRPr>
                    </a:p>
                  </a:txBody>
                  <a:tcPr marL="63500" marR="63500" marT="63500" marB="63500"/>
                </a:tc>
                <a:tc>
                  <a:txBody>
                    <a:bodyPr/>
                    <a:lstStyle/>
                    <a:p>
                      <a:pPr marL="0" marR="0" lvl="0" indent="0" algn="ctr" rtl="0">
                        <a:lnSpc>
                          <a:spcPct val="107000"/>
                        </a:lnSpc>
                        <a:spcBef>
                          <a:spcPts val="0"/>
                        </a:spcBef>
                        <a:spcAft>
                          <a:spcPts val="0"/>
                        </a:spcAft>
                        <a:buNone/>
                      </a:pPr>
                      <a:r>
                        <a:rPr lang="en-US" sz="1600" u="none" strike="noStrike" cap="none">
                          <a:uFillTx/>
                        </a:rPr>
                        <a:t>CPU(14 cores)</a:t>
                      </a:r>
                      <a:endParaRPr sz="1400" u="none" strike="noStrike" cap="none">
                        <a:uFillTx/>
                        <a:latin typeface="Calibri"/>
                        <a:ea typeface="Calibri"/>
                        <a:cs typeface="Calibri"/>
                        <a:sym typeface="Calibri"/>
                      </a:endParaRPr>
                    </a:p>
                  </a:txBody>
                  <a:tcPr marL="63500" marR="63500" marT="63500" marB="63500"/>
                </a:tc>
                <a:tc>
                  <a:txBody>
                    <a:bodyPr/>
                    <a:lstStyle/>
                    <a:p>
                      <a:pPr marL="0" marR="0" lvl="0" indent="0" algn="ctr" rtl="0">
                        <a:lnSpc>
                          <a:spcPct val="107000"/>
                        </a:lnSpc>
                        <a:spcBef>
                          <a:spcPts val="0"/>
                        </a:spcBef>
                        <a:spcAft>
                          <a:spcPts val="0"/>
                        </a:spcAft>
                        <a:buNone/>
                      </a:pPr>
                      <a:r>
                        <a:rPr lang="en-US" sz="1600" u="none" strike="noStrike" cap="none">
                          <a:uFillTx/>
                        </a:rPr>
                        <a:t>CPU(28 cores)</a:t>
                      </a:r>
                      <a:endParaRPr sz="1400" u="none" strike="noStrike" cap="none">
                        <a:uFillTx/>
                        <a:latin typeface="Calibri"/>
                        <a:ea typeface="Calibri"/>
                        <a:cs typeface="Calibri"/>
                        <a:sym typeface="Calibri"/>
                      </a:endParaRPr>
                    </a:p>
                  </a:txBody>
                  <a:tcPr marL="63500" marR="63500" marT="63500" marB="63500"/>
                </a:tc>
                <a:tc>
                  <a:txBody>
                    <a:bodyPr/>
                    <a:lstStyle/>
                    <a:p>
                      <a:pPr marL="0" marR="0" lvl="0" indent="0" algn="ctr" rtl="0">
                        <a:lnSpc>
                          <a:spcPct val="107000"/>
                        </a:lnSpc>
                        <a:spcBef>
                          <a:spcPts val="0"/>
                        </a:spcBef>
                        <a:spcAft>
                          <a:spcPts val="0"/>
                        </a:spcAft>
                        <a:buNone/>
                      </a:pPr>
                      <a:r>
                        <a:rPr lang="en-US" sz="1600" u="none" strike="noStrike" cap="none">
                          <a:uFillTx/>
                        </a:rPr>
                        <a:t>GPU(single)</a:t>
                      </a:r>
                      <a:endParaRPr sz="1400" u="none" strike="noStrike" cap="none">
                        <a:uFillTx/>
                        <a:latin typeface="Calibri"/>
                        <a:ea typeface="Calibri"/>
                        <a:cs typeface="Calibri"/>
                        <a:sym typeface="Calibri"/>
                      </a:endParaRPr>
                    </a:p>
                  </a:txBody>
                  <a:tcPr marL="63500" marR="63500" marT="63500" marB="63500"/>
                </a:tc>
                <a:extLst>
                  <a:ext uri="{0D108BD9-81ED-4DB2-BD59-A6C34878D82A}">
                    <a16:rowId xmlns:a16="http://schemas.microsoft.com/office/drawing/2014/main" val="10000"/>
                  </a:ext>
                </a:extLst>
              </a:tr>
              <a:tr h="355925">
                <a:tc>
                  <a:txBody>
                    <a:bodyPr/>
                    <a:lstStyle/>
                    <a:p>
                      <a:pPr marL="0" marR="0" lvl="0" indent="0" algn="ctr" rtl="0">
                        <a:lnSpc>
                          <a:spcPct val="107000"/>
                        </a:lnSpc>
                        <a:spcBef>
                          <a:spcPts val="0"/>
                        </a:spcBef>
                        <a:spcAft>
                          <a:spcPts val="0"/>
                        </a:spcAft>
                        <a:buNone/>
                      </a:pPr>
                      <a:r>
                        <a:rPr lang="en-US" sz="1600" u="none" strike="noStrike" cap="none">
                          <a:uFillTx/>
                        </a:rPr>
                        <a:t>Training Steps</a:t>
                      </a:r>
                      <a:endParaRPr sz="1400" u="none" strike="noStrike" cap="none">
                        <a:uFillTx/>
                        <a:latin typeface="Calibri"/>
                        <a:ea typeface="Calibri"/>
                        <a:cs typeface="Calibri"/>
                        <a:sym typeface="Calibri"/>
                      </a:endParaRPr>
                    </a:p>
                  </a:txBody>
                  <a:tcPr marL="63500" marR="63500" marT="63500" marB="63500"/>
                </a:tc>
                <a:tc>
                  <a:txBody>
                    <a:bodyPr/>
                    <a:lstStyle/>
                    <a:p>
                      <a:pPr marL="0" marR="0" lvl="0" indent="0" algn="ctr" rtl="0">
                        <a:lnSpc>
                          <a:spcPct val="107000"/>
                        </a:lnSpc>
                        <a:spcBef>
                          <a:spcPts val="0"/>
                        </a:spcBef>
                        <a:spcAft>
                          <a:spcPts val="0"/>
                        </a:spcAft>
                        <a:buNone/>
                      </a:pPr>
                      <a:r>
                        <a:rPr lang="en-US" sz="1600" u="none" strike="noStrike" cap="none">
                          <a:uFillTx/>
                        </a:rPr>
                        <a:t>20000</a:t>
                      </a:r>
                      <a:endParaRPr sz="1400" u="none" strike="noStrike" cap="none">
                        <a:uFillTx/>
                        <a:latin typeface="Calibri"/>
                        <a:ea typeface="Calibri"/>
                        <a:cs typeface="Calibri"/>
                        <a:sym typeface="Calibri"/>
                      </a:endParaRPr>
                    </a:p>
                  </a:txBody>
                  <a:tcPr marL="63500" marR="63500" marT="63500" marB="63500"/>
                </a:tc>
                <a:tc>
                  <a:txBody>
                    <a:bodyPr/>
                    <a:lstStyle/>
                    <a:p>
                      <a:pPr marL="0" marR="0" lvl="0" indent="0" algn="ctr" rtl="0">
                        <a:lnSpc>
                          <a:spcPct val="107000"/>
                        </a:lnSpc>
                        <a:spcBef>
                          <a:spcPts val="0"/>
                        </a:spcBef>
                        <a:spcAft>
                          <a:spcPts val="0"/>
                        </a:spcAft>
                        <a:buNone/>
                      </a:pPr>
                      <a:r>
                        <a:rPr lang="en-US" sz="1600" u="none" strike="noStrike" cap="none">
                          <a:uFillTx/>
                        </a:rPr>
                        <a:t>23000</a:t>
                      </a:r>
                      <a:endParaRPr sz="1400" u="none" strike="noStrike" cap="none">
                        <a:uFillTx/>
                        <a:latin typeface="Calibri"/>
                        <a:ea typeface="Calibri"/>
                        <a:cs typeface="Calibri"/>
                        <a:sym typeface="Calibri"/>
                      </a:endParaRPr>
                    </a:p>
                  </a:txBody>
                  <a:tcPr marL="63500" marR="63500" marT="63500" marB="63500"/>
                </a:tc>
                <a:tc>
                  <a:txBody>
                    <a:bodyPr/>
                    <a:lstStyle/>
                    <a:p>
                      <a:pPr marL="0" marR="0" lvl="0" indent="0" algn="ctr" rtl="0">
                        <a:lnSpc>
                          <a:spcPct val="107000"/>
                        </a:lnSpc>
                        <a:spcBef>
                          <a:spcPts val="0"/>
                        </a:spcBef>
                        <a:spcAft>
                          <a:spcPts val="0"/>
                        </a:spcAft>
                        <a:buNone/>
                      </a:pPr>
                      <a:r>
                        <a:rPr lang="en-US" sz="1600" u="none" strike="noStrike" cap="none">
                          <a:uFillTx/>
                        </a:rPr>
                        <a:t>210000</a:t>
                      </a:r>
                      <a:endParaRPr sz="1400" u="none" strike="noStrike" cap="none">
                        <a:uFillTx/>
                        <a:latin typeface="Calibri"/>
                        <a:ea typeface="Calibri"/>
                        <a:cs typeface="Calibri"/>
                        <a:sym typeface="Calibri"/>
                      </a:endParaRPr>
                    </a:p>
                  </a:txBody>
                  <a:tcPr marL="63500" marR="63500" marT="63500" marB="63500"/>
                </a:tc>
                <a:extLst>
                  <a:ext uri="{0D108BD9-81ED-4DB2-BD59-A6C34878D82A}">
                    <a16:rowId xmlns:a16="http://schemas.microsoft.com/office/drawing/2014/main" val="10001"/>
                  </a:ext>
                </a:extLst>
              </a:tr>
            </a:tbl>
          </a:graphicData>
        </a:graphic>
      </p:graphicFrame>
      <p:sp>
        <p:nvSpPr>
          <p:cNvPr id="149" name="Google Shape;149;p10"/>
          <p:cNvSpPr txBox="1">
            <a:spLocks noGrp="1"/>
          </p:cNvSpPr>
          <p:nvPr>
            <p:ph type="title"/>
          </p:nvPr>
        </p:nvSpPr>
        <p:spPr>
          <a:xfrm>
            <a:off x="200590" y="838178"/>
            <a:ext cx="8836730" cy="534613"/>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2800"/>
              <a:buFont typeface="Arial"/>
              <a:buNone/>
            </a:pPr>
            <a:r>
              <a:rPr lang="en-US">
                <a:uFillTx/>
              </a:rPr>
              <a:t>Transformer-XL CPU</a:t>
            </a:r>
            <a:endParaRPr>
              <a:uFillTx/>
            </a:endParaRPr>
          </a:p>
        </p:txBody>
      </p:sp>
      <p:sp>
        <p:nvSpPr>
          <p:cNvPr id="150" name="Google Shape;150;p10"/>
          <p:cNvSpPr txBox="1">
            <a:spLocks/>
          </p:cNvSpPr>
          <p:nvPr/>
        </p:nvSpPr>
        <p:spPr>
          <a:xfrm>
            <a:off x="646850" y="3547250"/>
            <a:ext cx="8043900" cy="1189500"/>
          </a:xfrm>
          <a:prstGeom prst="rect">
            <a:avLst/>
          </a:prstGeom>
          <a:noFill/>
          <a:ln>
            <a:noFill/>
          </a:ln>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US">
                <a:uFillTx/>
              </a:rPr>
              <a:t>300 million parameters for base models</a:t>
            </a:r>
            <a:endParaRPr>
              <a:uFillTx/>
            </a:endParaRPr>
          </a:p>
          <a:p>
            <a:pPr marL="457200" lvl="0" indent="-317500" algn="l" rtl="0">
              <a:spcBef>
                <a:spcPts val="0"/>
              </a:spcBef>
              <a:spcAft>
                <a:spcPts val="0"/>
              </a:spcAft>
              <a:buSzPts val="1400"/>
              <a:buChar char="●"/>
            </a:pPr>
            <a:r>
              <a:rPr lang="en-US">
                <a:uFillTx/>
              </a:rPr>
              <a:t>Model takes forever to load on cpu</a:t>
            </a:r>
            <a:endParaRPr>
              <a:uFillTx/>
            </a:endParaRPr>
          </a:p>
        </p:txBody>
      </p:sp>
      <p:graphicFrame>
        <p:nvGraphicFramePr>
          <p:cNvPr id="151" name="Google Shape;151;p10"/>
          <p:cNvGraphicFramePr/>
          <p:nvPr/>
        </p:nvGraphicFramePr>
        <p:xfrm>
          <a:off x="952500" y="2618500"/>
          <a:ext cx="7239000" cy="792420"/>
        </p:xfrm>
        <a:graphic>
          <a:graphicData uri="http://schemas.openxmlformats.org/drawingml/2006/table">
            <a:tbl>
              <a:tblPr>
                <a:noFill/>
                <a:tableStyleId>{470A6176-9C22-44B9-BB0D-C5C6D96DEF31}</a:tableStyleId>
              </a:tblPr>
              <a:tblGrid>
                <a:gridCol w="1809750">
                  <a:extLst>
                    <a:ext uri="{9D8B030D-6E8A-4147-A177-3AD203B41FA5}">
                      <a16:colId xmlns:a16="http://schemas.microsoft.com/office/drawing/2014/main" val="20000"/>
                    </a:ext>
                  </a:extLst>
                </a:gridCol>
                <a:gridCol w="1809750">
                  <a:extLst>
                    <a:ext uri="{9D8B030D-6E8A-4147-A177-3AD203B41FA5}">
                      <a16:colId xmlns:a16="http://schemas.microsoft.com/office/drawing/2014/main" val="20001"/>
                    </a:ext>
                  </a:extLst>
                </a:gridCol>
                <a:gridCol w="1809750">
                  <a:extLst>
                    <a:ext uri="{9D8B030D-6E8A-4147-A177-3AD203B41FA5}">
                      <a16:colId xmlns:a16="http://schemas.microsoft.com/office/drawing/2014/main" val="20002"/>
                    </a:ext>
                  </a:extLst>
                </a:gridCol>
                <a:gridCol w="1809750">
                  <a:extLst>
                    <a:ext uri="{9D8B030D-6E8A-4147-A177-3AD203B41FA5}">
                      <a16:colId xmlns:a16="http://schemas.microsoft.com/office/drawing/2014/main" val="20003"/>
                    </a:ext>
                  </a:extLst>
                </a:gridCol>
              </a:tblGrid>
              <a:tr h="381000">
                <a:tc>
                  <a:txBody>
                    <a:bodyPr/>
                    <a:lstStyle/>
                    <a:p>
                      <a:pPr marL="0" lvl="0" indent="0" algn="l" rtl="0">
                        <a:spcBef>
                          <a:spcPts val="0"/>
                        </a:spcBef>
                        <a:spcAft>
                          <a:spcPts val="0"/>
                        </a:spcAft>
                        <a:buNone/>
                      </a:pPr>
                      <a:r>
                        <a:rPr lang="en-US">
                          <a:uFillTx/>
                        </a:rPr>
                        <a:t>Batch Size: 16</a:t>
                      </a:r>
                      <a:endParaRPr>
                        <a:uFillTx/>
                      </a:endParaRPr>
                    </a:p>
                  </a:txBody>
                  <a:tcPr marL="91425" marR="91425" marT="91425" marB="91425"/>
                </a:tc>
                <a:tc>
                  <a:txBody>
                    <a:bodyPr/>
                    <a:lstStyle/>
                    <a:p>
                      <a:pPr marL="0" lvl="0" indent="0" algn="l" rtl="0">
                        <a:spcBef>
                          <a:spcPts val="0"/>
                        </a:spcBef>
                        <a:spcAft>
                          <a:spcPts val="0"/>
                        </a:spcAft>
                        <a:buNone/>
                      </a:pPr>
                      <a:r>
                        <a:rPr lang="en-US">
                          <a:uFillTx/>
                        </a:rPr>
                        <a:t>CPU(14 cores)</a:t>
                      </a:r>
                      <a:endParaRPr>
                        <a:uFillTx/>
                      </a:endParaRPr>
                    </a:p>
                  </a:txBody>
                  <a:tcPr marL="91425" marR="91425" marT="91425" marB="91425"/>
                </a:tc>
                <a:tc>
                  <a:txBody>
                    <a:bodyPr/>
                    <a:lstStyle/>
                    <a:p>
                      <a:pPr marL="0" lvl="0" indent="0" algn="l" rtl="0">
                        <a:spcBef>
                          <a:spcPts val="0"/>
                        </a:spcBef>
                        <a:spcAft>
                          <a:spcPts val="0"/>
                        </a:spcAft>
                        <a:buNone/>
                      </a:pPr>
                      <a:r>
                        <a:rPr lang="en-US">
                          <a:uFillTx/>
                        </a:rPr>
                        <a:t>CPU(28 cores)</a:t>
                      </a:r>
                      <a:endParaRPr>
                        <a:uFillTx/>
                      </a:endParaRPr>
                    </a:p>
                  </a:txBody>
                  <a:tcPr marL="91425" marR="91425" marT="91425" marB="91425"/>
                </a:tc>
                <a:tc>
                  <a:txBody>
                    <a:bodyPr/>
                    <a:lstStyle/>
                    <a:p>
                      <a:pPr marL="0" lvl="0" indent="0" algn="l" rtl="0">
                        <a:spcBef>
                          <a:spcPts val="0"/>
                        </a:spcBef>
                        <a:spcAft>
                          <a:spcPts val="0"/>
                        </a:spcAft>
                        <a:buNone/>
                      </a:pPr>
                      <a:r>
                        <a:rPr lang="en-US">
                          <a:uFillTx/>
                        </a:rPr>
                        <a:t>GPU(Single)</a:t>
                      </a:r>
                      <a:endParaRPr>
                        <a:uFillTx/>
                      </a:endParaRPr>
                    </a:p>
                  </a:txBody>
                  <a:tcPr marL="91425" marR="91425" marT="91425" marB="91425"/>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US">
                          <a:uFillTx/>
                        </a:rPr>
                        <a:t>Best ppl achieved</a:t>
                      </a:r>
                      <a:endParaRPr>
                        <a:uFillTx/>
                      </a:endParaRPr>
                    </a:p>
                  </a:txBody>
                  <a:tcPr marL="91425" marR="91425" marT="91425" marB="91425"/>
                </a:tc>
                <a:tc>
                  <a:txBody>
                    <a:bodyPr/>
                    <a:lstStyle/>
                    <a:p>
                      <a:pPr marL="0" lvl="0" indent="0" algn="l" rtl="0">
                        <a:spcBef>
                          <a:spcPts val="0"/>
                        </a:spcBef>
                        <a:spcAft>
                          <a:spcPts val="0"/>
                        </a:spcAft>
                        <a:buNone/>
                      </a:pPr>
                      <a:r>
                        <a:rPr lang="en-US">
                          <a:uFillTx/>
                        </a:rPr>
                        <a:t>~400</a:t>
                      </a:r>
                      <a:endParaRPr>
                        <a:uFillTx/>
                      </a:endParaRPr>
                    </a:p>
                  </a:txBody>
                  <a:tcPr marL="91425" marR="91425" marT="91425" marB="91425"/>
                </a:tc>
                <a:tc>
                  <a:txBody>
                    <a:bodyPr/>
                    <a:lstStyle/>
                    <a:p>
                      <a:pPr marL="0" lvl="0" indent="0" algn="l" rtl="0">
                        <a:spcBef>
                          <a:spcPts val="0"/>
                        </a:spcBef>
                        <a:spcAft>
                          <a:spcPts val="0"/>
                        </a:spcAft>
                        <a:buNone/>
                      </a:pPr>
                      <a:r>
                        <a:rPr lang="en-US">
                          <a:uFillTx/>
                        </a:rPr>
                        <a:t>~400</a:t>
                      </a:r>
                      <a:endParaRPr>
                        <a:uFillTx/>
                      </a:endParaRPr>
                    </a:p>
                  </a:txBody>
                  <a:tcPr marL="91425" marR="91425" marT="91425" marB="91425"/>
                </a:tc>
                <a:tc>
                  <a:txBody>
                    <a:bodyPr/>
                    <a:lstStyle/>
                    <a:p>
                      <a:pPr marL="0" lvl="0" indent="0" algn="l" rtl="0">
                        <a:spcBef>
                          <a:spcPts val="0"/>
                        </a:spcBef>
                        <a:spcAft>
                          <a:spcPts val="0"/>
                        </a:spcAft>
                        <a:buNone/>
                      </a:pPr>
                      <a:r>
                        <a:rPr lang="en-US">
                          <a:uFillTx/>
                        </a:rPr>
                        <a:t>~100</a:t>
                      </a:r>
                      <a:endParaRPr>
                        <a:uFillTx/>
                      </a:endParaRPr>
                    </a:p>
                  </a:txBody>
                  <a:tcPr marL="91425" marR="91425" marT="91425" marB="91425"/>
                </a:tc>
                <a:extLst>
                  <a:ext uri="{0D108BD9-81ED-4DB2-BD59-A6C34878D82A}">
                    <a16:rowId xmlns:a16="http://schemas.microsoft.com/office/drawing/2014/main" val="10001"/>
                  </a:ext>
                </a:extLst>
              </a:tr>
            </a:tbl>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graphicFrame>
        <p:nvGraphicFramePr>
          <p:cNvPr id="157" name="Google Shape;157;p11"/>
          <p:cNvGraphicFramePr/>
          <p:nvPr/>
        </p:nvGraphicFramePr>
        <p:xfrm>
          <a:off x="1995487" y="1694559"/>
          <a:ext cx="5734100" cy="1551688"/>
        </p:xfrm>
        <a:graphic>
          <a:graphicData uri="http://schemas.openxmlformats.org/drawingml/2006/table">
            <a:tbl>
              <a:tblPr>
                <a:noFill/>
                <a:tableStyleId>{A261A005-21DA-4BA4-9495-747D7A8E1579}</a:tableStyleId>
              </a:tblPr>
              <a:tblGrid>
                <a:gridCol w="1433525">
                  <a:extLst>
                    <a:ext uri="{9D8B030D-6E8A-4147-A177-3AD203B41FA5}">
                      <a16:colId xmlns:a16="http://schemas.microsoft.com/office/drawing/2014/main" val="20000"/>
                    </a:ext>
                  </a:extLst>
                </a:gridCol>
                <a:gridCol w="1433525">
                  <a:extLst>
                    <a:ext uri="{9D8B030D-6E8A-4147-A177-3AD203B41FA5}">
                      <a16:colId xmlns:a16="http://schemas.microsoft.com/office/drawing/2014/main" val="20001"/>
                    </a:ext>
                  </a:extLst>
                </a:gridCol>
                <a:gridCol w="1433525">
                  <a:extLst>
                    <a:ext uri="{9D8B030D-6E8A-4147-A177-3AD203B41FA5}">
                      <a16:colId xmlns:a16="http://schemas.microsoft.com/office/drawing/2014/main" val="20002"/>
                    </a:ext>
                  </a:extLst>
                </a:gridCol>
                <a:gridCol w="1433525">
                  <a:extLst>
                    <a:ext uri="{9D8B030D-6E8A-4147-A177-3AD203B41FA5}">
                      <a16:colId xmlns:a16="http://schemas.microsoft.com/office/drawing/2014/main" val="20003"/>
                    </a:ext>
                  </a:extLst>
                </a:gridCol>
              </a:tblGrid>
              <a:tr h="203200">
                <a:tc>
                  <a:txBody>
                    <a:bodyPr/>
                    <a:lstStyle/>
                    <a:p>
                      <a:pPr marL="0" marR="0" lvl="0" indent="0" algn="ctr" rtl="0">
                        <a:lnSpc>
                          <a:spcPct val="107000"/>
                        </a:lnSpc>
                        <a:spcBef>
                          <a:spcPts val="0"/>
                        </a:spcBef>
                        <a:spcAft>
                          <a:spcPts val="0"/>
                        </a:spcAft>
                        <a:buNone/>
                      </a:pPr>
                      <a:r>
                        <a:rPr lang="en-US" sz="1600" u="none" strike="noStrike" cap="none">
                          <a:solidFill>
                            <a:schemeClr val="dk1"/>
                          </a:solidFill>
                          <a:uFillTx/>
                        </a:rPr>
                        <a:t>Single GPU</a:t>
                      </a:r>
                      <a:endParaRPr sz="1400" u="none" strike="noStrike" cap="none">
                        <a:solidFill>
                          <a:schemeClr val="dk1"/>
                        </a:solidFill>
                        <a:uFillTx/>
                        <a:latin typeface="Calibri"/>
                        <a:ea typeface="Calibri"/>
                        <a:cs typeface="Calibri"/>
                        <a:sym typeface="Calibri"/>
                      </a:endParaRPr>
                    </a:p>
                  </a:txBody>
                  <a:tcPr marL="63500" marR="63500" marT="63500" marB="63500"/>
                </a:tc>
                <a:tc>
                  <a:txBody>
                    <a:bodyPr/>
                    <a:lstStyle/>
                    <a:p>
                      <a:pPr marL="0" marR="0" lvl="0" indent="0" algn="ctr" rtl="0">
                        <a:lnSpc>
                          <a:spcPct val="107000"/>
                        </a:lnSpc>
                        <a:spcBef>
                          <a:spcPts val="0"/>
                        </a:spcBef>
                        <a:spcAft>
                          <a:spcPts val="0"/>
                        </a:spcAft>
                        <a:buNone/>
                      </a:pPr>
                      <a:r>
                        <a:rPr lang="en-US" sz="1600" u="none" strike="noStrike" cap="none">
                          <a:solidFill>
                            <a:schemeClr val="dk1"/>
                          </a:solidFill>
                          <a:uFillTx/>
                        </a:rPr>
                        <a:t>Accuracy</a:t>
                      </a:r>
                      <a:endParaRPr sz="1400" u="none" strike="noStrike" cap="none">
                        <a:solidFill>
                          <a:schemeClr val="dk1"/>
                        </a:solidFill>
                        <a:uFillTx/>
                        <a:latin typeface="Calibri"/>
                        <a:ea typeface="Calibri"/>
                        <a:cs typeface="Calibri"/>
                        <a:sym typeface="Calibri"/>
                      </a:endParaRPr>
                    </a:p>
                  </a:txBody>
                  <a:tcPr marL="63500" marR="63500" marT="63500" marB="63500"/>
                </a:tc>
                <a:tc>
                  <a:txBody>
                    <a:bodyPr/>
                    <a:lstStyle/>
                    <a:p>
                      <a:pPr marL="0" marR="0" lvl="0" indent="0" algn="ctr" rtl="0">
                        <a:lnSpc>
                          <a:spcPct val="107000"/>
                        </a:lnSpc>
                        <a:spcBef>
                          <a:spcPts val="0"/>
                        </a:spcBef>
                        <a:spcAft>
                          <a:spcPts val="0"/>
                        </a:spcAft>
                        <a:buNone/>
                      </a:pPr>
                      <a:r>
                        <a:rPr lang="en-US" sz="1600" u="none" strike="noStrike" cap="none">
                          <a:solidFill>
                            <a:schemeClr val="dk1"/>
                          </a:solidFill>
                          <a:uFillTx/>
                        </a:rPr>
                        <a:t>Perplexity</a:t>
                      </a:r>
                      <a:endParaRPr sz="1400" u="none" strike="noStrike" cap="none">
                        <a:solidFill>
                          <a:schemeClr val="dk1"/>
                        </a:solidFill>
                        <a:uFillTx/>
                        <a:latin typeface="Calibri"/>
                        <a:ea typeface="Calibri"/>
                        <a:cs typeface="Calibri"/>
                        <a:sym typeface="Calibri"/>
                      </a:endParaRPr>
                    </a:p>
                  </a:txBody>
                  <a:tcPr marL="63500" marR="63500" marT="63500" marB="63500"/>
                </a:tc>
                <a:tc>
                  <a:txBody>
                    <a:bodyPr/>
                    <a:lstStyle/>
                    <a:p>
                      <a:pPr marL="0" marR="0" lvl="0" indent="0" algn="ctr" rtl="0">
                        <a:lnSpc>
                          <a:spcPct val="107000"/>
                        </a:lnSpc>
                        <a:spcBef>
                          <a:spcPts val="0"/>
                        </a:spcBef>
                        <a:spcAft>
                          <a:spcPts val="0"/>
                        </a:spcAft>
                        <a:buNone/>
                      </a:pPr>
                      <a:r>
                        <a:rPr lang="en-US" sz="1600" u="none" strike="noStrike" cap="none">
                          <a:solidFill>
                            <a:schemeClr val="dk1"/>
                          </a:solidFill>
                          <a:uFillTx/>
                        </a:rPr>
                        <a:t>Loss</a:t>
                      </a:r>
                      <a:endParaRPr sz="1400" u="none" strike="noStrike" cap="none">
                        <a:solidFill>
                          <a:schemeClr val="dk1"/>
                        </a:solidFill>
                        <a:uFillTx/>
                        <a:latin typeface="Calibri"/>
                        <a:ea typeface="Calibri"/>
                        <a:cs typeface="Calibri"/>
                        <a:sym typeface="Calibri"/>
                      </a:endParaRPr>
                    </a:p>
                  </a:txBody>
                  <a:tcPr marL="63500" marR="63500" marT="63500" marB="63500"/>
                </a:tc>
                <a:extLst>
                  <a:ext uri="{0D108BD9-81ED-4DB2-BD59-A6C34878D82A}">
                    <a16:rowId xmlns:a16="http://schemas.microsoft.com/office/drawing/2014/main" val="10000"/>
                  </a:ext>
                </a:extLst>
              </a:tr>
              <a:tr h="203200">
                <a:tc>
                  <a:txBody>
                    <a:bodyPr/>
                    <a:lstStyle/>
                    <a:p>
                      <a:pPr marL="0" marR="0" lvl="0" indent="0" algn="ctr" rtl="0">
                        <a:lnSpc>
                          <a:spcPct val="107000"/>
                        </a:lnSpc>
                        <a:spcBef>
                          <a:spcPts val="0"/>
                        </a:spcBef>
                        <a:spcAft>
                          <a:spcPts val="0"/>
                        </a:spcAft>
                        <a:buNone/>
                      </a:pPr>
                      <a:r>
                        <a:rPr lang="en-US" sz="1600" u="none" strike="noStrike" cap="none">
                          <a:solidFill>
                            <a:schemeClr val="dk1"/>
                          </a:solidFill>
                          <a:uFillTx/>
                        </a:rPr>
                        <a:t>Batch size: 32</a:t>
                      </a:r>
                      <a:endParaRPr sz="1400" u="none" strike="noStrike" cap="none">
                        <a:solidFill>
                          <a:schemeClr val="dk1"/>
                        </a:solidFill>
                        <a:uFillTx/>
                        <a:latin typeface="Calibri"/>
                        <a:ea typeface="Calibri"/>
                        <a:cs typeface="Calibri"/>
                        <a:sym typeface="Calibri"/>
                      </a:endParaRPr>
                    </a:p>
                  </a:txBody>
                  <a:tcPr marL="63500" marR="63500" marT="63500" marB="63500"/>
                </a:tc>
                <a:tc>
                  <a:txBody>
                    <a:bodyPr/>
                    <a:lstStyle/>
                    <a:p>
                      <a:pPr marL="0" marR="0" lvl="0" indent="0" algn="ctr" rtl="0">
                        <a:lnSpc>
                          <a:spcPct val="107000"/>
                        </a:lnSpc>
                        <a:spcBef>
                          <a:spcPts val="0"/>
                        </a:spcBef>
                        <a:spcAft>
                          <a:spcPts val="0"/>
                        </a:spcAft>
                        <a:buNone/>
                      </a:pPr>
                      <a:r>
                        <a:rPr lang="en-US" sz="1600" u="none" strike="noStrike" cap="none">
                          <a:solidFill>
                            <a:schemeClr val="dk1"/>
                          </a:solidFill>
                          <a:uFillTx/>
                        </a:rPr>
                        <a:t>0.59</a:t>
                      </a:r>
                      <a:endParaRPr sz="1400" u="none" strike="noStrike" cap="none">
                        <a:solidFill>
                          <a:schemeClr val="dk1"/>
                        </a:solidFill>
                        <a:uFillTx/>
                        <a:latin typeface="Calibri"/>
                        <a:ea typeface="Calibri"/>
                        <a:cs typeface="Calibri"/>
                        <a:sym typeface="Calibri"/>
                      </a:endParaRPr>
                    </a:p>
                  </a:txBody>
                  <a:tcPr marL="63500" marR="63500" marT="63500" marB="63500"/>
                </a:tc>
                <a:tc>
                  <a:txBody>
                    <a:bodyPr/>
                    <a:lstStyle/>
                    <a:p>
                      <a:pPr marL="0" marR="0" lvl="0" indent="0" algn="ctr" rtl="0">
                        <a:lnSpc>
                          <a:spcPct val="107000"/>
                        </a:lnSpc>
                        <a:spcBef>
                          <a:spcPts val="0"/>
                        </a:spcBef>
                        <a:spcAft>
                          <a:spcPts val="0"/>
                        </a:spcAft>
                        <a:buNone/>
                      </a:pPr>
                      <a:r>
                        <a:rPr lang="en-US" sz="1600" u="none" strike="noStrike" cap="none">
                          <a:solidFill>
                            <a:schemeClr val="dk1"/>
                          </a:solidFill>
                          <a:uFillTx/>
                        </a:rPr>
                        <a:t>171</a:t>
                      </a:r>
                      <a:endParaRPr sz="1400" u="none" strike="noStrike" cap="none">
                        <a:solidFill>
                          <a:schemeClr val="dk1"/>
                        </a:solidFill>
                        <a:uFillTx/>
                        <a:latin typeface="Calibri"/>
                        <a:ea typeface="Calibri"/>
                        <a:cs typeface="Calibri"/>
                        <a:sym typeface="Calibri"/>
                      </a:endParaRPr>
                    </a:p>
                  </a:txBody>
                  <a:tcPr marL="63500" marR="63500" marT="63500" marB="63500"/>
                </a:tc>
                <a:tc>
                  <a:txBody>
                    <a:bodyPr/>
                    <a:lstStyle/>
                    <a:p>
                      <a:pPr marL="0" marR="0" lvl="0" indent="0" algn="ctr" rtl="0">
                        <a:lnSpc>
                          <a:spcPct val="107000"/>
                        </a:lnSpc>
                        <a:spcBef>
                          <a:spcPts val="0"/>
                        </a:spcBef>
                        <a:spcAft>
                          <a:spcPts val="0"/>
                        </a:spcAft>
                        <a:buNone/>
                      </a:pPr>
                      <a:r>
                        <a:rPr lang="en-US" sz="1600" u="none" strike="noStrike" cap="none">
                          <a:solidFill>
                            <a:schemeClr val="dk1"/>
                          </a:solidFill>
                          <a:uFillTx/>
                        </a:rPr>
                        <a:t>5.15</a:t>
                      </a:r>
                      <a:endParaRPr sz="1400" u="none" strike="noStrike" cap="none">
                        <a:solidFill>
                          <a:schemeClr val="dk1"/>
                        </a:solidFill>
                        <a:uFillTx/>
                        <a:latin typeface="Calibri"/>
                        <a:ea typeface="Calibri"/>
                        <a:cs typeface="Calibri"/>
                        <a:sym typeface="Calibri"/>
                      </a:endParaRPr>
                    </a:p>
                  </a:txBody>
                  <a:tcPr marL="63500" marR="63500" marT="63500" marB="63500"/>
                </a:tc>
                <a:extLst>
                  <a:ext uri="{0D108BD9-81ED-4DB2-BD59-A6C34878D82A}">
                    <a16:rowId xmlns:a16="http://schemas.microsoft.com/office/drawing/2014/main" val="10001"/>
                  </a:ext>
                </a:extLst>
              </a:tr>
              <a:tr h="203200">
                <a:tc>
                  <a:txBody>
                    <a:bodyPr/>
                    <a:lstStyle/>
                    <a:p>
                      <a:pPr marL="0" marR="0" lvl="0" indent="0" algn="ctr" rtl="0">
                        <a:lnSpc>
                          <a:spcPct val="107000"/>
                        </a:lnSpc>
                        <a:spcBef>
                          <a:spcPts val="0"/>
                        </a:spcBef>
                        <a:spcAft>
                          <a:spcPts val="0"/>
                        </a:spcAft>
                        <a:buNone/>
                      </a:pPr>
                      <a:r>
                        <a:rPr lang="en-US" sz="1600" u="none" strike="noStrike" cap="none">
                          <a:solidFill>
                            <a:schemeClr val="dk1"/>
                          </a:solidFill>
                          <a:uFillTx/>
                        </a:rPr>
                        <a:t>Batch size: 64</a:t>
                      </a:r>
                      <a:endParaRPr sz="1400" u="none" strike="noStrike" cap="none">
                        <a:solidFill>
                          <a:schemeClr val="dk1"/>
                        </a:solidFill>
                        <a:uFillTx/>
                        <a:latin typeface="Calibri"/>
                        <a:ea typeface="Calibri"/>
                        <a:cs typeface="Calibri"/>
                        <a:sym typeface="Calibri"/>
                      </a:endParaRPr>
                    </a:p>
                  </a:txBody>
                  <a:tcPr marL="63500" marR="63500" marT="63500" marB="63500"/>
                </a:tc>
                <a:tc>
                  <a:txBody>
                    <a:bodyPr/>
                    <a:lstStyle/>
                    <a:p>
                      <a:pPr marL="0" marR="0" lvl="0" indent="0" algn="ctr" rtl="0">
                        <a:lnSpc>
                          <a:spcPct val="107000"/>
                        </a:lnSpc>
                        <a:spcBef>
                          <a:spcPts val="0"/>
                        </a:spcBef>
                        <a:spcAft>
                          <a:spcPts val="0"/>
                        </a:spcAft>
                        <a:buNone/>
                      </a:pPr>
                      <a:r>
                        <a:rPr lang="en-US" sz="1600" u="none" strike="noStrike" cap="none">
                          <a:solidFill>
                            <a:schemeClr val="dk1"/>
                          </a:solidFill>
                          <a:uFillTx/>
                        </a:rPr>
                        <a:t>0.69</a:t>
                      </a:r>
                      <a:endParaRPr sz="1400" u="none" strike="noStrike" cap="none">
                        <a:solidFill>
                          <a:schemeClr val="dk1"/>
                        </a:solidFill>
                        <a:uFillTx/>
                        <a:latin typeface="Calibri"/>
                        <a:ea typeface="Calibri"/>
                        <a:cs typeface="Calibri"/>
                        <a:sym typeface="Calibri"/>
                      </a:endParaRPr>
                    </a:p>
                  </a:txBody>
                  <a:tcPr marL="63500" marR="63500" marT="63500" marB="63500"/>
                </a:tc>
                <a:tc>
                  <a:txBody>
                    <a:bodyPr/>
                    <a:lstStyle/>
                    <a:p>
                      <a:pPr marL="0" marR="0" lvl="0" indent="0" algn="ctr" rtl="0">
                        <a:lnSpc>
                          <a:spcPct val="107000"/>
                        </a:lnSpc>
                        <a:spcBef>
                          <a:spcPts val="0"/>
                        </a:spcBef>
                        <a:spcAft>
                          <a:spcPts val="0"/>
                        </a:spcAft>
                        <a:buNone/>
                      </a:pPr>
                      <a:r>
                        <a:rPr lang="en-US" sz="1600" u="none" strike="noStrike" cap="none">
                          <a:solidFill>
                            <a:schemeClr val="dk1"/>
                          </a:solidFill>
                          <a:uFillTx/>
                        </a:rPr>
                        <a:t>108</a:t>
                      </a:r>
                      <a:endParaRPr sz="1400" u="none" strike="noStrike" cap="none">
                        <a:solidFill>
                          <a:schemeClr val="dk1"/>
                        </a:solidFill>
                        <a:uFillTx/>
                        <a:latin typeface="Calibri"/>
                        <a:ea typeface="Calibri"/>
                        <a:cs typeface="Calibri"/>
                        <a:sym typeface="Calibri"/>
                      </a:endParaRPr>
                    </a:p>
                  </a:txBody>
                  <a:tcPr marL="63500" marR="63500" marT="63500" marB="63500"/>
                </a:tc>
                <a:tc>
                  <a:txBody>
                    <a:bodyPr/>
                    <a:lstStyle/>
                    <a:p>
                      <a:pPr marL="0" marR="0" lvl="0" indent="0" algn="ctr" rtl="0">
                        <a:lnSpc>
                          <a:spcPct val="107000"/>
                        </a:lnSpc>
                        <a:spcBef>
                          <a:spcPts val="0"/>
                        </a:spcBef>
                        <a:spcAft>
                          <a:spcPts val="0"/>
                        </a:spcAft>
                        <a:buNone/>
                      </a:pPr>
                      <a:r>
                        <a:rPr lang="en-US" sz="1600" u="none" strike="noStrike" cap="none">
                          <a:solidFill>
                            <a:schemeClr val="dk1"/>
                          </a:solidFill>
                          <a:uFillTx/>
                        </a:rPr>
                        <a:t>4.68</a:t>
                      </a:r>
                      <a:endParaRPr sz="1400" u="none" strike="noStrike" cap="none">
                        <a:solidFill>
                          <a:schemeClr val="dk1"/>
                        </a:solidFill>
                        <a:uFillTx/>
                        <a:latin typeface="Calibri"/>
                        <a:ea typeface="Calibri"/>
                        <a:cs typeface="Calibri"/>
                        <a:sym typeface="Calibri"/>
                      </a:endParaRPr>
                    </a:p>
                  </a:txBody>
                  <a:tcPr marL="63500" marR="63500" marT="63500" marB="63500"/>
                </a:tc>
                <a:extLst>
                  <a:ext uri="{0D108BD9-81ED-4DB2-BD59-A6C34878D82A}">
                    <a16:rowId xmlns:a16="http://schemas.microsoft.com/office/drawing/2014/main" val="10002"/>
                  </a:ext>
                </a:extLst>
              </a:tr>
              <a:tr h="203200">
                <a:tc>
                  <a:txBody>
                    <a:bodyPr/>
                    <a:lstStyle/>
                    <a:p>
                      <a:pPr marL="0" marR="0" lvl="0" indent="0" algn="ctr" rtl="0">
                        <a:lnSpc>
                          <a:spcPct val="107000"/>
                        </a:lnSpc>
                        <a:spcBef>
                          <a:spcPts val="0"/>
                        </a:spcBef>
                        <a:spcAft>
                          <a:spcPts val="0"/>
                        </a:spcAft>
                        <a:buNone/>
                      </a:pPr>
                      <a:r>
                        <a:rPr lang="en-US" sz="1600" u="none" strike="noStrike" cap="none">
                          <a:solidFill>
                            <a:schemeClr val="dk1"/>
                          </a:solidFill>
                          <a:uFillTx/>
                        </a:rPr>
                        <a:t>Batch size: 80</a:t>
                      </a:r>
                      <a:endParaRPr sz="1400" u="none" strike="noStrike" cap="none">
                        <a:solidFill>
                          <a:schemeClr val="dk1"/>
                        </a:solidFill>
                        <a:uFillTx/>
                        <a:latin typeface="Calibri"/>
                        <a:ea typeface="Calibri"/>
                        <a:cs typeface="Calibri"/>
                        <a:sym typeface="Calibri"/>
                      </a:endParaRPr>
                    </a:p>
                  </a:txBody>
                  <a:tcPr marL="63500" marR="63500" marT="63500" marB="63500"/>
                </a:tc>
                <a:tc>
                  <a:txBody>
                    <a:bodyPr/>
                    <a:lstStyle/>
                    <a:p>
                      <a:pPr marL="0" marR="0" lvl="0" indent="0" algn="ctr" rtl="0">
                        <a:lnSpc>
                          <a:spcPct val="107000"/>
                        </a:lnSpc>
                        <a:spcBef>
                          <a:spcPts val="0"/>
                        </a:spcBef>
                        <a:spcAft>
                          <a:spcPts val="0"/>
                        </a:spcAft>
                        <a:buNone/>
                      </a:pPr>
                      <a:r>
                        <a:rPr lang="en-US" sz="1600" u="none" strike="noStrike" cap="none">
                          <a:solidFill>
                            <a:schemeClr val="dk1"/>
                          </a:solidFill>
                          <a:uFillTx/>
                        </a:rPr>
                        <a:t>0.72</a:t>
                      </a:r>
                      <a:endParaRPr sz="1400" u="none" strike="noStrike" cap="none">
                        <a:solidFill>
                          <a:schemeClr val="dk1"/>
                        </a:solidFill>
                        <a:uFillTx/>
                        <a:latin typeface="Calibri"/>
                        <a:ea typeface="Calibri"/>
                        <a:cs typeface="Calibri"/>
                        <a:sym typeface="Calibri"/>
                      </a:endParaRPr>
                    </a:p>
                  </a:txBody>
                  <a:tcPr marL="63500" marR="63500" marT="63500" marB="63500"/>
                </a:tc>
                <a:tc>
                  <a:txBody>
                    <a:bodyPr/>
                    <a:lstStyle/>
                    <a:p>
                      <a:pPr marL="0" marR="0" lvl="0" indent="0" algn="ctr" rtl="0">
                        <a:lnSpc>
                          <a:spcPct val="107000"/>
                        </a:lnSpc>
                        <a:spcBef>
                          <a:spcPts val="0"/>
                        </a:spcBef>
                        <a:spcAft>
                          <a:spcPts val="0"/>
                        </a:spcAft>
                        <a:buNone/>
                      </a:pPr>
                      <a:r>
                        <a:rPr lang="en-US" sz="1600" u="none" strike="noStrike" cap="none">
                          <a:solidFill>
                            <a:schemeClr val="dk1"/>
                          </a:solidFill>
                          <a:uFillTx/>
                        </a:rPr>
                        <a:t>96</a:t>
                      </a:r>
                      <a:endParaRPr sz="1400" u="none" strike="noStrike" cap="none">
                        <a:solidFill>
                          <a:schemeClr val="dk1"/>
                        </a:solidFill>
                        <a:uFillTx/>
                        <a:latin typeface="Calibri"/>
                        <a:ea typeface="Calibri"/>
                        <a:cs typeface="Calibri"/>
                        <a:sym typeface="Calibri"/>
                      </a:endParaRPr>
                    </a:p>
                  </a:txBody>
                  <a:tcPr marL="63500" marR="63500" marT="63500" marB="63500"/>
                </a:tc>
                <a:tc>
                  <a:txBody>
                    <a:bodyPr/>
                    <a:lstStyle/>
                    <a:p>
                      <a:pPr marL="0" marR="0" lvl="0" indent="0" algn="ctr" rtl="0">
                        <a:lnSpc>
                          <a:spcPct val="107000"/>
                        </a:lnSpc>
                        <a:spcBef>
                          <a:spcPts val="0"/>
                        </a:spcBef>
                        <a:spcAft>
                          <a:spcPts val="0"/>
                        </a:spcAft>
                        <a:buNone/>
                      </a:pPr>
                      <a:r>
                        <a:rPr lang="en-US" sz="1600" u="none" strike="noStrike" cap="none">
                          <a:solidFill>
                            <a:schemeClr val="dk1"/>
                          </a:solidFill>
                          <a:uFillTx/>
                        </a:rPr>
                        <a:t>4.57</a:t>
                      </a:r>
                      <a:endParaRPr sz="1400" u="none" strike="noStrike" cap="none">
                        <a:solidFill>
                          <a:schemeClr val="dk1"/>
                        </a:solidFill>
                        <a:uFillTx/>
                        <a:latin typeface="Calibri"/>
                        <a:ea typeface="Calibri"/>
                        <a:cs typeface="Calibri"/>
                        <a:sym typeface="Calibri"/>
                      </a:endParaRPr>
                    </a:p>
                  </a:txBody>
                  <a:tcPr marL="63500" marR="63500" marT="63500" marB="63500"/>
                </a:tc>
                <a:extLst>
                  <a:ext uri="{0D108BD9-81ED-4DB2-BD59-A6C34878D82A}">
                    <a16:rowId xmlns:a16="http://schemas.microsoft.com/office/drawing/2014/main" val="10003"/>
                  </a:ext>
                </a:extLst>
              </a:tr>
            </a:tbl>
          </a:graphicData>
        </a:graphic>
      </p:graphicFrame>
      <p:sp>
        <p:nvSpPr>
          <p:cNvPr id="158" name="Google Shape;158;p11"/>
          <p:cNvSpPr txBox="1">
            <a:spLocks noGrp="1"/>
          </p:cNvSpPr>
          <p:nvPr>
            <p:ph type="title"/>
          </p:nvPr>
        </p:nvSpPr>
        <p:spPr>
          <a:xfrm>
            <a:off x="200590" y="838178"/>
            <a:ext cx="8836730" cy="534613"/>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2800"/>
              <a:buFont typeface="Arial"/>
              <a:buNone/>
            </a:pPr>
            <a:r>
              <a:rPr lang="en-US">
                <a:uFillTx/>
              </a:rPr>
              <a:t>Transformer-XL GPU</a:t>
            </a:r>
            <a:endParaRPr>
              <a:uFillTx/>
            </a:endParaRPr>
          </a:p>
        </p:txBody>
      </p:sp>
      <p:sp>
        <p:nvSpPr>
          <p:cNvPr id="159" name="Google Shape;159;p11"/>
          <p:cNvSpPr>
            <a:spLocks/>
          </p:cNvSpPr>
          <p:nvPr/>
        </p:nvSpPr>
        <p:spPr>
          <a:xfrm>
            <a:off x="3637288" y="3850124"/>
            <a:ext cx="1869423"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uFillTx/>
                <a:latin typeface="Calibri"/>
                <a:ea typeface="Calibri"/>
                <a:cs typeface="Calibri"/>
                <a:sym typeface="Calibri"/>
              </a:rPr>
              <a:t>single V100 GPUs </a:t>
            </a:r>
            <a:endParaRPr sz="1800">
              <a:solidFill>
                <a:schemeClr val="dk1"/>
              </a:solidFill>
              <a:uFillTx/>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g7924861a53_1_23"/>
          <p:cNvSpPr txBox="1">
            <a:spLocks noGrp="1"/>
          </p:cNvSpPr>
          <p:nvPr>
            <p:ph type="body" idx="1"/>
          </p:nvPr>
        </p:nvSpPr>
        <p:spPr>
          <a:xfrm>
            <a:off x="746930" y="1372791"/>
            <a:ext cx="8229600" cy="3394500"/>
          </a:xfrm>
          <a:prstGeom prst="rect">
            <a:avLst/>
          </a:prstGeom>
        </p:spPr>
        <p:txBody>
          <a:bodyPr spcFirstLastPara="1" wrap="square" lIns="91425" tIns="45700" rIns="91425" bIns="45700" anchor="t" anchorCtr="0">
            <a:noAutofit/>
          </a:bodyPr>
          <a:lstStyle/>
          <a:p>
            <a:pPr marL="0" lvl="0" indent="0" algn="l" rtl="0">
              <a:spcBef>
                <a:spcPts val="480"/>
              </a:spcBef>
              <a:spcAft>
                <a:spcPts val="0"/>
              </a:spcAft>
              <a:buNone/>
            </a:pPr>
            <a:endParaRPr>
              <a:uFillTx/>
            </a:endParaRPr>
          </a:p>
        </p:txBody>
      </p:sp>
      <p:sp>
        <p:nvSpPr>
          <p:cNvPr id="166" name="Google Shape;166;g7924861a53_1_23"/>
          <p:cNvSpPr txBox="1">
            <a:spLocks noGrp="1"/>
          </p:cNvSpPr>
          <p:nvPr>
            <p:ph type="title"/>
          </p:nvPr>
        </p:nvSpPr>
        <p:spPr>
          <a:xfrm>
            <a:off x="200590" y="838178"/>
            <a:ext cx="8836800" cy="534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uFillTx/>
              </a:rPr>
              <a:t>Expected Outcome</a:t>
            </a:r>
            <a:endParaRPr>
              <a:uFillTx/>
            </a:endParaRPr>
          </a:p>
        </p:txBody>
      </p:sp>
      <p:pic>
        <p:nvPicPr>
          <p:cNvPr id="167" name="Google Shape;167;g7924861a53_1_23"/>
          <p:cNvPicPr preferRelativeResize="0"/>
          <p:nvPr/>
        </p:nvPicPr>
        <p:blipFill>
          <a:blip r:embed="rId3"/>
          <a:stretch>
            <a:fillRect/>
          </a:stretch>
        </p:blipFill>
        <p:spPr>
          <a:xfrm>
            <a:off x="1815353" y="1372775"/>
            <a:ext cx="5288375" cy="3706901"/>
          </a:xfrm>
          <a:prstGeom prst="rect">
            <a:avLst/>
          </a:prstGeom>
          <a:noFill/>
          <a:ln>
            <a:noFill/>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12"/>
          <p:cNvSpPr txBox="1">
            <a:spLocks noGrp="1"/>
          </p:cNvSpPr>
          <p:nvPr>
            <p:ph type="body" idx="1"/>
          </p:nvPr>
        </p:nvSpPr>
        <p:spPr>
          <a:xfrm>
            <a:off x="746930" y="1372791"/>
            <a:ext cx="8229600" cy="3394472"/>
          </a:xfrm>
          <a:prstGeom prst="rect">
            <a:avLst/>
          </a:prstGeom>
          <a:noFill/>
          <a:ln w="9525" cap="flat" cmpd="sng">
            <a:solidFill>
              <a:srgbClr val="FFFFFF"/>
            </a:solidFill>
            <a:prstDash val="solid"/>
            <a:round/>
            <a:headEnd type="none" w="sm" len="sm"/>
            <a:tailEnd type="none" w="sm" len="sm"/>
          </a:ln>
        </p:spPr>
        <p:txBody>
          <a:bodyPr spcFirstLastPara="1" wrap="square" lIns="91425" tIns="45700" rIns="91425" bIns="45700" anchor="t" anchorCtr="0">
            <a:noAutofit/>
          </a:bodyPr>
          <a:lstStyle/>
          <a:p>
            <a:pPr marL="342900" lvl="0" indent="-342900" algn="l" rtl="0">
              <a:spcBef>
                <a:spcPts val="0"/>
              </a:spcBef>
              <a:spcAft>
                <a:spcPts val="0"/>
              </a:spcAft>
              <a:buClr>
                <a:srgbClr val="BB0000"/>
              </a:buClr>
              <a:buSzPts val="2400"/>
              <a:buFont typeface="Arial"/>
              <a:buChar char="•"/>
            </a:pPr>
            <a:r>
              <a:rPr lang="en-US">
                <a:uFillTx/>
              </a:rPr>
              <a:t>GCN model only has 3 million parameters </a:t>
            </a:r>
            <a:endParaRPr>
              <a:uFillTx/>
            </a:endParaRPr>
          </a:p>
          <a:p>
            <a:pPr marL="342900" lvl="0" indent="-342900" algn="l" rtl="0">
              <a:spcBef>
                <a:spcPts val="480"/>
              </a:spcBef>
              <a:spcAft>
                <a:spcPts val="0"/>
              </a:spcAft>
              <a:buClr>
                <a:srgbClr val="BB0000"/>
              </a:buClr>
              <a:buSzPts val="2400"/>
              <a:buFont typeface="Arial"/>
              <a:buChar char="•"/>
            </a:pPr>
            <a:r>
              <a:rPr lang="en-US">
                <a:uFillTx/>
              </a:rPr>
              <a:t>while TXL has 3 hundred million parameters.</a:t>
            </a:r>
            <a:endParaRPr>
              <a:uFillTx/>
            </a:endParaRPr>
          </a:p>
          <a:p>
            <a:pPr marL="342900" lvl="0" indent="-190500" algn="l" rtl="0">
              <a:spcBef>
                <a:spcPts val="480"/>
              </a:spcBef>
              <a:spcAft>
                <a:spcPts val="0"/>
              </a:spcAft>
              <a:buClr>
                <a:srgbClr val="BB0000"/>
              </a:buClr>
              <a:buSzPts val="2400"/>
              <a:buFont typeface="Arial"/>
              <a:buNone/>
            </a:pPr>
            <a:endParaRPr>
              <a:uFillTx/>
            </a:endParaRPr>
          </a:p>
          <a:p>
            <a:pPr marL="342900" lvl="0" indent="-342900" algn="l" rtl="0">
              <a:spcBef>
                <a:spcPts val="480"/>
              </a:spcBef>
              <a:spcAft>
                <a:spcPts val="0"/>
              </a:spcAft>
              <a:buClr>
                <a:srgbClr val="BB0000"/>
              </a:buClr>
              <a:buSzPts val="2400"/>
              <a:buFont typeface="Arial"/>
              <a:buChar char="•"/>
            </a:pPr>
            <a:r>
              <a:rPr lang="en-US">
                <a:uFillTx/>
              </a:rPr>
              <a:t>TXL’s accuracy (59% - 72%) is significantly higher than GCN’s (40% - 43%). </a:t>
            </a:r>
            <a:endParaRPr>
              <a:uFillTx/>
            </a:endParaRPr>
          </a:p>
          <a:p>
            <a:pPr marL="342900" lvl="0" indent="-342900" algn="l" rtl="0">
              <a:spcBef>
                <a:spcPts val="480"/>
              </a:spcBef>
              <a:spcAft>
                <a:spcPts val="0"/>
              </a:spcAft>
              <a:buClr>
                <a:srgbClr val="BB0000"/>
              </a:buClr>
              <a:buSzPts val="2400"/>
              <a:buFont typeface="Arial"/>
              <a:buChar char="•"/>
            </a:pPr>
            <a:r>
              <a:rPr lang="en-US">
                <a:uFillTx/>
              </a:rPr>
              <a:t>However, GCN’s results are also non-trivial</a:t>
            </a:r>
            <a:endParaRPr>
              <a:uFillTx/>
            </a:endParaRPr>
          </a:p>
        </p:txBody>
      </p:sp>
      <p:sp>
        <p:nvSpPr>
          <p:cNvPr id="173" name="Google Shape;173;p12"/>
          <p:cNvSpPr txBox="1">
            <a:spLocks noGrp="1"/>
          </p:cNvSpPr>
          <p:nvPr>
            <p:ph type="title"/>
          </p:nvPr>
        </p:nvSpPr>
        <p:spPr>
          <a:xfrm>
            <a:off x="200590" y="838178"/>
            <a:ext cx="8836730" cy="534613"/>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2800"/>
              <a:buFont typeface="Arial"/>
              <a:buNone/>
            </a:pPr>
            <a:r>
              <a:rPr lang="en-US">
                <a:uFillTx/>
              </a:rPr>
              <a:t>Cross-model Comparison </a:t>
            </a:r>
            <a:endParaRPr>
              <a:uFillTx/>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13"/>
          <p:cNvSpPr txBox="1">
            <a:spLocks noGrp="1"/>
          </p:cNvSpPr>
          <p:nvPr>
            <p:ph type="body" idx="1"/>
          </p:nvPr>
        </p:nvSpPr>
        <p:spPr>
          <a:xfrm>
            <a:off x="5573888" y="181604"/>
            <a:ext cx="3392206" cy="501609"/>
          </a:xfrm>
          <a:prstGeom prst="rect">
            <a:avLst/>
          </a:prstGeom>
          <a:solidFill>
            <a:srgbClr val="636D6E"/>
          </a:solidFill>
          <a:ln w="9525" cap="flat" cmpd="sng">
            <a:solidFill>
              <a:srgbClr val="636D6E"/>
            </a:solidFill>
            <a:prstDash val="solid"/>
            <a:round/>
            <a:headEnd type="none" w="sm" len="sm"/>
            <a:tailEnd type="none" w="sm" len="sm"/>
          </a:ln>
        </p:spPr>
        <p:txBody>
          <a:bodyPr spcFirstLastPara="1" wrap="square" lIns="91425" tIns="45700" rIns="91425" bIns="45700" anchor="t" anchorCtr="0">
            <a:noAutofit/>
          </a:bodyPr>
          <a:lstStyle/>
          <a:p>
            <a:pPr marL="0" lvl="0" indent="0" algn="r" rtl="0">
              <a:lnSpc>
                <a:spcPct val="126153"/>
              </a:lnSpc>
              <a:spcBef>
                <a:spcPts val="0"/>
              </a:spcBef>
              <a:spcAft>
                <a:spcPts val="0"/>
              </a:spcAft>
              <a:buClr>
                <a:schemeClr val="lt1"/>
              </a:buClr>
              <a:buSzPts val="1300"/>
              <a:buNone/>
            </a:pPr>
            <a:endParaRPr>
              <a:uFillTx/>
            </a:endParaRPr>
          </a:p>
        </p:txBody>
      </p:sp>
      <p:sp>
        <p:nvSpPr>
          <p:cNvPr id="179" name="Google Shape;179;p13"/>
          <p:cNvSpPr txBox="1">
            <a:spLocks noGrp="1"/>
          </p:cNvSpPr>
          <p:nvPr>
            <p:ph type="body" idx="2"/>
          </p:nvPr>
        </p:nvSpPr>
        <p:spPr>
          <a:xfrm>
            <a:off x="651757" y="1300891"/>
            <a:ext cx="7194020" cy="3313013"/>
          </a:xfrm>
          <a:prstGeom prst="rect">
            <a:avLst/>
          </a:prstGeom>
          <a:noFill/>
          <a:ln w="9525" cap="flat" cmpd="sng">
            <a:solidFill>
              <a:srgbClr val="636D6E"/>
            </a:solidFill>
            <a:prstDash val="solid"/>
            <a:round/>
            <a:headEnd type="none" w="sm" len="sm"/>
            <a:tailEnd type="none" w="sm" len="sm"/>
          </a:ln>
        </p:spPr>
        <p:txBody>
          <a:bodyPr spcFirstLastPara="1" wrap="square" lIns="91425" tIns="45700" rIns="91425" bIns="45700" anchor="t" anchorCtr="0">
            <a:noAutofit/>
          </a:bodyPr>
          <a:lstStyle/>
          <a:p>
            <a:pPr marL="0" lvl="0" indent="0" algn="l" rtl="0">
              <a:lnSpc>
                <a:spcPct val="116666"/>
              </a:lnSpc>
              <a:spcBef>
                <a:spcPts val="0"/>
              </a:spcBef>
              <a:spcAft>
                <a:spcPts val="0"/>
              </a:spcAft>
              <a:buClr>
                <a:schemeClr val="lt1"/>
              </a:buClr>
              <a:buSzPts val="7200"/>
              <a:buNone/>
            </a:pPr>
            <a:r>
              <a:rPr lang="en-US">
                <a:uFillTx/>
              </a:rPr>
              <a:t>Lab2:</a:t>
            </a:r>
            <a:endParaRPr>
              <a:uFillTx/>
            </a:endParaRPr>
          </a:p>
          <a:p>
            <a:pPr marL="0" lvl="0" indent="0" algn="l" rtl="0">
              <a:lnSpc>
                <a:spcPct val="116666"/>
              </a:lnSpc>
              <a:spcBef>
                <a:spcPts val="0"/>
              </a:spcBef>
              <a:spcAft>
                <a:spcPts val="0"/>
              </a:spcAft>
              <a:buClr>
                <a:schemeClr val="lt1"/>
              </a:buClr>
              <a:buSzPts val="7200"/>
              <a:buNone/>
            </a:pPr>
            <a:r>
              <a:rPr lang="en-US">
                <a:uFillTx/>
              </a:rPr>
              <a:t>Distributed</a:t>
            </a:r>
            <a:endParaRPr>
              <a:uFillTx/>
            </a:endParaRPr>
          </a:p>
        </p:txBody>
      </p:sp>
      <p:sp>
        <p:nvSpPr>
          <p:cNvPr id="180" name="Google Shape;180;p13"/>
          <p:cNvSpPr txBox="1">
            <a:spLocks noGrp="1"/>
          </p:cNvSpPr>
          <p:nvPr>
            <p:ph type="title"/>
          </p:nvPr>
        </p:nvSpPr>
        <p:spPr>
          <a:xfrm>
            <a:off x="200590" y="838178"/>
            <a:ext cx="4688910" cy="711222"/>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4400"/>
              <a:buFont typeface="Arial"/>
              <a:buNone/>
            </a:pPr>
            <a:endParaRPr>
              <a:uFillTx/>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14"/>
          <p:cNvSpPr txBox="1">
            <a:spLocks noGrp="1"/>
          </p:cNvSpPr>
          <p:nvPr>
            <p:ph type="body" idx="1"/>
          </p:nvPr>
        </p:nvSpPr>
        <p:spPr>
          <a:xfrm>
            <a:off x="254806" y="1650681"/>
            <a:ext cx="8325631" cy="3434082"/>
          </a:xfrm>
          <a:prstGeom prst="rect">
            <a:avLst/>
          </a:prstGeom>
          <a:noFill/>
          <a:ln w="9525" cap="flat" cmpd="sng">
            <a:solidFill>
              <a:srgbClr val="FFFFFF"/>
            </a:solidFill>
            <a:prstDash val="solid"/>
            <a:round/>
            <a:headEnd type="none" w="sm" len="sm"/>
            <a:tailEnd type="none" w="sm" len="sm"/>
          </a:ln>
        </p:spPr>
        <p:txBody>
          <a:bodyPr spcFirstLastPara="1" wrap="square" lIns="91425" tIns="45700" rIns="91425" bIns="45700" anchor="t" anchorCtr="0">
            <a:noAutofit/>
          </a:bodyPr>
          <a:lstStyle/>
          <a:p>
            <a:pPr marL="342900" lvl="0" indent="-342900" algn="l" rtl="0">
              <a:spcBef>
                <a:spcPts val="0"/>
              </a:spcBef>
              <a:spcAft>
                <a:spcPts val="0"/>
              </a:spcAft>
              <a:buClr>
                <a:srgbClr val="BB0000"/>
              </a:buClr>
              <a:buSzPts val="2400"/>
              <a:buFont typeface="Arial"/>
              <a:buChar char="•"/>
            </a:pPr>
            <a:r>
              <a:rPr lang="en-US">
                <a:uFillTx/>
              </a:rPr>
              <a:t>Native Pytorch.distributed API.</a:t>
            </a:r>
            <a:endParaRPr>
              <a:uFillTx/>
            </a:endParaRPr>
          </a:p>
          <a:p>
            <a:pPr marL="342900" lvl="1" indent="-342900" algn="l" rtl="0">
              <a:spcBef>
                <a:spcPts val="600"/>
              </a:spcBef>
              <a:spcAft>
                <a:spcPts val="0"/>
              </a:spcAft>
              <a:buClr>
                <a:srgbClr val="595959"/>
              </a:buClr>
              <a:buSzPts val="2000"/>
              <a:buFont typeface="Arial"/>
              <a:buChar char="•"/>
            </a:pPr>
            <a:r>
              <a:rPr lang="en-US">
                <a:uFillTx/>
              </a:rPr>
              <a:t>Clumsy and hard to use.</a:t>
            </a:r>
            <a:endParaRPr>
              <a:uFillTx/>
            </a:endParaRPr>
          </a:p>
          <a:p>
            <a:pPr marL="0" lvl="0" indent="0" algn="l" rtl="0">
              <a:spcBef>
                <a:spcPts val="600"/>
              </a:spcBef>
              <a:spcAft>
                <a:spcPts val="0"/>
              </a:spcAft>
              <a:buNone/>
            </a:pPr>
            <a:endParaRPr>
              <a:uFillTx/>
            </a:endParaRPr>
          </a:p>
          <a:p>
            <a:pPr marL="342900" lvl="0" indent="-342900" algn="l" rtl="0">
              <a:spcBef>
                <a:spcPts val="480"/>
              </a:spcBef>
              <a:spcAft>
                <a:spcPts val="0"/>
              </a:spcAft>
              <a:buClr>
                <a:srgbClr val="BB0000"/>
              </a:buClr>
              <a:buSzPts val="2400"/>
              <a:buFont typeface="Arial"/>
              <a:buChar char="•"/>
            </a:pPr>
            <a:r>
              <a:rPr lang="en-US">
                <a:uFillTx/>
              </a:rPr>
              <a:t>Apex.</a:t>
            </a:r>
            <a:endParaRPr>
              <a:uFillTx/>
            </a:endParaRPr>
          </a:p>
          <a:p>
            <a:pPr marL="342900" lvl="1" indent="-342900" algn="l" rtl="0">
              <a:spcBef>
                <a:spcPts val="600"/>
              </a:spcBef>
              <a:spcAft>
                <a:spcPts val="0"/>
              </a:spcAft>
              <a:buClr>
                <a:srgbClr val="595959"/>
              </a:buClr>
              <a:buSzPts val="2000"/>
              <a:buFont typeface="Arial"/>
              <a:buChar char="•"/>
            </a:pPr>
            <a:r>
              <a:rPr lang="en-US">
                <a:uFillTx/>
              </a:rPr>
              <a:t>A PyTorch Extension: Tools for easy mixed precision and distributed training in Pytorch</a:t>
            </a:r>
            <a:endParaRPr>
              <a:uFillTx/>
            </a:endParaRPr>
          </a:p>
        </p:txBody>
      </p:sp>
      <p:sp>
        <p:nvSpPr>
          <p:cNvPr id="186" name="Google Shape;186;p14"/>
          <p:cNvSpPr txBox="1">
            <a:spLocks noGrp="1"/>
          </p:cNvSpPr>
          <p:nvPr>
            <p:ph type="title"/>
          </p:nvPr>
        </p:nvSpPr>
        <p:spPr>
          <a:xfrm>
            <a:off x="200590" y="838178"/>
            <a:ext cx="8836730" cy="534613"/>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2800"/>
              <a:buFont typeface="Arial"/>
              <a:buNone/>
            </a:pPr>
            <a:r>
              <a:rPr lang="en-US">
                <a:uFillTx/>
              </a:rPr>
              <a:t>Possible solutions</a:t>
            </a:r>
            <a:endParaRPr>
              <a:uFillTx/>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17"/>
          <p:cNvSpPr txBox="1">
            <a:spLocks noGrp="1"/>
          </p:cNvSpPr>
          <p:nvPr>
            <p:ph type="body" idx="1"/>
          </p:nvPr>
        </p:nvSpPr>
        <p:spPr>
          <a:xfrm>
            <a:off x="746930" y="1372791"/>
            <a:ext cx="8229600" cy="3394472"/>
          </a:xfrm>
          <a:prstGeom prst="rect">
            <a:avLst/>
          </a:prstGeom>
          <a:noFill/>
          <a:ln w="9525" cap="flat" cmpd="sng">
            <a:solidFill>
              <a:srgbClr val="FFFFFF"/>
            </a:solidFill>
            <a:prstDash val="solid"/>
            <a:round/>
            <a:headEnd type="none" w="sm" len="sm"/>
            <a:tailEnd type="none" w="sm" len="sm"/>
          </a:ln>
        </p:spPr>
        <p:txBody>
          <a:bodyPr spcFirstLastPara="1" wrap="square" lIns="91425" tIns="45700" rIns="91425" bIns="45700" anchor="t" anchorCtr="0">
            <a:noAutofit/>
          </a:bodyPr>
          <a:lstStyle/>
          <a:p>
            <a:pPr marL="342900" lvl="0" indent="-342900" algn="l" rtl="0">
              <a:spcBef>
                <a:spcPts val="0"/>
              </a:spcBef>
              <a:spcAft>
                <a:spcPts val="0"/>
              </a:spcAft>
              <a:buClr>
                <a:srgbClr val="BB0000"/>
              </a:buClr>
              <a:buSzPts val="2400"/>
              <a:buFont typeface="Arial"/>
              <a:buChar char="•"/>
            </a:pPr>
            <a:r>
              <a:rPr lang="en-US">
                <a:uFillTx/>
              </a:rPr>
              <a:t>Easy to use</a:t>
            </a:r>
            <a:endParaRPr>
              <a:uFillTx/>
            </a:endParaRPr>
          </a:p>
          <a:p>
            <a:pPr marL="342900" lvl="0" indent="-342900" algn="l" rtl="0">
              <a:spcBef>
                <a:spcPts val="480"/>
              </a:spcBef>
              <a:spcAft>
                <a:spcPts val="0"/>
              </a:spcAft>
              <a:buClr>
                <a:srgbClr val="BB0000"/>
              </a:buClr>
              <a:buSzPts val="2400"/>
              <a:buFont typeface="Arial"/>
              <a:buChar char="•"/>
            </a:pPr>
            <a:r>
              <a:rPr lang="en-US">
                <a:uFillTx/>
              </a:rPr>
              <a:t>Possible to install and use on OSC system</a:t>
            </a:r>
            <a:endParaRPr>
              <a:uFillTx/>
            </a:endParaRPr>
          </a:p>
          <a:p>
            <a:pPr marL="342900" lvl="0" indent="-342900" algn="l" rtl="0">
              <a:spcBef>
                <a:spcPts val="480"/>
              </a:spcBef>
              <a:spcAft>
                <a:spcPts val="0"/>
              </a:spcAft>
              <a:buClr>
                <a:srgbClr val="BB0000"/>
              </a:buClr>
              <a:buSzPts val="2400"/>
              <a:buFont typeface="Arial"/>
              <a:buChar char="•"/>
            </a:pPr>
            <a:r>
              <a:rPr lang="en-US">
                <a:uFillTx/>
              </a:rPr>
              <a:t>May achieve better performance</a:t>
            </a:r>
            <a:endParaRPr>
              <a:uFillTx/>
            </a:endParaRPr>
          </a:p>
        </p:txBody>
      </p:sp>
      <p:sp>
        <p:nvSpPr>
          <p:cNvPr id="192" name="Google Shape;192;p17"/>
          <p:cNvSpPr txBox="1">
            <a:spLocks noGrp="1"/>
          </p:cNvSpPr>
          <p:nvPr>
            <p:ph type="title"/>
          </p:nvPr>
        </p:nvSpPr>
        <p:spPr>
          <a:xfrm>
            <a:off x="200590" y="838178"/>
            <a:ext cx="8836730" cy="534613"/>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2800"/>
              <a:buFont typeface="Arial"/>
              <a:buNone/>
            </a:pPr>
            <a:r>
              <a:rPr lang="en-US">
                <a:uFillTx/>
              </a:rPr>
              <a:t>Horovod</a:t>
            </a:r>
            <a:endParaRPr>
              <a:uFillTx/>
            </a:endParaRPr>
          </a:p>
        </p:txBody>
      </p:sp>
      <p:pic>
        <p:nvPicPr>
          <p:cNvPr id="193" name="Google Shape;193;p17"/>
          <p:cNvPicPr preferRelativeResize="0"/>
          <p:nvPr/>
        </p:nvPicPr>
        <p:blipFill>
          <a:blip r:embed="rId3"/>
          <a:stretch>
            <a:fillRect/>
          </a:stretch>
        </p:blipFill>
        <p:spPr>
          <a:xfrm>
            <a:off x="2476195" y="2886275"/>
            <a:ext cx="4771050" cy="2083900"/>
          </a:xfrm>
          <a:prstGeom prst="rect">
            <a:avLst/>
          </a:prstGeom>
          <a:noFill/>
          <a:ln>
            <a:noFill/>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2"/>
          <p:cNvSpPr txBox="1">
            <a:spLocks noGrp="1"/>
          </p:cNvSpPr>
          <p:nvPr>
            <p:ph type="body" idx="1"/>
          </p:nvPr>
        </p:nvSpPr>
        <p:spPr>
          <a:xfrm>
            <a:off x="5573888" y="181604"/>
            <a:ext cx="3392206" cy="501609"/>
          </a:xfrm>
          <a:prstGeom prst="rect">
            <a:avLst/>
          </a:prstGeom>
          <a:solidFill>
            <a:srgbClr val="636D6E"/>
          </a:solidFill>
          <a:ln w="9525" cap="flat" cmpd="sng">
            <a:solidFill>
              <a:srgbClr val="636D6E"/>
            </a:solidFill>
            <a:prstDash val="solid"/>
            <a:round/>
            <a:headEnd type="none" w="sm" len="sm"/>
            <a:tailEnd type="none" w="sm" len="sm"/>
          </a:ln>
        </p:spPr>
        <p:txBody>
          <a:bodyPr spcFirstLastPara="1" wrap="square" lIns="91425" tIns="45700" rIns="91425" bIns="45700" anchor="t" anchorCtr="0">
            <a:noAutofit/>
          </a:bodyPr>
          <a:lstStyle/>
          <a:p>
            <a:pPr marL="0" lvl="0" indent="0" algn="r" rtl="0">
              <a:lnSpc>
                <a:spcPct val="126153"/>
              </a:lnSpc>
              <a:spcBef>
                <a:spcPts val="0"/>
              </a:spcBef>
              <a:spcAft>
                <a:spcPts val="0"/>
              </a:spcAft>
              <a:buClr>
                <a:schemeClr val="lt1"/>
              </a:buClr>
              <a:buSzPts val="1300"/>
              <a:buNone/>
            </a:pPr>
            <a:endParaRPr>
              <a:uFillTx/>
            </a:endParaRPr>
          </a:p>
        </p:txBody>
      </p:sp>
      <p:sp>
        <p:nvSpPr>
          <p:cNvPr id="64" name="Google Shape;64;p2"/>
          <p:cNvSpPr txBox="1">
            <a:spLocks noGrp="1"/>
          </p:cNvSpPr>
          <p:nvPr>
            <p:ph type="body" idx="2"/>
          </p:nvPr>
        </p:nvSpPr>
        <p:spPr>
          <a:xfrm>
            <a:off x="651757" y="1300891"/>
            <a:ext cx="7194020" cy="3313013"/>
          </a:xfrm>
          <a:prstGeom prst="rect">
            <a:avLst/>
          </a:prstGeom>
          <a:noFill/>
          <a:ln w="9525" cap="flat" cmpd="sng">
            <a:solidFill>
              <a:srgbClr val="636D6E"/>
            </a:solidFill>
            <a:prstDash val="solid"/>
            <a:round/>
            <a:headEnd type="none" w="sm" len="sm"/>
            <a:tailEnd type="none" w="sm" len="sm"/>
          </a:ln>
        </p:spPr>
        <p:txBody>
          <a:bodyPr spcFirstLastPara="1" wrap="square" lIns="91425" tIns="45700" rIns="91425" bIns="45700" anchor="t" anchorCtr="0">
            <a:noAutofit/>
          </a:bodyPr>
          <a:lstStyle/>
          <a:p>
            <a:pPr marL="0" lvl="0" indent="0" algn="l" rtl="0">
              <a:lnSpc>
                <a:spcPct val="116666"/>
              </a:lnSpc>
              <a:spcBef>
                <a:spcPts val="0"/>
              </a:spcBef>
              <a:spcAft>
                <a:spcPts val="0"/>
              </a:spcAft>
              <a:buClr>
                <a:schemeClr val="lt1"/>
              </a:buClr>
              <a:buSzPts val="7200"/>
              <a:buNone/>
            </a:pPr>
            <a:r>
              <a:rPr lang="en-US">
                <a:uFillTx/>
              </a:rPr>
              <a:t>Lab1</a:t>
            </a:r>
            <a:endParaRPr>
              <a:uFillTx/>
            </a:endParaRPr>
          </a:p>
        </p:txBody>
      </p:sp>
      <p:sp>
        <p:nvSpPr>
          <p:cNvPr id="65" name="Google Shape;65;p2"/>
          <p:cNvSpPr txBox="1">
            <a:spLocks noGrp="1"/>
          </p:cNvSpPr>
          <p:nvPr>
            <p:ph type="title"/>
          </p:nvPr>
        </p:nvSpPr>
        <p:spPr>
          <a:xfrm>
            <a:off x="200590" y="838178"/>
            <a:ext cx="4688910" cy="711222"/>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4400"/>
              <a:buFont typeface="Arial"/>
              <a:buNone/>
            </a:pPr>
            <a:endParaRPr>
              <a:uFillTx/>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g7924861a53_0_23"/>
          <p:cNvSpPr txBox="1">
            <a:spLocks noGrp="1"/>
          </p:cNvSpPr>
          <p:nvPr>
            <p:ph type="title"/>
          </p:nvPr>
        </p:nvSpPr>
        <p:spPr>
          <a:xfrm>
            <a:off x="200590" y="838178"/>
            <a:ext cx="8836800" cy="534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uFillTx/>
              </a:rPr>
              <a:t>Horovod GPU experiments for Gated CNN</a:t>
            </a:r>
            <a:endParaRPr>
              <a:uFillTx/>
            </a:endParaRPr>
          </a:p>
        </p:txBody>
      </p:sp>
      <p:graphicFrame>
        <p:nvGraphicFramePr>
          <p:cNvPr id="200" name="Google Shape;200;g7924861a53_0_23"/>
          <p:cNvGraphicFramePr/>
          <p:nvPr/>
        </p:nvGraphicFramePr>
        <p:xfrm>
          <a:off x="592500" y="1543175"/>
          <a:ext cx="3806850" cy="2285875"/>
        </p:xfrm>
        <a:graphic>
          <a:graphicData uri="http://schemas.openxmlformats.org/drawingml/2006/table">
            <a:tbl>
              <a:tblPr>
                <a:noFill/>
                <a:tableStyleId>{B7E07954-13BA-4F31-92A3-14C99272ACA8}</a:tableStyleId>
              </a:tblPr>
              <a:tblGrid>
                <a:gridCol w="785550">
                  <a:extLst>
                    <a:ext uri="{9D8B030D-6E8A-4147-A177-3AD203B41FA5}">
                      <a16:colId xmlns:a16="http://schemas.microsoft.com/office/drawing/2014/main" val="20000"/>
                    </a:ext>
                  </a:extLst>
                </a:gridCol>
                <a:gridCol w="1595250">
                  <a:extLst>
                    <a:ext uri="{9D8B030D-6E8A-4147-A177-3AD203B41FA5}">
                      <a16:colId xmlns:a16="http://schemas.microsoft.com/office/drawing/2014/main" val="20001"/>
                    </a:ext>
                  </a:extLst>
                </a:gridCol>
                <a:gridCol w="1426050">
                  <a:extLst>
                    <a:ext uri="{9D8B030D-6E8A-4147-A177-3AD203B41FA5}">
                      <a16:colId xmlns:a16="http://schemas.microsoft.com/office/drawing/2014/main" val="20002"/>
                    </a:ext>
                  </a:extLst>
                </a:gridCol>
              </a:tblGrid>
              <a:tr h="457175">
                <a:tc>
                  <a:txBody>
                    <a:bodyPr/>
                    <a:lstStyle/>
                    <a:p>
                      <a:pPr marL="0" marR="0" lvl="0" indent="0" algn="l" rtl="0">
                        <a:lnSpc>
                          <a:spcPct val="107000"/>
                        </a:lnSpc>
                        <a:spcBef>
                          <a:spcPts val="0"/>
                        </a:spcBef>
                        <a:spcAft>
                          <a:spcPts val="0"/>
                        </a:spcAft>
                        <a:buClr>
                          <a:srgbClr val="000000"/>
                        </a:buClr>
                        <a:buFont typeface="Arial"/>
                        <a:buNone/>
                      </a:pPr>
                      <a:r>
                        <a:rPr lang="en-US" b="1">
                          <a:solidFill>
                            <a:schemeClr val="dk1"/>
                          </a:solidFill>
                          <a:uFillTx/>
                          <a:latin typeface="Calibri"/>
                          <a:ea typeface="Calibri"/>
                          <a:cs typeface="Calibri"/>
                          <a:sym typeface="Calibri"/>
                        </a:rPr>
                        <a:t># Node</a:t>
                      </a:r>
                      <a:endParaRPr b="1">
                        <a:solidFill>
                          <a:schemeClr val="dk1"/>
                        </a:solidFill>
                        <a:uFillTx/>
                        <a:latin typeface="Calibri"/>
                        <a:ea typeface="Calibri"/>
                        <a:cs typeface="Calibri"/>
                        <a:sym typeface="Calibri"/>
                      </a:endParaRPr>
                    </a:p>
                  </a:txBody>
                  <a:tcPr marL="68575" marR="68575" marT="91425" marB="91425" anchor="b">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solidFill>
                      <a:schemeClr val="accent1"/>
                    </a:solidFill>
                  </a:tcPr>
                </a:tc>
                <a:tc>
                  <a:txBody>
                    <a:bodyPr/>
                    <a:lstStyle/>
                    <a:p>
                      <a:pPr marL="0" marR="0" lvl="0" indent="0" algn="l" rtl="0">
                        <a:lnSpc>
                          <a:spcPct val="107000"/>
                        </a:lnSpc>
                        <a:spcBef>
                          <a:spcPts val="0"/>
                        </a:spcBef>
                        <a:spcAft>
                          <a:spcPts val="0"/>
                        </a:spcAft>
                        <a:buClr>
                          <a:srgbClr val="000000"/>
                        </a:buClr>
                        <a:buFont typeface="Arial"/>
                        <a:buNone/>
                      </a:pPr>
                      <a:r>
                        <a:rPr lang="en-US" b="1">
                          <a:solidFill>
                            <a:schemeClr val="dk1"/>
                          </a:solidFill>
                          <a:uFillTx/>
                          <a:latin typeface="Calibri"/>
                          <a:ea typeface="Calibri"/>
                          <a:cs typeface="Calibri"/>
                          <a:sym typeface="Calibri"/>
                        </a:rPr>
                        <a:t>accuracy</a:t>
                      </a:r>
                      <a:endParaRPr b="1">
                        <a:solidFill>
                          <a:schemeClr val="dk1"/>
                        </a:solidFill>
                        <a:uFillTx/>
                        <a:latin typeface="Calibri"/>
                        <a:ea typeface="Calibri"/>
                        <a:cs typeface="Calibri"/>
                        <a:sym typeface="Calibri"/>
                      </a:endParaRPr>
                    </a:p>
                  </a:txBody>
                  <a:tcPr marL="68575" marR="68575" marT="91425" marB="91425" anchor="b">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solidFill>
                      <a:schemeClr val="accent1"/>
                    </a:solidFill>
                  </a:tcPr>
                </a:tc>
                <a:tc>
                  <a:txBody>
                    <a:bodyPr/>
                    <a:lstStyle/>
                    <a:p>
                      <a:pPr marL="0" marR="0" lvl="0" indent="0" algn="l" rtl="0">
                        <a:lnSpc>
                          <a:spcPct val="107000"/>
                        </a:lnSpc>
                        <a:spcBef>
                          <a:spcPts val="0"/>
                        </a:spcBef>
                        <a:spcAft>
                          <a:spcPts val="0"/>
                        </a:spcAft>
                        <a:buClr>
                          <a:srgbClr val="000000"/>
                        </a:buClr>
                        <a:buFont typeface="Arial"/>
                        <a:buNone/>
                      </a:pPr>
                      <a:r>
                        <a:rPr lang="en-US" b="1">
                          <a:solidFill>
                            <a:schemeClr val="dk1"/>
                          </a:solidFill>
                          <a:uFillTx/>
                          <a:latin typeface="Calibri"/>
                          <a:ea typeface="Calibri"/>
                          <a:cs typeface="Calibri"/>
                          <a:sym typeface="Calibri"/>
                        </a:rPr>
                        <a:t>training time (s)</a:t>
                      </a:r>
                      <a:endParaRPr b="1">
                        <a:solidFill>
                          <a:schemeClr val="dk1"/>
                        </a:solidFill>
                        <a:uFillTx/>
                        <a:latin typeface="Calibri"/>
                        <a:ea typeface="Calibri"/>
                        <a:cs typeface="Calibri"/>
                        <a:sym typeface="Calibri"/>
                      </a:endParaRPr>
                    </a:p>
                  </a:txBody>
                  <a:tcPr marL="68575" marR="68575" marT="91425" marB="91425" anchor="b">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solidFill>
                      <a:schemeClr val="accent1"/>
                    </a:solidFill>
                  </a:tcPr>
                </a:tc>
                <a:extLst>
                  <a:ext uri="{0D108BD9-81ED-4DB2-BD59-A6C34878D82A}">
                    <a16:rowId xmlns:a16="http://schemas.microsoft.com/office/drawing/2014/main" val="10000"/>
                  </a:ext>
                </a:extLst>
              </a:tr>
              <a:tr h="457175">
                <a:tc>
                  <a:txBody>
                    <a:bodyPr/>
                    <a:lstStyle/>
                    <a:p>
                      <a:pPr marL="0" marR="0" lvl="0" indent="0" algn="l" rtl="0">
                        <a:lnSpc>
                          <a:spcPct val="107000"/>
                        </a:lnSpc>
                        <a:spcBef>
                          <a:spcPts val="0"/>
                        </a:spcBef>
                        <a:spcAft>
                          <a:spcPts val="0"/>
                        </a:spcAft>
                        <a:buClr>
                          <a:srgbClr val="000000"/>
                        </a:buClr>
                        <a:buFont typeface="Arial"/>
                        <a:buNone/>
                      </a:pPr>
                      <a:r>
                        <a:rPr lang="en-US" b="1">
                          <a:solidFill>
                            <a:schemeClr val="dk1"/>
                          </a:solidFill>
                          <a:uFillTx/>
                          <a:latin typeface="Calibri"/>
                          <a:ea typeface="Calibri"/>
                          <a:cs typeface="Calibri"/>
                          <a:sym typeface="Calibri"/>
                        </a:rPr>
                        <a:t>1</a:t>
                      </a:r>
                      <a:endParaRPr b="1">
                        <a:solidFill>
                          <a:schemeClr val="dk1"/>
                        </a:solidFill>
                        <a:uFillTx/>
                        <a:latin typeface="Calibri"/>
                        <a:ea typeface="Calibri"/>
                        <a:cs typeface="Calibri"/>
                        <a:sym typeface="Calibri"/>
                      </a:endParaRPr>
                    </a:p>
                  </a:txBody>
                  <a:tcPr marL="68575" marR="68575" marT="91425" marB="91425" anchor="b">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solidFill>
                      <a:schemeClr val="accent1"/>
                    </a:solidFill>
                  </a:tcPr>
                </a:tc>
                <a:tc>
                  <a:txBody>
                    <a:bodyPr/>
                    <a:lstStyle/>
                    <a:p>
                      <a:pPr marL="0" marR="0" lvl="0" indent="0" algn="l" rtl="0">
                        <a:lnSpc>
                          <a:spcPct val="107000"/>
                        </a:lnSpc>
                        <a:spcBef>
                          <a:spcPts val="0"/>
                        </a:spcBef>
                        <a:spcAft>
                          <a:spcPts val="0"/>
                        </a:spcAft>
                        <a:buClr>
                          <a:srgbClr val="000000"/>
                        </a:buClr>
                        <a:buFont typeface="Arial"/>
                        <a:buNone/>
                      </a:pPr>
                      <a:r>
                        <a:rPr lang="en-US" b="1">
                          <a:solidFill>
                            <a:schemeClr val="dk1"/>
                          </a:solidFill>
                          <a:uFillTx/>
                          <a:latin typeface="Calibri"/>
                          <a:ea typeface="Calibri"/>
                          <a:cs typeface="Calibri"/>
                          <a:sym typeface="Calibri"/>
                        </a:rPr>
                        <a:t>0.4114</a:t>
                      </a:r>
                      <a:endParaRPr b="1">
                        <a:solidFill>
                          <a:schemeClr val="dk1"/>
                        </a:solidFill>
                        <a:uFillTx/>
                        <a:latin typeface="Calibri"/>
                        <a:ea typeface="Calibri"/>
                        <a:cs typeface="Calibri"/>
                        <a:sym typeface="Calibri"/>
                      </a:endParaRPr>
                    </a:p>
                  </a:txBody>
                  <a:tcPr marL="68575" marR="68575" marT="91425" marB="91425" anchor="b">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solidFill>
                      <a:schemeClr val="accent1"/>
                    </a:solidFill>
                  </a:tcPr>
                </a:tc>
                <a:tc>
                  <a:txBody>
                    <a:bodyPr/>
                    <a:lstStyle/>
                    <a:p>
                      <a:pPr marL="0" marR="0" lvl="0" indent="0" algn="l" rtl="0">
                        <a:lnSpc>
                          <a:spcPct val="107000"/>
                        </a:lnSpc>
                        <a:spcBef>
                          <a:spcPts val="0"/>
                        </a:spcBef>
                        <a:spcAft>
                          <a:spcPts val="0"/>
                        </a:spcAft>
                        <a:buClr>
                          <a:srgbClr val="000000"/>
                        </a:buClr>
                        <a:buFont typeface="Arial"/>
                        <a:buNone/>
                      </a:pPr>
                      <a:r>
                        <a:rPr lang="en-US" b="1">
                          <a:solidFill>
                            <a:schemeClr val="dk1"/>
                          </a:solidFill>
                          <a:uFillTx/>
                          <a:latin typeface="Calibri"/>
                          <a:ea typeface="Calibri"/>
                          <a:cs typeface="Calibri"/>
                          <a:sym typeface="Calibri"/>
                        </a:rPr>
                        <a:t>273/278</a:t>
                      </a:r>
                      <a:endParaRPr b="1">
                        <a:solidFill>
                          <a:schemeClr val="dk1"/>
                        </a:solidFill>
                        <a:uFillTx/>
                        <a:latin typeface="Calibri"/>
                        <a:ea typeface="Calibri"/>
                        <a:cs typeface="Calibri"/>
                        <a:sym typeface="Calibri"/>
                      </a:endParaRPr>
                    </a:p>
                  </a:txBody>
                  <a:tcPr marL="68575" marR="68575" marT="91425" marB="91425" anchor="b">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solidFill>
                      <a:schemeClr val="accent1"/>
                    </a:solidFill>
                  </a:tcPr>
                </a:tc>
                <a:extLst>
                  <a:ext uri="{0D108BD9-81ED-4DB2-BD59-A6C34878D82A}">
                    <a16:rowId xmlns:a16="http://schemas.microsoft.com/office/drawing/2014/main" val="10001"/>
                  </a:ext>
                </a:extLst>
              </a:tr>
              <a:tr h="457175">
                <a:tc>
                  <a:txBody>
                    <a:bodyPr/>
                    <a:lstStyle/>
                    <a:p>
                      <a:pPr marL="0" marR="0" lvl="0" indent="0" algn="l" rtl="0">
                        <a:lnSpc>
                          <a:spcPct val="107000"/>
                        </a:lnSpc>
                        <a:spcBef>
                          <a:spcPts val="0"/>
                        </a:spcBef>
                        <a:spcAft>
                          <a:spcPts val="0"/>
                        </a:spcAft>
                        <a:buClr>
                          <a:srgbClr val="000000"/>
                        </a:buClr>
                        <a:buFont typeface="Arial"/>
                        <a:buNone/>
                      </a:pPr>
                      <a:r>
                        <a:rPr lang="en-US" b="1">
                          <a:solidFill>
                            <a:schemeClr val="dk1"/>
                          </a:solidFill>
                          <a:uFillTx/>
                          <a:latin typeface="Calibri"/>
                          <a:ea typeface="Calibri"/>
                          <a:cs typeface="Calibri"/>
                          <a:sym typeface="Calibri"/>
                        </a:rPr>
                        <a:t>2</a:t>
                      </a:r>
                      <a:endParaRPr b="1">
                        <a:solidFill>
                          <a:schemeClr val="dk1"/>
                        </a:solidFill>
                        <a:uFillTx/>
                        <a:latin typeface="Calibri"/>
                        <a:ea typeface="Calibri"/>
                        <a:cs typeface="Calibri"/>
                        <a:sym typeface="Calibri"/>
                      </a:endParaRPr>
                    </a:p>
                  </a:txBody>
                  <a:tcPr marL="68575" marR="68575" marT="91425" marB="91425" anchor="b">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solidFill>
                      <a:schemeClr val="accent1"/>
                    </a:solidFill>
                  </a:tcPr>
                </a:tc>
                <a:tc>
                  <a:txBody>
                    <a:bodyPr/>
                    <a:lstStyle/>
                    <a:p>
                      <a:pPr marL="0" marR="0" lvl="0" indent="0" algn="l" rtl="0">
                        <a:lnSpc>
                          <a:spcPct val="107000"/>
                        </a:lnSpc>
                        <a:spcBef>
                          <a:spcPts val="0"/>
                        </a:spcBef>
                        <a:spcAft>
                          <a:spcPts val="0"/>
                        </a:spcAft>
                        <a:buClr>
                          <a:srgbClr val="000000"/>
                        </a:buClr>
                        <a:buFont typeface="Arial"/>
                        <a:buNone/>
                      </a:pPr>
                      <a:r>
                        <a:rPr lang="en-US" b="1">
                          <a:solidFill>
                            <a:schemeClr val="dk1"/>
                          </a:solidFill>
                          <a:uFillTx/>
                          <a:latin typeface="Calibri"/>
                          <a:ea typeface="Calibri"/>
                          <a:cs typeface="Calibri"/>
                          <a:sym typeface="Calibri"/>
                        </a:rPr>
                        <a:t>0.4015</a:t>
                      </a:r>
                      <a:endParaRPr b="1">
                        <a:solidFill>
                          <a:schemeClr val="dk1"/>
                        </a:solidFill>
                        <a:uFillTx/>
                        <a:latin typeface="Calibri"/>
                        <a:ea typeface="Calibri"/>
                        <a:cs typeface="Calibri"/>
                        <a:sym typeface="Calibri"/>
                      </a:endParaRPr>
                    </a:p>
                  </a:txBody>
                  <a:tcPr marL="68575" marR="68575" marT="91425" marB="91425" anchor="b">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solidFill>
                      <a:schemeClr val="accent1"/>
                    </a:solidFill>
                  </a:tcPr>
                </a:tc>
                <a:tc>
                  <a:txBody>
                    <a:bodyPr/>
                    <a:lstStyle/>
                    <a:p>
                      <a:pPr marL="0" marR="0" lvl="0" indent="0" algn="l" rtl="0">
                        <a:lnSpc>
                          <a:spcPct val="107000"/>
                        </a:lnSpc>
                        <a:spcBef>
                          <a:spcPts val="0"/>
                        </a:spcBef>
                        <a:spcAft>
                          <a:spcPts val="0"/>
                        </a:spcAft>
                        <a:buClr>
                          <a:srgbClr val="000000"/>
                        </a:buClr>
                        <a:buFont typeface="Arial"/>
                        <a:buNone/>
                      </a:pPr>
                      <a:r>
                        <a:rPr lang="en-US" b="1">
                          <a:solidFill>
                            <a:schemeClr val="dk1"/>
                          </a:solidFill>
                          <a:uFillTx/>
                          <a:latin typeface="Calibri"/>
                          <a:ea typeface="Calibri"/>
                          <a:cs typeface="Calibri"/>
                          <a:sym typeface="Calibri"/>
                        </a:rPr>
                        <a:t>328</a:t>
                      </a:r>
                      <a:endParaRPr b="1">
                        <a:solidFill>
                          <a:schemeClr val="dk1"/>
                        </a:solidFill>
                        <a:uFillTx/>
                        <a:latin typeface="Calibri"/>
                        <a:ea typeface="Calibri"/>
                        <a:cs typeface="Calibri"/>
                        <a:sym typeface="Calibri"/>
                      </a:endParaRPr>
                    </a:p>
                  </a:txBody>
                  <a:tcPr marL="68575" marR="68575" marT="91425" marB="91425" anchor="b">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solidFill>
                      <a:schemeClr val="accent1"/>
                    </a:solidFill>
                  </a:tcPr>
                </a:tc>
                <a:extLst>
                  <a:ext uri="{0D108BD9-81ED-4DB2-BD59-A6C34878D82A}">
                    <a16:rowId xmlns:a16="http://schemas.microsoft.com/office/drawing/2014/main" val="10002"/>
                  </a:ext>
                </a:extLst>
              </a:tr>
              <a:tr h="457175">
                <a:tc>
                  <a:txBody>
                    <a:bodyPr/>
                    <a:lstStyle/>
                    <a:p>
                      <a:pPr marL="0" marR="0" lvl="0" indent="0" algn="l" rtl="0">
                        <a:lnSpc>
                          <a:spcPct val="107000"/>
                        </a:lnSpc>
                        <a:spcBef>
                          <a:spcPts val="0"/>
                        </a:spcBef>
                        <a:spcAft>
                          <a:spcPts val="0"/>
                        </a:spcAft>
                        <a:buClr>
                          <a:srgbClr val="000000"/>
                        </a:buClr>
                        <a:buFont typeface="Arial"/>
                        <a:buNone/>
                      </a:pPr>
                      <a:r>
                        <a:rPr lang="en-US" b="1">
                          <a:solidFill>
                            <a:schemeClr val="dk1"/>
                          </a:solidFill>
                          <a:uFillTx/>
                          <a:latin typeface="Calibri"/>
                          <a:ea typeface="Calibri"/>
                          <a:cs typeface="Calibri"/>
                          <a:sym typeface="Calibri"/>
                        </a:rPr>
                        <a:t>4</a:t>
                      </a:r>
                      <a:endParaRPr b="1">
                        <a:solidFill>
                          <a:schemeClr val="dk1"/>
                        </a:solidFill>
                        <a:uFillTx/>
                        <a:latin typeface="Calibri"/>
                        <a:ea typeface="Calibri"/>
                        <a:cs typeface="Calibri"/>
                        <a:sym typeface="Calibri"/>
                      </a:endParaRPr>
                    </a:p>
                  </a:txBody>
                  <a:tcPr marL="68575" marR="68575" marT="91425" marB="91425" anchor="b">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solidFill>
                      <a:schemeClr val="accent1"/>
                    </a:solidFill>
                  </a:tcPr>
                </a:tc>
                <a:tc>
                  <a:txBody>
                    <a:bodyPr/>
                    <a:lstStyle/>
                    <a:p>
                      <a:pPr marL="0" marR="0" lvl="0" indent="0" algn="l" rtl="0">
                        <a:lnSpc>
                          <a:spcPct val="107000"/>
                        </a:lnSpc>
                        <a:spcBef>
                          <a:spcPts val="0"/>
                        </a:spcBef>
                        <a:spcAft>
                          <a:spcPts val="0"/>
                        </a:spcAft>
                        <a:buClr>
                          <a:srgbClr val="000000"/>
                        </a:buClr>
                        <a:buFont typeface="Arial"/>
                        <a:buNone/>
                      </a:pPr>
                      <a:r>
                        <a:rPr lang="en-US" b="1">
                          <a:solidFill>
                            <a:schemeClr val="dk1"/>
                          </a:solidFill>
                          <a:uFillTx/>
                          <a:latin typeface="Calibri"/>
                          <a:ea typeface="Calibri"/>
                          <a:cs typeface="Calibri"/>
                          <a:sym typeface="Calibri"/>
                        </a:rPr>
                        <a:t>0.4042</a:t>
                      </a:r>
                      <a:endParaRPr b="1">
                        <a:solidFill>
                          <a:schemeClr val="dk1"/>
                        </a:solidFill>
                        <a:uFillTx/>
                        <a:latin typeface="Calibri"/>
                        <a:ea typeface="Calibri"/>
                        <a:cs typeface="Calibri"/>
                        <a:sym typeface="Calibri"/>
                      </a:endParaRPr>
                    </a:p>
                  </a:txBody>
                  <a:tcPr marL="68575" marR="68575" marT="91425" marB="91425" anchor="b">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solidFill>
                      <a:schemeClr val="accent1"/>
                    </a:solidFill>
                  </a:tcPr>
                </a:tc>
                <a:tc>
                  <a:txBody>
                    <a:bodyPr/>
                    <a:lstStyle/>
                    <a:p>
                      <a:pPr marL="0" marR="0" lvl="0" indent="0" algn="l" rtl="0">
                        <a:lnSpc>
                          <a:spcPct val="107000"/>
                        </a:lnSpc>
                        <a:spcBef>
                          <a:spcPts val="0"/>
                        </a:spcBef>
                        <a:spcAft>
                          <a:spcPts val="0"/>
                        </a:spcAft>
                        <a:buClr>
                          <a:srgbClr val="000000"/>
                        </a:buClr>
                        <a:buFont typeface="Arial"/>
                        <a:buNone/>
                      </a:pPr>
                      <a:r>
                        <a:rPr lang="en-US" b="1">
                          <a:solidFill>
                            <a:schemeClr val="dk1"/>
                          </a:solidFill>
                          <a:uFillTx/>
                          <a:latin typeface="Calibri"/>
                          <a:ea typeface="Calibri"/>
                          <a:cs typeface="Calibri"/>
                          <a:sym typeface="Calibri"/>
                        </a:rPr>
                        <a:t>197</a:t>
                      </a:r>
                      <a:endParaRPr b="1">
                        <a:solidFill>
                          <a:schemeClr val="dk1"/>
                        </a:solidFill>
                        <a:uFillTx/>
                        <a:latin typeface="Calibri"/>
                        <a:ea typeface="Calibri"/>
                        <a:cs typeface="Calibri"/>
                        <a:sym typeface="Calibri"/>
                      </a:endParaRPr>
                    </a:p>
                  </a:txBody>
                  <a:tcPr marL="68575" marR="68575" marT="91425" marB="91425" anchor="b">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solidFill>
                      <a:schemeClr val="accent1"/>
                    </a:solidFill>
                  </a:tcPr>
                </a:tc>
                <a:extLst>
                  <a:ext uri="{0D108BD9-81ED-4DB2-BD59-A6C34878D82A}">
                    <a16:rowId xmlns:a16="http://schemas.microsoft.com/office/drawing/2014/main" val="10003"/>
                  </a:ext>
                </a:extLst>
              </a:tr>
              <a:tr h="457175">
                <a:tc>
                  <a:txBody>
                    <a:bodyPr/>
                    <a:lstStyle/>
                    <a:p>
                      <a:pPr marL="0" marR="0" lvl="0" indent="0" algn="l" rtl="0">
                        <a:lnSpc>
                          <a:spcPct val="107000"/>
                        </a:lnSpc>
                        <a:spcBef>
                          <a:spcPts val="0"/>
                        </a:spcBef>
                        <a:spcAft>
                          <a:spcPts val="0"/>
                        </a:spcAft>
                        <a:buClr>
                          <a:srgbClr val="000000"/>
                        </a:buClr>
                        <a:buFont typeface="Arial"/>
                        <a:buNone/>
                      </a:pPr>
                      <a:r>
                        <a:rPr lang="en-US" b="1">
                          <a:solidFill>
                            <a:schemeClr val="dk1"/>
                          </a:solidFill>
                          <a:uFillTx/>
                          <a:latin typeface="Calibri"/>
                          <a:ea typeface="Calibri"/>
                          <a:cs typeface="Calibri"/>
                          <a:sym typeface="Calibri"/>
                        </a:rPr>
                        <a:t>8</a:t>
                      </a:r>
                      <a:endParaRPr b="1">
                        <a:solidFill>
                          <a:schemeClr val="dk1"/>
                        </a:solidFill>
                        <a:uFillTx/>
                        <a:latin typeface="Calibri"/>
                        <a:ea typeface="Calibri"/>
                        <a:cs typeface="Calibri"/>
                        <a:sym typeface="Calibri"/>
                      </a:endParaRPr>
                    </a:p>
                  </a:txBody>
                  <a:tcPr marL="68575" marR="68575" marT="91425" marB="91425" anchor="b">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solidFill>
                      <a:schemeClr val="accent1"/>
                    </a:solidFill>
                  </a:tcPr>
                </a:tc>
                <a:tc>
                  <a:txBody>
                    <a:bodyPr/>
                    <a:lstStyle/>
                    <a:p>
                      <a:pPr marL="0" marR="0" lvl="0" indent="0" algn="l" rtl="0">
                        <a:lnSpc>
                          <a:spcPct val="107000"/>
                        </a:lnSpc>
                        <a:spcBef>
                          <a:spcPts val="0"/>
                        </a:spcBef>
                        <a:spcAft>
                          <a:spcPts val="0"/>
                        </a:spcAft>
                        <a:buClr>
                          <a:srgbClr val="000000"/>
                        </a:buClr>
                        <a:buFont typeface="Arial"/>
                        <a:buNone/>
                      </a:pPr>
                      <a:r>
                        <a:rPr lang="en-US" b="1">
                          <a:solidFill>
                            <a:schemeClr val="dk1"/>
                          </a:solidFill>
                          <a:uFillTx/>
                          <a:latin typeface="Calibri"/>
                          <a:ea typeface="Calibri"/>
                          <a:cs typeface="Calibri"/>
                          <a:sym typeface="Calibri"/>
                        </a:rPr>
                        <a:t>0.3910</a:t>
                      </a:r>
                      <a:endParaRPr b="1">
                        <a:solidFill>
                          <a:schemeClr val="dk1"/>
                        </a:solidFill>
                        <a:uFillTx/>
                        <a:latin typeface="Calibri"/>
                        <a:ea typeface="Calibri"/>
                        <a:cs typeface="Calibri"/>
                        <a:sym typeface="Calibri"/>
                      </a:endParaRPr>
                    </a:p>
                  </a:txBody>
                  <a:tcPr marL="68575" marR="68575" marT="91425" marB="91425" anchor="b">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solidFill>
                      <a:schemeClr val="accent1"/>
                    </a:solidFill>
                  </a:tcPr>
                </a:tc>
                <a:tc>
                  <a:txBody>
                    <a:bodyPr/>
                    <a:lstStyle/>
                    <a:p>
                      <a:pPr marL="0" marR="0" lvl="0" indent="0" algn="l" rtl="0">
                        <a:lnSpc>
                          <a:spcPct val="107000"/>
                        </a:lnSpc>
                        <a:spcBef>
                          <a:spcPts val="0"/>
                        </a:spcBef>
                        <a:spcAft>
                          <a:spcPts val="0"/>
                        </a:spcAft>
                        <a:buClr>
                          <a:srgbClr val="000000"/>
                        </a:buClr>
                        <a:buFont typeface="Arial"/>
                        <a:buNone/>
                      </a:pPr>
                      <a:r>
                        <a:rPr lang="en-US" b="1">
                          <a:solidFill>
                            <a:schemeClr val="dk1"/>
                          </a:solidFill>
                          <a:uFillTx/>
                          <a:latin typeface="Calibri"/>
                          <a:ea typeface="Calibri"/>
                          <a:cs typeface="Calibri"/>
                          <a:sym typeface="Calibri"/>
                        </a:rPr>
                        <a:t>101</a:t>
                      </a:r>
                      <a:endParaRPr b="1">
                        <a:solidFill>
                          <a:schemeClr val="dk1"/>
                        </a:solidFill>
                        <a:uFillTx/>
                        <a:latin typeface="Calibri"/>
                        <a:ea typeface="Calibri"/>
                        <a:cs typeface="Calibri"/>
                        <a:sym typeface="Calibri"/>
                      </a:endParaRPr>
                    </a:p>
                  </a:txBody>
                  <a:tcPr marL="68575" marR="68575" marT="91425" marB="91425" anchor="b">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solidFill>
                      <a:schemeClr val="accent1"/>
                    </a:solidFill>
                  </a:tcPr>
                </a:tc>
                <a:extLst>
                  <a:ext uri="{0D108BD9-81ED-4DB2-BD59-A6C34878D82A}">
                    <a16:rowId xmlns:a16="http://schemas.microsoft.com/office/drawing/2014/main" val="10004"/>
                  </a:ext>
                </a:extLst>
              </a:tr>
            </a:tbl>
          </a:graphicData>
        </a:graphic>
      </p:graphicFrame>
      <p:sp>
        <p:nvSpPr>
          <p:cNvPr id="201" name="Google Shape;201;g7924861a53_0_23"/>
          <p:cNvSpPr txBox="1">
            <a:spLocks/>
          </p:cNvSpPr>
          <p:nvPr/>
        </p:nvSpPr>
        <p:spPr>
          <a:xfrm>
            <a:off x="4663825" y="3950850"/>
            <a:ext cx="4184100" cy="598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a:uFillTx/>
              </a:rPr>
              <a:t>Results with ideal scalability</a:t>
            </a:r>
            <a:endParaRPr>
              <a:uFillTx/>
            </a:endParaRPr>
          </a:p>
          <a:p>
            <a:pPr marL="0" marR="0" lvl="0" indent="0" algn="l" rtl="0">
              <a:lnSpc>
                <a:spcPct val="100000"/>
              </a:lnSpc>
              <a:spcBef>
                <a:spcPts val="0"/>
              </a:spcBef>
              <a:spcAft>
                <a:spcPts val="0"/>
              </a:spcAft>
              <a:buNone/>
            </a:pPr>
            <a:r>
              <a:rPr lang="en-US">
                <a:uFillTx/>
              </a:rPr>
              <a:t>(blue: actual training time; gray: performance loss compared to the ideal scenario)</a:t>
            </a:r>
            <a:endParaRPr>
              <a:uFillTx/>
            </a:endParaRPr>
          </a:p>
        </p:txBody>
      </p:sp>
      <p:pic>
        <p:nvPicPr>
          <p:cNvPr id="202" name="Google Shape;202;g7924861a53_0_23"/>
          <p:cNvPicPr preferRelativeResize="0"/>
          <p:nvPr/>
        </p:nvPicPr>
        <p:blipFill>
          <a:blip r:embed="rId3"/>
          <a:stretch>
            <a:fillRect/>
          </a:stretch>
        </p:blipFill>
        <p:spPr>
          <a:xfrm>
            <a:off x="4787150" y="1543175"/>
            <a:ext cx="3728774" cy="2237275"/>
          </a:xfrm>
          <a:prstGeom prst="rect">
            <a:avLst/>
          </a:prstGeom>
          <a:noFill/>
          <a:ln>
            <a:noFill/>
          </a:ln>
        </p:spPr>
      </p:pic>
      <p:sp>
        <p:nvSpPr>
          <p:cNvPr id="203" name="Google Shape;203;g7924861a53_0_23"/>
          <p:cNvSpPr txBox="1">
            <a:spLocks/>
          </p:cNvSpPr>
          <p:nvPr/>
        </p:nvSpPr>
        <p:spPr>
          <a:xfrm>
            <a:off x="592500" y="3999450"/>
            <a:ext cx="3267300" cy="836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b="1">
              <a:solidFill>
                <a:srgbClr val="FF0000"/>
              </a:solidFill>
              <a:uFillTx/>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g7924861a53_0_37"/>
          <p:cNvSpPr txBox="1">
            <a:spLocks noGrp="1"/>
          </p:cNvSpPr>
          <p:nvPr>
            <p:ph type="title"/>
          </p:nvPr>
        </p:nvSpPr>
        <p:spPr>
          <a:xfrm>
            <a:off x="200590" y="838178"/>
            <a:ext cx="8836800" cy="534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uFillTx/>
              </a:rPr>
              <a:t>Horovod CPU experiments for Gated CNN</a:t>
            </a:r>
            <a:endParaRPr>
              <a:uFillTx/>
            </a:endParaRPr>
          </a:p>
        </p:txBody>
      </p:sp>
      <p:pic>
        <p:nvPicPr>
          <p:cNvPr id="210" name="Google Shape;210;g7924861a53_0_37"/>
          <p:cNvPicPr preferRelativeResize="0"/>
          <p:nvPr/>
        </p:nvPicPr>
        <p:blipFill>
          <a:blip r:embed="rId3"/>
          <a:stretch>
            <a:fillRect/>
          </a:stretch>
        </p:blipFill>
        <p:spPr>
          <a:xfrm>
            <a:off x="4922100" y="1476825"/>
            <a:ext cx="3809808" cy="2285875"/>
          </a:xfrm>
          <a:prstGeom prst="rect">
            <a:avLst/>
          </a:prstGeom>
          <a:noFill/>
          <a:ln>
            <a:noFill/>
          </a:ln>
        </p:spPr>
      </p:pic>
      <p:graphicFrame>
        <p:nvGraphicFramePr>
          <p:cNvPr id="211" name="Google Shape;211;g7924861a53_0_37"/>
          <p:cNvGraphicFramePr/>
          <p:nvPr/>
        </p:nvGraphicFramePr>
        <p:xfrm>
          <a:off x="566575" y="1476813"/>
          <a:ext cx="4005425" cy="2285875"/>
        </p:xfrm>
        <a:graphic>
          <a:graphicData uri="http://schemas.openxmlformats.org/drawingml/2006/table">
            <a:tbl>
              <a:tblPr>
                <a:noFill/>
                <a:tableStyleId>{B7E07954-13BA-4F31-92A3-14C99272ACA8}</a:tableStyleId>
              </a:tblPr>
              <a:tblGrid>
                <a:gridCol w="826500">
                  <a:extLst>
                    <a:ext uri="{9D8B030D-6E8A-4147-A177-3AD203B41FA5}">
                      <a16:colId xmlns:a16="http://schemas.microsoft.com/office/drawing/2014/main" val="20000"/>
                    </a:ext>
                  </a:extLst>
                </a:gridCol>
                <a:gridCol w="1678475">
                  <a:extLst>
                    <a:ext uri="{9D8B030D-6E8A-4147-A177-3AD203B41FA5}">
                      <a16:colId xmlns:a16="http://schemas.microsoft.com/office/drawing/2014/main" val="20001"/>
                    </a:ext>
                  </a:extLst>
                </a:gridCol>
                <a:gridCol w="1500450">
                  <a:extLst>
                    <a:ext uri="{9D8B030D-6E8A-4147-A177-3AD203B41FA5}">
                      <a16:colId xmlns:a16="http://schemas.microsoft.com/office/drawing/2014/main" val="20002"/>
                    </a:ext>
                  </a:extLst>
                </a:gridCol>
              </a:tblGrid>
              <a:tr h="457175">
                <a:tc>
                  <a:txBody>
                    <a:bodyPr/>
                    <a:lstStyle/>
                    <a:p>
                      <a:pPr marL="0" marR="0" lvl="0" indent="0" algn="l" rtl="0">
                        <a:lnSpc>
                          <a:spcPct val="107000"/>
                        </a:lnSpc>
                        <a:spcBef>
                          <a:spcPts val="0"/>
                        </a:spcBef>
                        <a:spcAft>
                          <a:spcPts val="0"/>
                        </a:spcAft>
                        <a:buNone/>
                      </a:pPr>
                      <a:r>
                        <a:rPr lang="en-US" b="1">
                          <a:solidFill>
                            <a:schemeClr val="dk1"/>
                          </a:solidFill>
                          <a:uFillTx/>
                          <a:latin typeface="Calibri"/>
                          <a:ea typeface="Calibri"/>
                          <a:cs typeface="Calibri"/>
                          <a:sym typeface="Calibri"/>
                        </a:rPr>
                        <a:t># Node</a:t>
                      </a:r>
                      <a:endParaRPr b="1">
                        <a:solidFill>
                          <a:schemeClr val="dk1"/>
                        </a:solidFill>
                        <a:uFillTx/>
                        <a:latin typeface="Calibri"/>
                        <a:ea typeface="Calibri"/>
                        <a:cs typeface="Calibri"/>
                        <a:sym typeface="Calibri"/>
                      </a:endParaRPr>
                    </a:p>
                  </a:txBody>
                  <a:tcPr marL="68575" marR="68575" marT="91425" marB="91425" anchor="b">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solidFill>
                      <a:schemeClr val="accent1"/>
                    </a:solidFill>
                  </a:tcPr>
                </a:tc>
                <a:tc>
                  <a:txBody>
                    <a:bodyPr/>
                    <a:lstStyle/>
                    <a:p>
                      <a:pPr marL="0" marR="0" lvl="0" indent="0" algn="l" rtl="0">
                        <a:lnSpc>
                          <a:spcPct val="107000"/>
                        </a:lnSpc>
                        <a:spcBef>
                          <a:spcPts val="0"/>
                        </a:spcBef>
                        <a:spcAft>
                          <a:spcPts val="0"/>
                        </a:spcAft>
                        <a:buNone/>
                      </a:pPr>
                      <a:r>
                        <a:rPr lang="en-US" b="1">
                          <a:solidFill>
                            <a:schemeClr val="dk1"/>
                          </a:solidFill>
                          <a:uFillTx/>
                          <a:latin typeface="Calibri"/>
                          <a:ea typeface="Calibri"/>
                          <a:cs typeface="Calibri"/>
                          <a:sym typeface="Calibri"/>
                        </a:rPr>
                        <a:t>accuracy</a:t>
                      </a:r>
                      <a:endParaRPr b="1">
                        <a:solidFill>
                          <a:schemeClr val="dk1"/>
                        </a:solidFill>
                        <a:uFillTx/>
                        <a:latin typeface="Calibri"/>
                        <a:ea typeface="Calibri"/>
                        <a:cs typeface="Calibri"/>
                        <a:sym typeface="Calibri"/>
                      </a:endParaRPr>
                    </a:p>
                  </a:txBody>
                  <a:tcPr marL="68575" marR="68575" marT="91425" marB="91425" anchor="b">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solidFill>
                      <a:schemeClr val="accent1"/>
                    </a:solidFill>
                  </a:tcPr>
                </a:tc>
                <a:tc>
                  <a:txBody>
                    <a:bodyPr/>
                    <a:lstStyle/>
                    <a:p>
                      <a:pPr marL="0" marR="0" lvl="0" indent="0" algn="l" rtl="0">
                        <a:lnSpc>
                          <a:spcPct val="107000"/>
                        </a:lnSpc>
                        <a:spcBef>
                          <a:spcPts val="0"/>
                        </a:spcBef>
                        <a:spcAft>
                          <a:spcPts val="0"/>
                        </a:spcAft>
                        <a:buNone/>
                      </a:pPr>
                      <a:r>
                        <a:rPr lang="en-US" b="1">
                          <a:solidFill>
                            <a:schemeClr val="dk1"/>
                          </a:solidFill>
                          <a:uFillTx/>
                          <a:latin typeface="Calibri"/>
                          <a:ea typeface="Calibri"/>
                          <a:cs typeface="Calibri"/>
                          <a:sym typeface="Calibri"/>
                        </a:rPr>
                        <a:t>training time (s)</a:t>
                      </a:r>
                      <a:endParaRPr b="1">
                        <a:solidFill>
                          <a:schemeClr val="dk1"/>
                        </a:solidFill>
                        <a:uFillTx/>
                        <a:latin typeface="Calibri"/>
                        <a:ea typeface="Calibri"/>
                        <a:cs typeface="Calibri"/>
                        <a:sym typeface="Calibri"/>
                      </a:endParaRPr>
                    </a:p>
                  </a:txBody>
                  <a:tcPr marL="68575" marR="68575" marT="91425" marB="91425" anchor="b">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solidFill>
                      <a:schemeClr val="accent1"/>
                    </a:solidFill>
                  </a:tcPr>
                </a:tc>
                <a:extLst>
                  <a:ext uri="{0D108BD9-81ED-4DB2-BD59-A6C34878D82A}">
                    <a16:rowId xmlns:a16="http://schemas.microsoft.com/office/drawing/2014/main" val="10000"/>
                  </a:ext>
                </a:extLst>
              </a:tr>
              <a:tr h="457175">
                <a:tc>
                  <a:txBody>
                    <a:bodyPr/>
                    <a:lstStyle/>
                    <a:p>
                      <a:pPr marL="0" marR="0" lvl="0" indent="0" algn="l" rtl="0">
                        <a:lnSpc>
                          <a:spcPct val="107000"/>
                        </a:lnSpc>
                        <a:spcBef>
                          <a:spcPts val="0"/>
                        </a:spcBef>
                        <a:spcAft>
                          <a:spcPts val="0"/>
                        </a:spcAft>
                        <a:buNone/>
                      </a:pPr>
                      <a:r>
                        <a:rPr lang="en-US" b="1">
                          <a:solidFill>
                            <a:schemeClr val="dk1"/>
                          </a:solidFill>
                          <a:uFillTx/>
                          <a:latin typeface="Calibri"/>
                          <a:ea typeface="Calibri"/>
                          <a:cs typeface="Calibri"/>
                          <a:sym typeface="Calibri"/>
                        </a:rPr>
                        <a:t>1</a:t>
                      </a:r>
                      <a:endParaRPr b="1">
                        <a:solidFill>
                          <a:schemeClr val="dk1"/>
                        </a:solidFill>
                        <a:uFillTx/>
                        <a:latin typeface="Calibri"/>
                        <a:ea typeface="Calibri"/>
                        <a:cs typeface="Calibri"/>
                        <a:sym typeface="Calibri"/>
                      </a:endParaRPr>
                    </a:p>
                  </a:txBody>
                  <a:tcPr marL="68575" marR="68575" marT="91425" marB="91425" anchor="b">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solidFill>
                      <a:schemeClr val="accent1"/>
                    </a:solidFill>
                  </a:tcPr>
                </a:tc>
                <a:tc>
                  <a:txBody>
                    <a:bodyPr/>
                    <a:lstStyle/>
                    <a:p>
                      <a:pPr marL="0" marR="0" lvl="0" indent="0" algn="l" rtl="0">
                        <a:lnSpc>
                          <a:spcPct val="107000"/>
                        </a:lnSpc>
                        <a:spcBef>
                          <a:spcPts val="0"/>
                        </a:spcBef>
                        <a:spcAft>
                          <a:spcPts val="0"/>
                        </a:spcAft>
                        <a:buNone/>
                      </a:pPr>
                      <a:r>
                        <a:rPr lang="en-US" b="1">
                          <a:solidFill>
                            <a:schemeClr val="dk1"/>
                          </a:solidFill>
                          <a:uFillTx/>
                          <a:latin typeface="Calibri"/>
                          <a:ea typeface="Calibri"/>
                          <a:cs typeface="Calibri"/>
                          <a:sym typeface="Calibri"/>
                        </a:rPr>
                        <a:t>0.4263</a:t>
                      </a:r>
                      <a:endParaRPr b="1">
                        <a:solidFill>
                          <a:schemeClr val="dk1"/>
                        </a:solidFill>
                        <a:uFillTx/>
                        <a:latin typeface="Calibri"/>
                        <a:ea typeface="Calibri"/>
                        <a:cs typeface="Calibri"/>
                        <a:sym typeface="Calibri"/>
                      </a:endParaRPr>
                    </a:p>
                  </a:txBody>
                  <a:tcPr marL="68575" marR="68575" marT="91425" marB="91425" anchor="b">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solidFill>
                      <a:schemeClr val="accent1"/>
                    </a:solidFill>
                  </a:tcPr>
                </a:tc>
                <a:tc>
                  <a:txBody>
                    <a:bodyPr/>
                    <a:lstStyle/>
                    <a:p>
                      <a:pPr marL="0" marR="0" lvl="0" indent="0" algn="l" rtl="0">
                        <a:lnSpc>
                          <a:spcPct val="107000"/>
                        </a:lnSpc>
                        <a:spcBef>
                          <a:spcPts val="0"/>
                        </a:spcBef>
                        <a:spcAft>
                          <a:spcPts val="0"/>
                        </a:spcAft>
                        <a:buNone/>
                      </a:pPr>
                      <a:r>
                        <a:rPr lang="en-US" b="1">
                          <a:solidFill>
                            <a:schemeClr val="dk1"/>
                          </a:solidFill>
                          <a:uFillTx/>
                          <a:latin typeface="Calibri"/>
                          <a:ea typeface="Calibri"/>
                          <a:cs typeface="Calibri"/>
                          <a:sym typeface="Calibri"/>
                        </a:rPr>
                        <a:t>2038</a:t>
                      </a:r>
                      <a:endParaRPr b="1">
                        <a:solidFill>
                          <a:schemeClr val="dk1"/>
                        </a:solidFill>
                        <a:uFillTx/>
                        <a:latin typeface="Calibri"/>
                        <a:ea typeface="Calibri"/>
                        <a:cs typeface="Calibri"/>
                        <a:sym typeface="Calibri"/>
                      </a:endParaRPr>
                    </a:p>
                  </a:txBody>
                  <a:tcPr marL="68575" marR="68575" marT="91425" marB="91425" anchor="b">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solidFill>
                      <a:schemeClr val="accent1"/>
                    </a:solidFill>
                  </a:tcPr>
                </a:tc>
                <a:extLst>
                  <a:ext uri="{0D108BD9-81ED-4DB2-BD59-A6C34878D82A}">
                    <a16:rowId xmlns:a16="http://schemas.microsoft.com/office/drawing/2014/main" val="10001"/>
                  </a:ext>
                </a:extLst>
              </a:tr>
              <a:tr h="457175">
                <a:tc>
                  <a:txBody>
                    <a:bodyPr/>
                    <a:lstStyle/>
                    <a:p>
                      <a:pPr marL="0" marR="0" lvl="0" indent="0" algn="l" rtl="0">
                        <a:lnSpc>
                          <a:spcPct val="107000"/>
                        </a:lnSpc>
                        <a:spcBef>
                          <a:spcPts val="0"/>
                        </a:spcBef>
                        <a:spcAft>
                          <a:spcPts val="0"/>
                        </a:spcAft>
                        <a:buNone/>
                      </a:pPr>
                      <a:r>
                        <a:rPr lang="en-US" b="1">
                          <a:solidFill>
                            <a:schemeClr val="dk1"/>
                          </a:solidFill>
                          <a:uFillTx/>
                          <a:latin typeface="Calibri"/>
                          <a:ea typeface="Calibri"/>
                          <a:cs typeface="Calibri"/>
                          <a:sym typeface="Calibri"/>
                        </a:rPr>
                        <a:t>2</a:t>
                      </a:r>
                      <a:endParaRPr b="1">
                        <a:solidFill>
                          <a:schemeClr val="dk1"/>
                        </a:solidFill>
                        <a:uFillTx/>
                        <a:latin typeface="Calibri"/>
                        <a:ea typeface="Calibri"/>
                        <a:cs typeface="Calibri"/>
                        <a:sym typeface="Calibri"/>
                      </a:endParaRPr>
                    </a:p>
                  </a:txBody>
                  <a:tcPr marL="68575" marR="68575" marT="91425" marB="91425" anchor="b">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solidFill>
                      <a:schemeClr val="accent1"/>
                    </a:solidFill>
                  </a:tcPr>
                </a:tc>
                <a:tc>
                  <a:txBody>
                    <a:bodyPr/>
                    <a:lstStyle/>
                    <a:p>
                      <a:pPr marL="0" marR="0" lvl="0" indent="0" algn="l" rtl="0">
                        <a:lnSpc>
                          <a:spcPct val="107000"/>
                        </a:lnSpc>
                        <a:spcBef>
                          <a:spcPts val="0"/>
                        </a:spcBef>
                        <a:spcAft>
                          <a:spcPts val="0"/>
                        </a:spcAft>
                        <a:buNone/>
                      </a:pPr>
                      <a:r>
                        <a:rPr lang="en-US" b="1">
                          <a:solidFill>
                            <a:schemeClr val="dk1"/>
                          </a:solidFill>
                          <a:uFillTx/>
                          <a:latin typeface="Calibri"/>
                          <a:ea typeface="Calibri"/>
                          <a:cs typeface="Calibri"/>
                          <a:sym typeface="Calibri"/>
                        </a:rPr>
                        <a:t>0.4085</a:t>
                      </a:r>
                      <a:endParaRPr b="1">
                        <a:solidFill>
                          <a:schemeClr val="dk1"/>
                        </a:solidFill>
                        <a:uFillTx/>
                        <a:latin typeface="Calibri"/>
                        <a:ea typeface="Calibri"/>
                        <a:cs typeface="Calibri"/>
                        <a:sym typeface="Calibri"/>
                      </a:endParaRPr>
                    </a:p>
                  </a:txBody>
                  <a:tcPr marL="68575" marR="68575" marT="91425" marB="91425" anchor="b">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solidFill>
                      <a:schemeClr val="accent1"/>
                    </a:solidFill>
                  </a:tcPr>
                </a:tc>
                <a:tc>
                  <a:txBody>
                    <a:bodyPr/>
                    <a:lstStyle/>
                    <a:p>
                      <a:pPr marL="0" marR="0" lvl="0" indent="0" algn="l" rtl="0">
                        <a:lnSpc>
                          <a:spcPct val="107000"/>
                        </a:lnSpc>
                        <a:spcBef>
                          <a:spcPts val="0"/>
                        </a:spcBef>
                        <a:spcAft>
                          <a:spcPts val="0"/>
                        </a:spcAft>
                        <a:buNone/>
                      </a:pPr>
                      <a:r>
                        <a:rPr lang="en-US" b="1">
                          <a:solidFill>
                            <a:schemeClr val="dk1"/>
                          </a:solidFill>
                          <a:uFillTx/>
                          <a:latin typeface="Calibri"/>
                          <a:ea typeface="Calibri"/>
                          <a:cs typeface="Calibri"/>
                          <a:sym typeface="Calibri"/>
                        </a:rPr>
                        <a:t>4043</a:t>
                      </a:r>
                      <a:endParaRPr b="1">
                        <a:solidFill>
                          <a:schemeClr val="dk1"/>
                        </a:solidFill>
                        <a:uFillTx/>
                        <a:latin typeface="Calibri"/>
                        <a:ea typeface="Calibri"/>
                        <a:cs typeface="Calibri"/>
                        <a:sym typeface="Calibri"/>
                      </a:endParaRPr>
                    </a:p>
                  </a:txBody>
                  <a:tcPr marL="68575" marR="68575" marT="91425" marB="91425" anchor="b">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solidFill>
                      <a:schemeClr val="accent1"/>
                    </a:solidFill>
                  </a:tcPr>
                </a:tc>
                <a:extLst>
                  <a:ext uri="{0D108BD9-81ED-4DB2-BD59-A6C34878D82A}">
                    <a16:rowId xmlns:a16="http://schemas.microsoft.com/office/drawing/2014/main" val="10002"/>
                  </a:ext>
                </a:extLst>
              </a:tr>
              <a:tr h="457175">
                <a:tc>
                  <a:txBody>
                    <a:bodyPr/>
                    <a:lstStyle/>
                    <a:p>
                      <a:pPr marL="0" marR="0" lvl="0" indent="0" algn="l" rtl="0">
                        <a:lnSpc>
                          <a:spcPct val="107000"/>
                        </a:lnSpc>
                        <a:spcBef>
                          <a:spcPts val="0"/>
                        </a:spcBef>
                        <a:spcAft>
                          <a:spcPts val="0"/>
                        </a:spcAft>
                        <a:buNone/>
                      </a:pPr>
                      <a:r>
                        <a:rPr lang="en-US" b="1">
                          <a:solidFill>
                            <a:schemeClr val="dk1"/>
                          </a:solidFill>
                          <a:uFillTx/>
                          <a:latin typeface="Calibri"/>
                          <a:ea typeface="Calibri"/>
                          <a:cs typeface="Calibri"/>
                          <a:sym typeface="Calibri"/>
                        </a:rPr>
                        <a:t>4</a:t>
                      </a:r>
                      <a:endParaRPr b="1">
                        <a:solidFill>
                          <a:schemeClr val="dk1"/>
                        </a:solidFill>
                        <a:uFillTx/>
                        <a:latin typeface="Calibri"/>
                        <a:ea typeface="Calibri"/>
                        <a:cs typeface="Calibri"/>
                        <a:sym typeface="Calibri"/>
                      </a:endParaRPr>
                    </a:p>
                  </a:txBody>
                  <a:tcPr marL="68575" marR="68575" marT="91425" marB="91425" anchor="b">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solidFill>
                      <a:schemeClr val="accent1"/>
                    </a:solidFill>
                  </a:tcPr>
                </a:tc>
                <a:tc>
                  <a:txBody>
                    <a:bodyPr/>
                    <a:lstStyle/>
                    <a:p>
                      <a:pPr marL="0" marR="0" lvl="0" indent="0" algn="l" rtl="0">
                        <a:lnSpc>
                          <a:spcPct val="107000"/>
                        </a:lnSpc>
                        <a:spcBef>
                          <a:spcPts val="0"/>
                        </a:spcBef>
                        <a:spcAft>
                          <a:spcPts val="0"/>
                        </a:spcAft>
                        <a:buNone/>
                      </a:pPr>
                      <a:r>
                        <a:rPr lang="en-US" b="1">
                          <a:solidFill>
                            <a:schemeClr val="dk1"/>
                          </a:solidFill>
                          <a:uFillTx/>
                          <a:latin typeface="Calibri"/>
                          <a:ea typeface="Calibri"/>
                          <a:cs typeface="Calibri"/>
                          <a:sym typeface="Calibri"/>
                        </a:rPr>
                        <a:t>0.4002</a:t>
                      </a:r>
                      <a:endParaRPr b="1">
                        <a:solidFill>
                          <a:schemeClr val="dk1"/>
                        </a:solidFill>
                        <a:uFillTx/>
                        <a:latin typeface="Calibri"/>
                        <a:ea typeface="Calibri"/>
                        <a:cs typeface="Calibri"/>
                        <a:sym typeface="Calibri"/>
                      </a:endParaRPr>
                    </a:p>
                  </a:txBody>
                  <a:tcPr marL="68575" marR="68575" marT="91425" marB="91425" anchor="b">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solidFill>
                      <a:schemeClr val="accent1"/>
                    </a:solidFill>
                  </a:tcPr>
                </a:tc>
                <a:tc>
                  <a:txBody>
                    <a:bodyPr/>
                    <a:lstStyle/>
                    <a:p>
                      <a:pPr marL="0" marR="0" lvl="0" indent="0" algn="l" rtl="0">
                        <a:lnSpc>
                          <a:spcPct val="107000"/>
                        </a:lnSpc>
                        <a:spcBef>
                          <a:spcPts val="0"/>
                        </a:spcBef>
                        <a:spcAft>
                          <a:spcPts val="0"/>
                        </a:spcAft>
                        <a:buNone/>
                      </a:pPr>
                      <a:r>
                        <a:rPr lang="en-US" b="1">
                          <a:solidFill>
                            <a:schemeClr val="dk1"/>
                          </a:solidFill>
                          <a:uFillTx/>
                          <a:latin typeface="Calibri"/>
                          <a:ea typeface="Calibri"/>
                          <a:cs typeface="Calibri"/>
                          <a:sym typeface="Calibri"/>
                        </a:rPr>
                        <a:t>2105</a:t>
                      </a:r>
                      <a:endParaRPr b="1">
                        <a:solidFill>
                          <a:schemeClr val="dk1"/>
                        </a:solidFill>
                        <a:uFillTx/>
                        <a:latin typeface="Calibri"/>
                        <a:ea typeface="Calibri"/>
                        <a:cs typeface="Calibri"/>
                        <a:sym typeface="Calibri"/>
                      </a:endParaRPr>
                    </a:p>
                  </a:txBody>
                  <a:tcPr marL="68575" marR="68575" marT="91425" marB="91425" anchor="b">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solidFill>
                      <a:schemeClr val="accent1"/>
                    </a:solidFill>
                  </a:tcPr>
                </a:tc>
                <a:extLst>
                  <a:ext uri="{0D108BD9-81ED-4DB2-BD59-A6C34878D82A}">
                    <a16:rowId xmlns:a16="http://schemas.microsoft.com/office/drawing/2014/main" val="10003"/>
                  </a:ext>
                </a:extLst>
              </a:tr>
              <a:tr h="457175">
                <a:tc>
                  <a:txBody>
                    <a:bodyPr/>
                    <a:lstStyle/>
                    <a:p>
                      <a:pPr marL="0" marR="0" lvl="0" indent="0" algn="l" rtl="0">
                        <a:lnSpc>
                          <a:spcPct val="107000"/>
                        </a:lnSpc>
                        <a:spcBef>
                          <a:spcPts val="0"/>
                        </a:spcBef>
                        <a:spcAft>
                          <a:spcPts val="0"/>
                        </a:spcAft>
                        <a:buNone/>
                      </a:pPr>
                      <a:r>
                        <a:rPr lang="en-US" b="1">
                          <a:solidFill>
                            <a:schemeClr val="dk1"/>
                          </a:solidFill>
                          <a:uFillTx/>
                          <a:latin typeface="Calibri"/>
                          <a:ea typeface="Calibri"/>
                          <a:cs typeface="Calibri"/>
                          <a:sym typeface="Calibri"/>
                        </a:rPr>
                        <a:t>8</a:t>
                      </a:r>
                      <a:endParaRPr b="1">
                        <a:solidFill>
                          <a:schemeClr val="dk1"/>
                        </a:solidFill>
                        <a:uFillTx/>
                        <a:latin typeface="Calibri"/>
                        <a:ea typeface="Calibri"/>
                        <a:cs typeface="Calibri"/>
                        <a:sym typeface="Calibri"/>
                      </a:endParaRPr>
                    </a:p>
                  </a:txBody>
                  <a:tcPr marL="68575" marR="68575" marT="91425" marB="91425" anchor="b">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solidFill>
                      <a:schemeClr val="accent1"/>
                    </a:solidFill>
                  </a:tcPr>
                </a:tc>
                <a:tc>
                  <a:txBody>
                    <a:bodyPr/>
                    <a:lstStyle/>
                    <a:p>
                      <a:pPr marL="0" marR="0" lvl="0" indent="0" algn="l" rtl="0">
                        <a:lnSpc>
                          <a:spcPct val="107000"/>
                        </a:lnSpc>
                        <a:spcBef>
                          <a:spcPts val="0"/>
                        </a:spcBef>
                        <a:spcAft>
                          <a:spcPts val="0"/>
                        </a:spcAft>
                        <a:buNone/>
                      </a:pPr>
                      <a:r>
                        <a:rPr lang="en-US" b="1">
                          <a:solidFill>
                            <a:schemeClr val="dk1"/>
                          </a:solidFill>
                          <a:uFillTx/>
                          <a:latin typeface="Calibri"/>
                          <a:ea typeface="Calibri"/>
                          <a:cs typeface="Calibri"/>
                          <a:sym typeface="Calibri"/>
                        </a:rPr>
                        <a:t>0.4012</a:t>
                      </a:r>
                      <a:endParaRPr b="1">
                        <a:solidFill>
                          <a:schemeClr val="dk1"/>
                        </a:solidFill>
                        <a:uFillTx/>
                        <a:latin typeface="Calibri"/>
                        <a:ea typeface="Calibri"/>
                        <a:cs typeface="Calibri"/>
                        <a:sym typeface="Calibri"/>
                      </a:endParaRPr>
                    </a:p>
                  </a:txBody>
                  <a:tcPr marL="68575" marR="68575" marT="91425" marB="91425" anchor="b">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solidFill>
                      <a:schemeClr val="accent1"/>
                    </a:solidFill>
                  </a:tcPr>
                </a:tc>
                <a:tc>
                  <a:txBody>
                    <a:bodyPr/>
                    <a:lstStyle/>
                    <a:p>
                      <a:pPr marL="0" marR="0" lvl="0" indent="0" algn="l" rtl="0">
                        <a:lnSpc>
                          <a:spcPct val="107000"/>
                        </a:lnSpc>
                        <a:spcBef>
                          <a:spcPts val="0"/>
                        </a:spcBef>
                        <a:spcAft>
                          <a:spcPts val="0"/>
                        </a:spcAft>
                        <a:buNone/>
                      </a:pPr>
                      <a:r>
                        <a:rPr lang="en-US" b="1">
                          <a:solidFill>
                            <a:schemeClr val="dk1"/>
                          </a:solidFill>
                          <a:uFillTx/>
                          <a:latin typeface="Calibri"/>
                          <a:ea typeface="Calibri"/>
                          <a:cs typeface="Calibri"/>
                          <a:sym typeface="Calibri"/>
                        </a:rPr>
                        <a:t>1132</a:t>
                      </a:r>
                      <a:endParaRPr b="1">
                        <a:solidFill>
                          <a:schemeClr val="dk1"/>
                        </a:solidFill>
                        <a:uFillTx/>
                        <a:latin typeface="Calibri"/>
                        <a:ea typeface="Calibri"/>
                        <a:cs typeface="Calibri"/>
                        <a:sym typeface="Calibri"/>
                      </a:endParaRPr>
                    </a:p>
                  </a:txBody>
                  <a:tcPr marL="68575" marR="68575" marT="91425" marB="91425" anchor="b">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solidFill>
                      <a:schemeClr val="accent1"/>
                    </a:solidFill>
                  </a:tcPr>
                </a:tc>
                <a:extLst>
                  <a:ext uri="{0D108BD9-81ED-4DB2-BD59-A6C34878D82A}">
                    <a16:rowId xmlns:a16="http://schemas.microsoft.com/office/drawing/2014/main" val="10004"/>
                  </a:ext>
                </a:extLst>
              </a:tr>
            </a:tbl>
          </a:graphicData>
        </a:graphic>
      </p:graphicFrame>
      <p:sp>
        <p:nvSpPr>
          <p:cNvPr id="212" name="Google Shape;212;g7924861a53_0_37"/>
          <p:cNvSpPr txBox="1">
            <a:spLocks/>
          </p:cNvSpPr>
          <p:nvPr/>
        </p:nvSpPr>
        <p:spPr>
          <a:xfrm>
            <a:off x="4663825" y="3950850"/>
            <a:ext cx="4184100" cy="598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a:uFillTx/>
              </a:rPr>
              <a:t>Results with ideal scalability</a:t>
            </a:r>
            <a:endParaRPr>
              <a:uFillTx/>
            </a:endParaRPr>
          </a:p>
          <a:p>
            <a:pPr marL="0" marR="0" lvl="0" indent="0" algn="l" rtl="0">
              <a:lnSpc>
                <a:spcPct val="100000"/>
              </a:lnSpc>
              <a:spcBef>
                <a:spcPts val="0"/>
              </a:spcBef>
              <a:spcAft>
                <a:spcPts val="0"/>
              </a:spcAft>
              <a:buNone/>
            </a:pPr>
            <a:r>
              <a:rPr lang="en-US">
                <a:uFillTx/>
              </a:rPr>
              <a:t>(blue: actual training time; gray: performance loss compared to the ideal scenario)</a:t>
            </a:r>
            <a:endParaRPr>
              <a:uFillTx/>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g7924861a53_0_49"/>
          <p:cNvSpPr txBox="1">
            <a:spLocks noGrp="1"/>
          </p:cNvSpPr>
          <p:nvPr>
            <p:ph type="body" idx="1"/>
          </p:nvPr>
        </p:nvSpPr>
        <p:spPr>
          <a:xfrm>
            <a:off x="746930" y="1372791"/>
            <a:ext cx="8229600" cy="3394500"/>
          </a:xfrm>
          <a:prstGeom prst="rect">
            <a:avLst/>
          </a:prstGeom>
        </p:spPr>
        <p:txBody>
          <a:bodyPr spcFirstLastPara="1" wrap="square" lIns="91425" tIns="45700" rIns="91425" bIns="45700" anchor="t" anchorCtr="0">
            <a:noAutofit/>
          </a:bodyPr>
          <a:lstStyle/>
          <a:p>
            <a:pPr marL="457200" marR="0" lvl="0" indent="-381000" algn="l" rtl="0">
              <a:lnSpc>
                <a:spcPct val="100000"/>
              </a:lnSpc>
              <a:spcBef>
                <a:spcPts val="480"/>
              </a:spcBef>
              <a:spcAft>
                <a:spcPts val="0"/>
              </a:spcAft>
              <a:buSzPts val="2400"/>
              <a:buChar char="●"/>
            </a:pPr>
            <a:r>
              <a:rPr lang="en-US">
                <a:uFillTx/>
              </a:rPr>
              <a:t>Long short-term memory model </a:t>
            </a:r>
            <a:endParaRPr>
              <a:uFillTx/>
            </a:endParaRPr>
          </a:p>
          <a:p>
            <a:pPr marL="457200" marR="0" lvl="0" indent="-381000" algn="l" rtl="0">
              <a:lnSpc>
                <a:spcPct val="100000"/>
              </a:lnSpc>
              <a:spcBef>
                <a:spcPts val="0"/>
              </a:spcBef>
              <a:spcAft>
                <a:spcPts val="0"/>
              </a:spcAft>
              <a:buSzPts val="2400"/>
              <a:buChar char="●"/>
            </a:pPr>
            <a:r>
              <a:rPr lang="en-US">
                <a:uFillTx/>
              </a:rPr>
              <a:t>A variant of RNN </a:t>
            </a:r>
            <a:endParaRPr>
              <a:uFillTx/>
            </a:endParaRPr>
          </a:p>
          <a:p>
            <a:pPr marL="457200" marR="0" lvl="0" indent="-381000" algn="l" rtl="0">
              <a:lnSpc>
                <a:spcPct val="100000"/>
              </a:lnSpc>
              <a:spcBef>
                <a:spcPts val="0"/>
              </a:spcBef>
              <a:spcAft>
                <a:spcPts val="0"/>
              </a:spcAft>
              <a:buSzPts val="2400"/>
              <a:buChar char="●"/>
            </a:pPr>
            <a:r>
              <a:rPr lang="en-US">
                <a:uFillTx/>
              </a:rPr>
              <a:t>Have good performance to deal with the long sequence</a:t>
            </a:r>
            <a:endParaRPr>
              <a:uFillTx/>
            </a:endParaRPr>
          </a:p>
        </p:txBody>
      </p:sp>
      <p:sp>
        <p:nvSpPr>
          <p:cNvPr id="219" name="Google Shape;219;g7924861a53_0_49"/>
          <p:cNvSpPr txBox="1">
            <a:spLocks noGrp="1"/>
          </p:cNvSpPr>
          <p:nvPr>
            <p:ph type="title"/>
          </p:nvPr>
        </p:nvSpPr>
        <p:spPr>
          <a:xfrm>
            <a:off x="200590" y="838178"/>
            <a:ext cx="8836800" cy="534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uFillTx/>
              </a:rPr>
              <a:t>LSTM</a:t>
            </a:r>
            <a:endParaRPr>
              <a:uFillTx/>
            </a:endParaRPr>
          </a:p>
        </p:txBody>
      </p:sp>
      <p:pic>
        <p:nvPicPr>
          <p:cNvPr id="220" name="Google Shape;220;g7924861a53_0_49"/>
          <p:cNvPicPr preferRelativeResize="0"/>
          <p:nvPr/>
        </p:nvPicPr>
        <p:blipFill>
          <a:blip r:embed="rId3"/>
          <a:stretch>
            <a:fillRect/>
          </a:stretch>
        </p:blipFill>
        <p:spPr>
          <a:xfrm>
            <a:off x="5844550" y="0"/>
            <a:ext cx="3299451" cy="2165776"/>
          </a:xfrm>
          <a:prstGeom prst="rect">
            <a:avLst/>
          </a:prstGeom>
          <a:noFill/>
          <a:ln>
            <a:noFill/>
          </a:ln>
        </p:spPr>
      </p:pic>
      <p:pic>
        <p:nvPicPr>
          <p:cNvPr id="221" name="Google Shape;221;g7924861a53_0_49"/>
          <p:cNvPicPr preferRelativeResize="0"/>
          <p:nvPr/>
        </p:nvPicPr>
        <p:blipFill>
          <a:blip r:embed="rId4"/>
          <a:stretch>
            <a:fillRect/>
          </a:stretch>
        </p:blipFill>
        <p:spPr>
          <a:xfrm>
            <a:off x="896238" y="3173975"/>
            <a:ext cx="8010525" cy="1771650"/>
          </a:xfrm>
          <a:prstGeom prst="rect">
            <a:avLst/>
          </a:prstGeom>
          <a:noFill/>
          <a:ln>
            <a:noFill/>
          </a:ln>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g7924861a53_0_64"/>
          <p:cNvSpPr txBox="1">
            <a:spLocks noGrp="1"/>
          </p:cNvSpPr>
          <p:nvPr>
            <p:ph type="title"/>
          </p:nvPr>
        </p:nvSpPr>
        <p:spPr>
          <a:xfrm>
            <a:off x="200590" y="838178"/>
            <a:ext cx="8836800" cy="534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uFillTx/>
              </a:rPr>
              <a:t>Horovod GPU experiments for LSTM</a:t>
            </a:r>
            <a:endParaRPr>
              <a:uFillTx/>
            </a:endParaRPr>
          </a:p>
        </p:txBody>
      </p:sp>
      <p:graphicFrame>
        <p:nvGraphicFramePr>
          <p:cNvPr id="228" name="Google Shape;228;g7924861a53_0_64"/>
          <p:cNvGraphicFramePr/>
          <p:nvPr/>
        </p:nvGraphicFramePr>
        <p:xfrm>
          <a:off x="739425" y="2085438"/>
          <a:ext cx="3467350" cy="1892785"/>
        </p:xfrm>
        <a:graphic>
          <a:graphicData uri="http://schemas.openxmlformats.org/drawingml/2006/table">
            <a:tbl>
              <a:tblPr>
                <a:noFill/>
                <a:tableStyleId>{B7E07954-13BA-4F31-92A3-14C99272ACA8}</a:tableStyleId>
              </a:tblPr>
              <a:tblGrid>
                <a:gridCol w="715475">
                  <a:extLst>
                    <a:ext uri="{9D8B030D-6E8A-4147-A177-3AD203B41FA5}">
                      <a16:colId xmlns:a16="http://schemas.microsoft.com/office/drawing/2014/main" val="20000"/>
                    </a:ext>
                  </a:extLst>
                </a:gridCol>
                <a:gridCol w="1453000">
                  <a:extLst>
                    <a:ext uri="{9D8B030D-6E8A-4147-A177-3AD203B41FA5}">
                      <a16:colId xmlns:a16="http://schemas.microsoft.com/office/drawing/2014/main" val="20001"/>
                    </a:ext>
                  </a:extLst>
                </a:gridCol>
                <a:gridCol w="1298875">
                  <a:extLst>
                    <a:ext uri="{9D8B030D-6E8A-4147-A177-3AD203B41FA5}">
                      <a16:colId xmlns:a16="http://schemas.microsoft.com/office/drawing/2014/main" val="20002"/>
                    </a:ext>
                  </a:extLst>
                </a:gridCol>
              </a:tblGrid>
              <a:tr h="0">
                <a:tc>
                  <a:txBody>
                    <a:bodyPr/>
                    <a:lstStyle/>
                    <a:p>
                      <a:pPr marL="0" marR="0" lvl="0" indent="0" algn="l" rtl="0">
                        <a:lnSpc>
                          <a:spcPct val="107000"/>
                        </a:lnSpc>
                        <a:spcBef>
                          <a:spcPts val="0"/>
                        </a:spcBef>
                        <a:spcAft>
                          <a:spcPts val="0"/>
                        </a:spcAft>
                        <a:buNone/>
                      </a:pPr>
                      <a:r>
                        <a:rPr lang="en-US" sz="1200" b="1">
                          <a:solidFill>
                            <a:schemeClr val="dk1"/>
                          </a:solidFill>
                          <a:uFillTx/>
                          <a:latin typeface="Calibri"/>
                          <a:ea typeface="Calibri"/>
                          <a:cs typeface="Calibri"/>
                          <a:sym typeface="Calibri"/>
                        </a:rPr>
                        <a:t># Node</a:t>
                      </a:r>
                      <a:endParaRPr sz="1200" b="1">
                        <a:solidFill>
                          <a:schemeClr val="dk1"/>
                        </a:solidFill>
                        <a:uFillTx/>
                        <a:latin typeface="Calibri"/>
                        <a:ea typeface="Calibri"/>
                        <a:cs typeface="Calibri"/>
                        <a:sym typeface="Calibri"/>
                      </a:endParaRPr>
                    </a:p>
                  </a:txBody>
                  <a:tcPr marL="68575" marR="68575" marT="91425" marB="91425" anchor="b">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solidFill>
                      <a:schemeClr val="accent1"/>
                    </a:solidFill>
                  </a:tcPr>
                </a:tc>
                <a:tc>
                  <a:txBody>
                    <a:bodyPr/>
                    <a:lstStyle/>
                    <a:p>
                      <a:pPr marL="0" marR="0" lvl="0" indent="0" algn="l" rtl="0">
                        <a:lnSpc>
                          <a:spcPct val="107000"/>
                        </a:lnSpc>
                        <a:spcBef>
                          <a:spcPts val="0"/>
                        </a:spcBef>
                        <a:spcAft>
                          <a:spcPts val="0"/>
                        </a:spcAft>
                        <a:buNone/>
                      </a:pPr>
                      <a:r>
                        <a:rPr lang="en-US" sz="1200" b="1">
                          <a:solidFill>
                            <a:schemeClr val="dk1"/>
                          </a:solidFill>
                          <a:uFillTx/>
                          <a:latin typeface="Calibri"/>
                          <a:ea typeface="Calibri"/>
                          <a:cs typeface="Calibri"/>
                          <a:sym typeface="Calibri"/>
                        </a:rPr>
                        <a:t>accuracy</a:t>
                      </a:r>
                      <a:endParaRPr sz="1200" b="1">
                        <a:solidFill>
                          <a:schemeClr val="dk1"/>
                        </a:solidFill>
                        <a:uFillTx/>
                        <a:latin typeface="Calibri"/>
                        <a:ea typeface="Calibri"/>
                        <a:cs typeface="Calibri"/>
                        <a:sym typeface="Calibri"/>
                      </a:endParaRPr>
                    </a:p>
                  </a:txBody>
                  <a:tcPr marL="68575" marR="68575" marT="91425" marB="91425" anchor="b">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solidFill>
                      <a:schemeClr val="accent1"/>
                    </a:solidFill>
                  </a:tcPr>
                </a:tc>
                <a:tc>
                  <a:txBody>
                    <a:bodyPr/>
                    <a:lstStyle/>
                    <a:p>
                      <a:pPr marL="0" marR="0" lvl="0" indent="0" algn="l" rtl="0">
                        <a:lnSpc>
                          <a:spcPct val="107000"/>
                        </a:lnSpc>
                        <a:spcBef>
                          <a:spcPts val="0"/>
                        </a:spcBef>
                        <a:spcAft>
                          <a:spcPts val="0"/>
                        </a:spcAft>
                        <a:buNone/>
                      </a:pPr>
                      <a:r>
                        <a:rPr lang="en-US" sz="1200" b="1">
                          <a:solidFill>
                            <a:schemeClr val="dk1"/>
                          </a:solidFill>
                          <a:uFillTx/>
                          <a:latin typeface="Calibri"/>
                          <a:ea typeface="Calibri"/>
                          <a:cs typeface="Calibri"/>
                          <a:sym typeface="Calibri"/>
                        </a:rPr>
                        <a:t>training time (s)</a:t>
                      </a:r>
                      <a:endParaRPr sz="1200" b="1">
                        <a:solidFill>
                          <a:schemeClr val="dk1"/>
                        </a:solidFill>
                        <a:uFillTx/>
                        <a:latin typeface="Calibri"/>
                        <a:ea typeface="Calibri"/>
                        <a:cs typeface="Calibri"/>
                        <a:sym typeface="Calibri"/>
                      </a:endParaRPr>
                    </a:p>
                  </a:txBody>
                  <a:tcPr marL="68575" marR="68575" marT="91425" marB="91425" anchor="b">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solidFill>
                      <a:schemeClr val="accent1"/>
                    </a:solidFill>
                  </a:tcPr>
                </a:tc>
                <a:extLst>
                  <a:ext uri="{0D108BD9-81ED-4DB2-BD59-A6C34878D82A}">
                    <a16:rowId xmlns:a16="http://schemas.microsoft.com/office/drawing/2014/main" val="10000"/>
                  </a:ext>
                </a:extLst>
              </a:tr>
              <a:tr h="278825">
                <a:tc>
                  <a:txBody>
                    <a:bodyPr/>
                    <a:lstStyle/>
                    <a:p>
                      <a:pPr marL="0" marR="0" lvl="0" indent="0" algn="l" rtl="0">
                        <a:lnSpc>
                          <a:spcPct val="107000"/>
                        </a:lnSpc>
                        <a:spcBef>
                          <a:spcPts val="0"/>
                        </a:spcBef>
                        <a:spcAft>
                          <a:spcPts val="0"/>
                        </a:spcAft>
                        <a:buNone/>
                      </a:pPr>
                      <a:r>
                        <a:rPr lang="en-US" sz="1200" b="1">
                          <a:solidFill>
                            <a:schemeClr val="dk1"/>
                          </a:solidFill>
                          <a:uFillTx/>
                          <a:latin typeface="Calibri"/>
                          <a:ea typeface="Calibri"/>
                          <a:cs typeface="Calibri"/>
                          <a:sym typeface="Calibri"/>
                        </a:rPr>
                        <a:t>1</a:t>
                      </a:r>
                      <a:endParaRPr sz="1200" b="1">
                        <a:solidFill>
                          <a:schemeClr val="dk1"/>
                        </a:solidFill>
                        <a:uFillTx/>
                        <a:latin typeface="Calibri"/>
                        <a:ea typeface="Calibri"/>
                        <a:cs typeface="Calibri"/>
                        <a:sym typeface="Calibri"/>
                      </a:endParaRPr>
                    </a:p>
                  </a:txBody>
                  <a:tcPr marL="68575" marR="68575" marT="91425" marB="91425" anchor="b">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solidFill>
                      <a:schemeClr val="accent1"/>
                    </a:solidFill>
                  </a:tcPr>
                </a:tc>
                <a:tc>
                  <a:txBody>
                    <a:bodyPr/>
                    <a:lstStyle/>
                    <a:p>
                      <a:pPr marL="0" marR="0" lvl="0" indent="0" algn="l" rtl="0">
                        <a:lnSpc>
                          <a:spcPct val="107000"/>
                        </a:lnSpc>
                        <a:spcBef>
                          <a:spcPts val="0"/>
                        </a:spcBef>
                        <a:spcAft>
                          <a:spcPts val="0"/>
                        </a:spcAft>
                        <a:buNone/>
                      </a:pPr>
                      <a:r>
                        <a:rPr lang="en-US" sz="1200" b="1">
                          <a:solidFill>
                            <a:schemeClr val="dk1"/>
                          </a:solidFill>
                          <a:uFillTx/>
                          <a:latin typeface="Calibri"/>
                          <a:ea typeface="Calibri"/>
                          <a:cs typeface="Calibri"/>
                          <a:sym typeface="Calibri"/>
                        </a:rPr>
                        <a:t>0.1951</a:t>
                      </a:r>
                      <a:endParaRPr sz="1200" b="1">
                        <a:solidFill>
                          <a:schemeClr val="dk1"/>
                        </a:solidFill>
                        <a:uFillTx/>
                        <a:latin typeface="Calibri"/>
                        <a:ea typeface="Calibri"/>
                        <a:cs typeface="Calibri"/>
                        <a:sym typeface="Calibri"/>
                      </a:endParaRPr>
                    </a:p>
                  </a:txBody>
                  <a:tcPr marL="68575" marR="68575" marT="91425" marB="91425" anchor="b">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solidFill>
                      <a:schemeClr val="accent1"/>
                    </a:solidFill>
                  </a:tcPr>
                </a:tc>
                <a:tc>
                  <a:txBody>
                    <a:bodyPr/>
                    <a:lstStyle/>
                    <a:p>
                      <a:pPr marL="0" marR="0" lvl="0" indent="0" algn="l" rtl="0">
                        <a:lnSpc>
                          <a:spcPct val="107000"/>
                        </a:lnSpc>
                        <a:spcBef>
                          <a:spcPts val="0"/>
                        </a:spcBef>
                        <a:spcAft>
                          <a:spcPts val="0"/>
                        </a:spcAft>
                        <a:buNone/>
                      </a:pPr>
                      <a:r>
                        <a:rPr lang="en-US" sz="1200" b="1">
                          <a:solidFill>
                            <a:schemeClr val="dk1"/>
                          </a:solidFill>
                          <a:uFillTx/>
                          <a:latin typeface="Calibri"/>
                          <a:ea typeface="Calibri"/>
                          <a:cs typeface="Calibri"/>
                          <a:sym typeface="Calibri"/>
                        </a:rPr>
                        <a:t>464</a:t>
                      </a:r>
                      <a:endParaRPr sz="1200" b="1">
                        <a:solidFill>
                          <a:schemeClr val="dk1"/>
                        </a:solidFill>
                        <a:uFillTx/>
                        <a:latin typeface="Calibri"/>
                        <a:ea typeface="Calibri"/>
                        <a:cs typeface="Calibri"/>
                        <a:sym typeface="Calibri"/>
                      </a:endParaRPr>
                    </a:p>
                  </a:txBody>
                  <a:tcPr marL="68575" marR="68575" marT="91425" marB="91425" anchor="b">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solidFill>
                      <a:schemeClr val="accent1"/>
                    </a:solidFill>
                  </a:tcPr>
                </a:tc>
                <a:extLst>
                  <a:ext uri="{0D108BD9-81ED-4DB2-BD59-A6C34878D82A}">
                    <a16:rowId xmlns:a16="http://schemas.microsoft.com/office/drawing/2014/main" val="10001"/>
                  </a:ext>
                </a:extLst>
              </a:tr>
              <a:tr h="278825">
                <a:tc>
                  <a:txBody>
                    <a:bodyPr/>
                    <a:lstStyle/>
                    <a:p>
                      <a:pPr marL="0" marR="0" lvl="0" indent="0" algn="l" rtl="0">
                        <a:lnSpc>
                          <a:spcPct val="107000"/>
                        </a:lnSpc>
                        <a:spcBef>
                          <a:spcPts val="0"/>
                        </a:spcBef>
                        <a:spcAft>
                          <a:spcPts val="0"/>
                        </a:spcAft>
                        <a:buNone/>
                      </a:pPr>
                      <a:r>
                        <a:rPr lang="en-US" sz="1200" b="1">
                          <a:solidFill>
                            <a:schemeClr val="dk1"/>
                          </a:solidFill>
                          <a:uFillTx/>
                          <a:latin typeface="Calibri"/>
                          <a:ea typeface="Calibri"/>
                          <a:cs typeface="Calibri"/>
                          <a:sym typeface="Calibri"/>
                        </a:rPr>
                        <a:t>2</a:t>
                      </a:r>
                      <a:endParaRPr sz="1200" b="1">
                        <a:solidFill>
                          <a:schemeClr val="dk1"/>
                        </a:solidFill>
                        <a:uFillTx/>
                        <a:latin typeface="Calibri"/>
                        <a:ea typeface="Calibri"/>
                        <a:cs typeface="Calibri"/>
                        <a:sym typeface="Calibri"/>
                      </a:endParaRPr>
                    </a:p>
                  </a:txBody>
                  <a:tcPr marL="68575" marR="68575" marT="91425" marB="91425" anchor="b">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solidFill>
                      <a:schemeClr val="accent1"/>
                    </a:solidFill>
                  </a:tcPr>
                </a:tc>
                <a:tc>
                  <a:txBody>
                    <a:bodyPr/>
                    <a:lstStyle/>
                    <a:p>
                      <a:pPr marL="0" marR="0" lvl="0" indent="0" algn="l" rtl="0">
                        <a:lnSpc>
                          <a:spcPct val="107000"/>
                        </a:lnSpc>
                        <a:spcBef>
                          <a:spcPts val="0"/>
                        </a:spcBef>
                        <a:spcAft>
                          <a:spcPts val="0"/>
                        </a:spcAft>
                        <a:buNone/>
                      </a:pPr>
                      <a:r>
                        <a:rPr lang="en-US" sz="1200" b="1">
                          <a:solidFill>
                            <a:schemeClr val="dk1"/>
                          </a:solidFill>
                          <a:uFillTx/>
                          <a:latin typeface="Calibri"/>
                          <a:ea typeface="Calibri"/>
                          <a:cs typeface="Calibri"/>
                          <a:sym typeface="Calibri"/>
                        </a:rPr>
                        <a:t>0.1951</a:t>
                      </a:r>
                      <a:endParaRPr sz="1200" b="1">
                        <a:solidFill>
                          <a:schemeClr val="dk1"/>
                        </a:solidFill>
                        <a:uFillTx/>
                        <a:latin typeface="Calibri"/>
                        <a:ea typeface="Calibri"/>
                        <a:cs typeface="Calibri"/>
                        <a:sym typeface="Calibri"/>
                      </a:endParaRPr>
                    </a:p>
                  </a:txBody>
                  <a:tcPr marL="68575" marR="68575" marT="91425" marB="91425" anchor="b">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solidFill>
                      <a:schemeClr val="accent1"/>
                    </a:solidFill>
                  </a:tcPr>
                </a:tc>
                <a:tc>
                  <a:txBody>
                    <a:bodyPr/>
                    <a:lstStyle/>
                    <a:p>
                      <a:pPr marL="0" marR="0" lvl="0" indent="0" algn="l" rtl="0">
                        <a:lnSpc>
                          <a:spcPct val="107000"/>
                        </a:lnSpc>
                        <a:spcBef>
                          <a:spcPts val="0"/>
                        </a:spcBef>
                        <a:spcAft>
                          <a:spcPts val="0"/>
                        </a:spcAft>
                        <a:buNone/>
                      </a:pPr>
                      <a:r>
                        <a:rPr lang="en-US" sz="1200" b="1">
                          <a:solidFill>
                            <a:schemeClr val="dk1"/>
                          </a:solidFill>
                          <a:uFillTx/>
                          <a:latin typeface="Calibri"/>
                          <a:ea typeface="Calibri"/>
                          <a:cs typeface="Calibri"/>
                          <a:sym typeface="Calibri"/>
                        </a:rPr>
                        <a:t>459</a:t>
                      </a:r>
                      <a:endParaRPr sz="1200" b="1">
                        <a:solidFill>
                          <a:schemeClr val="dk1"/>
                        </a:solidFill>
                        <a:uFillTx/>
                        <a:latin typeface="Calibri"/>
                        <a:ea typeface="Calibri"/>
                        <a:cs typeface="Calibri"/>
                        <a:sym typeface="Calibri"/>
                      </a:endParaRPr>
                    </a:p>
                  </a:txBody>
                  <a:tcPr marL="68575" marR="68575" marT="91425" marB="91425" anchor="b">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solidFill>
                      <a:schemeClr val="accent1"/>
                    </a:solidFill>
                  </a:tcPr>
                </a:tc>
                <a:extLst>
                  <a:ext uri="{0D108BD9-81ED-4DB2-BD59-A6C34878D82A}">
                    <a16:rowId xmlns:a16="http://schemas.microsoft.com/office/drawing/2014/main" val="10002"/>
                  </a:ext>
                </a:extLst>
              </a:tr>
              <a:tr h="278825">
                <a:tc>
                  <a:txBody>
                    <a:bodyPr/>
                    <a:lstStyle/>
                    <a:p>
                      <a:pPr marL="0" marR="0" lvl="0" indent="0" algn="l" rtl="0">
                        <a:lnSpc>
                          <a:spcPct val="107000"/>
                        </a:lnSpc>
                        <a:spcBef>
                          <a:spcPts val="0"/>
                        </a:spcBef>
                        <a:spcAft>
                          <a:spcPts val="0"/>
                        </a:spcAft>
                        <a:buNone/>
                      </a:pPr>
                      <a:r>
                        <a:rPr lang="en-US" sz="1200" b="1">
                          <a:solidFill>
                            <a:schemeClr val="dk1"/>
                          </a:solidFill>
                          <a:uFillTx/>
                          <a:latin typeface="Calibri"/>
                          <a:ea typeface="Calibri"/>
                          <a:cs typeface="Calibri"/>
                          <a:sym typeface="Calibri"/>
                        </a:rPr>
                        <a:t>4</a:t>
                      </a:r>
                      <a:endParaRPr sz="1200" b="1">
                        <a:solidFill>
                          <a:schemeClr val="dk1"/>
                        </a:solidFill>
                        <a:uFillTx/>
                        <a:latin typeface="Calibri"/>
                        <a:ea typeface="Calibri"/>
                        <a:cs typeface="Calibri"/>
                        <a:sym typeface="Calibri"/>
                      </a:endParaRPr>
                    </a:p>
                  </a:txBody>
                  <a:tcPr marL="68575" marR="68575" marT="91425" marB="91425" anchor="b">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solidFill>
                      <a:schemeClr val="accent1"/>
                    </a:solidFill>
                  </a:tcPr>
                </a:tc>
                <a:tc>
                  <a:txBody>
                    <a:bodyPr/>
                    <a:lstStyle/>
                    <a:p>
                      <a:pPr marL="0" marR="0" lvl="0" indent="0" algn="l" rtl="0">
                        <a:lnSpc>
                          <a:spcPct val="107000"/>
                        </a:lnSpc>
                        <a:spcBef>
                          <a:spcPts val="0"/>
                        </a:spcBef>
                        <a:spcAft>
                          <a:spcPts val="0"/>
                        </a:spcAft>
                        <a:buNone/>
                      </a:pPr>
                      <a:r>
                        <a:rPr lang="en-US" sz="1200" b="1">
                          <a:solidFill>
                            <a:schemeClr val="dk1"/>
                          </a:solidFill>
                          <a:uFillTx/>
                          <a:latin typeface="Calibri"/>
                          <a:ea typeface="Calibri"/>
                          <a:cs typeface="Calibri"/>
                          <a:sym typeface="Calibri"/>
                        </a:rPr>
                        <a:t>0.1952</a:t>
                      </a:r>
                      <a:endParaRPr sz="1200" b="1">
                        <a:solidFill>
                          <a:schemeClr val="dk1"/>
                        </a:solidFill>
                        <a:uFillTx/>
                        <a:latin typeface="Calibri"/>
                        <a:ea typeface="Calibri"/>
                        <a:cs typeface="Calibri"/>
                        <a:sym typeface="Calibri"/>
                      </a:endParaRPr>
                    </a:p>
                  </a:txBody>
                  <a:tcPr marL="68575" marR="68575" marT="91425" marB="91425" anchor="b">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solidFill>
                      <a:schemeClr val="accent1"/>
                    </a:solidFill>
                  </a:tcPr>
                </a:tc>
                <a:tc>
                  <a:txBody>
                    <a:bodyPr/>
                    <a:lstStyle/>
                    <a:p>
                      <a:pPr marL="0" marR="0" lvl="0" indent="0" algn="l" rtl="0">
                        <a:lnSpc>
                          <a:spcPct val="107000"/>
                        </a:lnSpc>
                        <a:spcBef>
                          <a:spcPts val="0"/>
                        </a:spcBef>
                        <a:spcAft>
                          <a:spcPts val="0"/>
                        </a:spcAft>
                        <a:buNone/>
                      </a:pPr>
                      <a:r>
                        <a:rPr lang="en-US" sz="1200" b="1">
                          <a:solidFill>
                            <a:schemeClr val="dk1"/>
                          </a:solidFill>
                          <a:uFillTx/>
                          <a:latin typeface="Calibri"/>
                          <a:ea typeface="Calibri"/>
                          <a:cs typeface="Calibri"/>
                          <a:sym typeface="Calibri"/>
                        </a:rPr>
                        <a:t>256</a:t>
                      </a:r>
                      <a:endParaRPr sz="1200" b="1">
                        <a:solidFill>
                          <a:schemeClr val="dk1"/>
                        </a:solidFill>
                        <a:uFillTx/>
                        <a:latin typeface="Calibri"/>
                        <a:ea typeface="Calibri"/>
                        <a:cs typeface="Calibri"/>
                        <a:sym typeface="Calibri"/>
                      </a:endParaRPr>
                    </a:p>
                  </a:txBody>
                  <a:tcPr marL="68575" marR="68575" marT="91425" marB="91425" anchor="b">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solidFill>
                      <a:schemeClr val="accent1"/>
                    </a:solidFill>
                  </a:tcPr>
                </a:tc>
                <a:extLst>
                  <a:ext uri="{0D108BD9-81ED-4DB2-BD59-A6C34878D82A}">
                    <a16:rowId xmlns:a16="http://schemas.microsoft.com/office/drawing/2014/main" val="10003"/>
                  </a:ext>
                </a:extLst>
              </a:tr>
              <a:tr h="278825">
                <a:tc>
                  <a:txBody>
                    <a:bodyPr/>
                    <a:lstStyle/>
                    <a:p>
                      <a:pPr marL="0" marR="0" lvl="0" indent="0" algn="l" rtl="0">
                        <a:lnSpc>
                          <a:spcPct val="107000"/>
                        </a:lnSpc>
                        <a:spcBef>
                          <a:spcPts val="0"/>
                        </a:spcBef>
                        <a:spcAft>
                          <a:spcPts val="0"/>
                        </a:spcAft>
                        <a:buNone/>
                      </a:pPr>
                      <a:r>
                        <a:rPr lang="en-US" sz="1200" b="1">
                          <a:solidFill>
                            <a:schemeClr val="dk1"/>
                          </a:solidFill>
                          <a:uFillTx/>
                          <a:latin typeface="Calibri"/>
                          <a:ea typeface="Calibri"/>
                          <a:cs typeface="Calibri"/>
                          <a:sym typeface="Calibri"/>
                        </a:rPr>
                        <a:t>8</a:t>
                      </a:r>
                      <a:endParaRPr sz="1200" b="1">
                        <a:solidFill>
                          <a:schemeClr val="dk1"/>
                        </a:solidFill>
                        <a:uFillTx/>
                        <a:latin typeface="Calibri"/>
                        <a:ea typeface="Calibri"/>
                        <a:cs typeface="Calibri"/>
                        <a:sym typeface="Calibri"/>
                      </a:endParaRPr>
                    </a:p>
                  </a:txBody>
                  <a:tcPr marL="68575" marR="68575" marT="91425" marB="91425" anchor="b">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solidFill>
                      <a:schemeClr val="accent1"/>
                    </a:solidFill>
                  </a:tcPr>
                </a:tc>
                <a:tc>
                  <a:txBody>
                    <a:bodyPr/>
                    <a:lstStyle/>
                    <a:p>
                      <a:pPr marL="0" marR="0" lvl="0" indent="0" algn="l" rtl="0">
                        <a:lnSpc>
                          <a:spcPct val="107000"/>
                        </a:lnSpc>
                        <a:spcBef>
                          <a:spcPts val="0"/>
                        </a:spcBef>
                        <a:spcAft>
                          <a:spcPts val="0"/>
                        </a:spcAft>
                        <a:buNone/>
                      </a:pPr>
                      <a:r>
                        <a:rPr lang="en-US" sz="1200" b="1">
                          <a:solidFill>
                            <a:schemeClr val="dk1"/>
                          </a:solidFill>
                          <a:uFillTx/>
                          <a:latin typeface="Calibri"/>
                          <a:ea typeface="Calibri"/>
                          <a:cs typeface="Calibri"/>
                          <a:sym typeface="Calibri"/>
                        </a:rPr>
                        <a:t>0.1951</a:t>
                      </a:r>
                      <a:endParaRPr sz="1200" b="1">
                        <a:solidFill>
                          <a:schemeClr val="dk1"/>
                        </a:solidFill>
                        <a:uFillTx/>
                        <a:latin typeface="Calibri"/>
                        <a:ea typeface="Calibri"/>
                        <a:cs typeface="Calibri"/>
                        <a:sym typeface="Calibri"/>
                      </a:endParaRPr>
                    </a:p>
                  </a:txBody>
                  <a:tcPr marL="68575" marR="68575" marT="91425" marB="91425" anchor="b">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solidFill>
                      <a:schemeClr val="accent1"/>
                    </a:solidFill>
                  </a:tcPr>
                </a:tc>
                <a:tc>
                  <a:txBody>
                    <a:bodyPr/>
                    <a:lstStyle/>
                    <a:p>
                      <a:pPr marL="0" marR="0" lvl="0" indent="0" algn="l" rtl="0">
                        <a:lnSpc>
                          <a:spcPct val="107000"/>
                        </a:lnSpc>
                        <a:spcBef>
                          <a:spcPts val="0"/>
                        </a:spcBef>
                        <a:spcAft>
                          <a:spcPts val="0"/>
                        </a:spcAft>
                        <a:buNone/>
                      </a:pPr>
                      <a:r>
                        <a:rPr lang="en-US" sz="1200" b="1">
                          <a:solidFill>
                            <a:schemeClr val="dk1"/>
                          </a:solidFill>
                          <a:uFillTx/>
                          <a:latin typeface="Calibri"/>
                          <a:ea typeface="Calibri"/>
                          <a:cs typeface="Calibri"/>
                          <a:sym typeface="Calibri"/>
                        </a:rPr>
                        <a:t>139</a:t>
                      </a:r>
                      <a:endParaRPr sz="1200" b="1">
                        <a:solidFill>
                          <a:schemeClr val="dk1"/>
                        </a:solidFill>
                        <a:uFillTx/>
                        <a:latin typeface="Calibri"/>
                        <a:ea typeface="Calibri"/>
                        <a:cs typeface="Calibri"/>
                        <a:sym typeface="Calibri"/>
                      </a:endParaRPr>
                    </a:p>
                  </a:txBody>
                  <a:tcPr marL="68575" marR="68575" marT="91425" marB="91425" anchor="b">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solidFill>
                      <a:schemeClr val="accent1"/>
                    </a:solidFill>
                  </a:tcPr>
                </a:tc>
                <a:extLst>
                  <a:ext uri="{0D108BD9-81ED-4DB2-BD59-A6C34878D82A}">
                    <a16:rowId xmlns:a16="http://schemas.microsoft.com/office/drawing/2014/main" val="10004"/>
                  </a:ext>
                </a:extLst>
              </a:tr>
            </a:tbl>
          </a:graphicData>
        </a:graphic>
      </p:graphicFrame>
      <p:pic>
        <p:nvPicPr>
          <p:cNvPr id="229" name="Google Shape;229;g7924861a53_0_64"/>
          <p:cNvPicPr preferRelativeResize="0"/>
          <p:nvPr/>
        </p:nvPicPr>
        <p:blipFill>
          <a:blip r:embed="rId3"/>
          <a:stretch>
            <a:fillRect/>
          </a:stretch>
        </p:blipFill>
        <p:spPr>
          <a:xfrm>
            <a:off x="4622850" y="2002425"/>
            <a:ext cx="3467350" cy="2080400"/>
          </a:xfrm>
          <a:prstGeom prst="rect">
            <a:avLst/>
          </a:prstGeom>
          <a:noFill/>
          <a:ln>
            <a:noFill/>
          </a:ln>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g7924861a53_0_75"/>
          <p:cNvSpPr txBox="1">
            <a:spLocks noGrp="1"/>
          </p:cNvSpPr>
          <p:nvPr>
            <p:ph type="body" idx="1"/>
          </p:nvPr>
        </p:nvSpPr>
        <p:spPr>
          <a:xfrm>
            <a:off x="4296077" y="1372800"/>
            <a:ext cx="4680300" cy="3394500"/>
          </a:xfrm>
          <a:prstGeom prst="rect">
            <a:avLst/>
          </a:prstGeom>
        </p:spPr>
        <p:txBody>
          <a:bodyPr spcFirstLastPara="1" wrap="square" lIns="91425" tIns="45700" rIns="91425" bIns="45700" anchor="t" anchorCtr="0">
            <a:noAutofit/>
          </a:bodyPr>
          <a:lstStyle/>
          <a:p>
            <a:pPr marL="457200" lvl="0" indent="-381000" algn="l" rtl="0">
              <a:spcBef>
                <a:spcPts val="480"/>
              </a:spcBef>
              <a:spcAft>
                <a:spcPts val="0"/>
              </a:spcAft>
              <a:buSzPts val="2400"/>
              <a:buChar char="●"/>
            </a:pPr>
            <a:r>
              <a:rPr lang="en-US">
                <a:uFillTx/>
              </a:rPr>
              <a:t>Hardly finished</a:t>
            </a:r>
            <a:endParaRPr>
              <a:uFillTx/>
            </a:endParaRPr>
          </a:p>
          <a:p>
            <a:pPr marL="457200" lvl="0" indent="-381000" algn="l" rtl="0">
              <a:spcBef>
                <a:spcPts val="0"/>
              </a:spcBef>
              <a:spcAft>
                <a:spcPts val="0"/>
              </a:spcAft>
              <a:buSzPts val="2400"/>
              <a:buChar char="●"/>
            </a:pPr>
            <a:r>
              <a:rPr lang="en-US">
                <a:uFillTx/>
              </a:rPr>
              <a:t>Significantly slower</a:t>
            </a:r>
            <a:endParaRPr>
              <a:uFillTx/>
            </a:endParaRPr>
          </a:p>
          <a:p>
            <a:pPr marL="457200" lvl="0" indent="-381000" algn="l" rtl="0">
              <a:spcBef>
                <a:spcPts val="0"/>
              </a:spcBef>
              <a:spcAft>
                <a:spcPts val="0"/>
              </a:spcAft>
              <a:buSzPts val="2400"/>
              <a:buChar char="●"/>
            </a:pPr>
            <a:r>
              <a:rPr lang="en-US">
                <a:uFillTx/>
              </a:rPr>
              <a:t>Random pattern</a:t>
            </a:r>
            <a:endParaRPr>
              <a:uFillTx/>
            </a:endParaRPr>
          </a:p>
          <a:p>
            <a:pPr marL="457200" lvl="0" indent="-381000" algn="l" rtl="0">
              <a:spcBef>
                <a:spcPts val="0"/>
              </a:spcBef>
              <a:spcAft>
                <a:spcPts val="0"/>
              </a:spcAft>
              <a:buSzPts val="2400"/>
              <a:buChar char="●"/>
            </a:pPr>
            <a:r>
              <a:rPr lang="en-US">
                <a:uFillTx/>
              </a:rPr>
              <a:t>Reasons:</a:t>
            </a:r>
            <a:endParaRPr>
              <a:uFillTx/>
            </a:endParaRPr>
          </a:p>
          <a:p>
            <a:pPr marL="914400" lvl="1" indent="-355600" algn="l" rtl="0">
              <a:spcBef>
                <a:spcPts val="0"/>
              </a:spcBef>
              <a:spcAft>
                <a:spcPts val="0"/>
              </a:spcAft>
              <a:buSzPts val="2000"/>
              <a:buChar char="○"/>
            </a:pPr>
            <a:r>
              <a:rPr lang="en-US">
                <a:uFillTx/>
              </a:rPr>
              <a:t>Large amount of cores</a:t>
            </a:r>
            <a:endParaRPr>
              <a:uFillTx/>
            </a:endParaRPr>
          </a:p>
          <a:p>
            <a:pPr marL="914400" lvl="1" indent="-355600" algn="l" rtl="0">
              <a:spcBef>
                <a:spcPts val="0"/>
              </a:spcBef>
              <a:spcAft>
                <a:spcPts val="0"/>
              </a:spcAft>
              <a:buSzPts val="2000"/>
              <a:buChar char="○"/>
            </a:pPr>
            <a:r>
              <a:rPr lang="en-US">
                <a:uFillTx/>
              </a:rPr>
              <a:t>CPU natures</a:t>
            </a:r>
            <a:endParaRPr>
              <a:uFillTx/>
            </a:endParaRPr>
          </a:p>
          <a:p>
            <a:pPr marL="914400" lvl="1" indent="-355600" algn="l" rtl="0">
              <a:spcBef>
                <a:spcPts val="0"/>
              </a:spcBef>
              <a:spcAft>
                <a:spcPts val="0"/>
              </a:spcAft>
              <a:buSzPts val="2000"/>
              <a:buChar char="○"/>
            </a:pPr>
            <a:r>
              <a:rPr lang="en-US">
                <a:uFillTx/>
              </a:rPr>
              <a:t>MPI version</a:t>
            </a:r>
            <a:endParaRPr>
              <a:uFillTx/>
            </a:endParaRPr>
          </a:p>
        </p:txBody>
      </p:sp>
      <p:sp>
        <p:nvSpPr>
          <p:cNvPr id="236" name="Google Shape;236;g7924861a53_0_75"/>
          <p:cNvSpPr txBox="1">
            <a:spLocks noGrp="1"/>
          </p:cNvSpPr>
          <p:nvPr>
            <p:ph type="title"/>
          </p:nvPr>
        </p:nvSpPr>
        <p:spPr>
          <a:xfrm>
            <a:off x="200590" y="838178"/>
            <a:ext cx="8836800" cy="534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uFillTx/>
              </a:rPr>
              <a:t>Horovod CPU experiments for LSTM</a:t>
            </a:r>
            <a:endParaRPr>
              <a:uFillTx/>
            </a:endParaRPr>
          </a:p>
        </p:txBody>
      </p:sp>
      <p:graphicFrame>
        <p:nvGraphicFramePr>
          <p:cNvPr id="237" name="Google Shape;237;g7924861a53_0_75"/>
          <p:cNvGraphicFramePr/>
          <p:nvPr/>
        </p:nvGraphicFramePr>
        <p:xfrm>
          <a:off x="902375" y="1895050"/>
          <a:ext cx="3000375" cy="2512230"/>
        </p:xfrm>
        <a:graphic>
          <a:graphicData uri="http://schemas.openxmlformats.org/drawingml/2006/table">
            <a:tbl>
              <a:tblPr>
                <a:noFill/>
                <a:tableStyleId>{B7E07954-13BA-4F31-92A3-14C99272ACA8}</a:tableStyleId>
              </a:tblPr>
              <a:tblGrid>
                <a:gridCol w="619125">
                  <a:extLst>
                    <a:ext uri="{9D8B030D-6E8A-4147-A177-3AD203B41FA5}">
                      <a16:colId xmlns:a16="http://schemas.microsoft.com/office/drawing/2014/main" val="20000"/>
                    </a:ext>
                  </a:extLst>
                </a:gridCol>
                <a:gridCol w="1257300">
                  <a:extLst>
                    <a:ext uri="{9D8B030D-6E8A-4147-A177-3AD203B41FA5}">
                      <a16:colId xmlns:a16="http://schemas.microsoft.com/office/drawing/2014/main" val="20001"/>
                    </a:ext>
                  </a:extLst>
                </a:gridCol>
                <a:gridCol w="1123950">
                  <a:extLst>
                    <a:ext uri="{9D8B030D-6E8A-4147-A177-3AD203B41FA5}">
                      <a16:colId xmlns:a16="http://schemas.microsoft.com/office/drawing/2014/main" val="20002"/>
                    </a:ext>
                  </a:extLst>
                </a:gridCol>
              </a:tblGrid>
              <a:tr h="495300">
                <a:tc>
                  <a:txBody>
                    <a:bodyPr/>
                    <a:lstStyle/>
                    <a:p>
                      <a:pPr marL="0" marR="0" lvl="0" indent="0" algn="l" rtl="0">
                        <a:lnSpc>
                          <a:spcPct val="107000"/>
                        </a:lnSpc>
                        <a:spcBef>
                          <a:spcPts val="0"/>
                        </a:spcBef>
                        <a:spcAft>
                          <a:spcPts val="0"/>
                        </a:spcAft>
                        <a:buNone/>
                      </a:pPr>
                      <a:r>
                        <a:rPr lang="en-US" b="1">
                          <a:solidFill>
                            <a:schemeClr val="dk1"/>
                          </a:solidFill>
                          <a:uFillTx/>
                          <a:latin typeface="Calibri"/>
                          <a:ea typeface="Calibri"/>
                          <a:cs typeface="Calibri"/>
                          <a:sym typeface="Calibri"/>
                        </a:rPr>
                        <a:t># Node</a:t>
                      </a:r>
                      <a:endParaRPr b="1">
                        <a:solidFill>
                          <a:schemeClr val="dk1"/>
                        </a:solidFill>
                        <a:uFillTx/>
                        <a:latin typeface="Calibri"/>
                        <a:ea typeface="Calibri"/>
                        <a:cs typeface="Calibri"/>
                        <a:sym typeface="Calibri"/>
                      </a:endParaRPr>
                    </a:p>
                  </a:txBody>
                  <a:tcPr marL="68575" marR="68575" marT="91425" marB="91425" anchor="b">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solidFill>
                      <a:schemeClr val="accent1"/>
                    </a:solidFill>
                  </a:tcPr>
                </a:tc>
                <a:tc>
                  <a:txBody>
                    <a:bodyPr/>
                    <a:lstStyle/>
                    <a:p>
                      <a:pPr marL="0" marR="0" lvl="0" indent="0" algn="l" rtl="0">
                        <a:lnSpc>
                          <a:spcPct val="107000"/>
                        </a:lnSpc>
                        <a:spcBef>
                          <a:spcPts val="0"/>
                        </a:spcBef>
                        <a:spcAft>
                          <a:spcPts val="0"/>
                        </a:spcAft>
                        <a:buNone/>
                      </a:pPr>
                      <a:r>
                        <a:rPr lang="en-US" b="1">
                          <a:solidFill>
                            <a:schemeClr val="dk1"/>
                          </a:solidFill>
                          <a:uFillTx/>
                          <a:latin typeface="Calibri"/>
                          <a:ea typeface="Calibri"/>
                          <a:cs typeface="Calibri"/>
                          <a:sym typeface="Calibri"/>
                        </a:rPr>
                        <a:t>accuracy</a:t>
                      </a:r>
                      <a:endParaRPr b="1">
                        <a:solidFill>
                          <a:schemeClr val="dk1"/>
                        </a:solidFill>
                        <a:uFillTx/>
                        <a:latin typeface="Calibri"/>
                        <a:ea typeface="Calibri"/>
                        <a:cs typeface="Calibri"/>
                        <a:sym typeface="Calibri"/>
                      </a:endParaRPr>
                    </a:p>
                  </a:txBody>
                  <a:tcPr marL="68575" marR="68575" marT="91425" marB="91425" anchor="b">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solidFill>
                      <a:schemeClr val="accent1"/>
                    </a:solidFill>
                  </a:tcPr>
                </a:tc>
                <a:tc>
                  <a:txBody>
                    <a:bodyPr/>
                    <a:lstStyle/>
                    <a:p>
                      <a:pPr marL="0" marR="0" lvl="0" indent="0" algn="l" rtl="0">
                        <a:lnSpc>
                          <a:spcPct val="107000"/>
                        </a:lnSpc>
                        <a:spcBef>
                          <a:spcPts val="0"/>
                        </a:spcBef>
                        <a:spcAft>
                          <a:spcPts val="0"/>
                        </a:spcAft>
                        <a:buNone/>
                      </a:pPr>
                      <a:r>
                        <a:rPr lang="en-US" b="1">
                          <a:solidFill>
                            <a:schemeClr val="dk1"/>
                          </a:solidFill>
                          <a:uFillTx/>
                          <a:latin typeface="Calibri"/>
                          <a:ea typeface="Calibri"/>
                          <a:cs typeface="Calibri"/>
                          <a:sym typeface="Calibri"/>
                        </a:rPr>
                        <a:t>Training speed (sample/s)</a:t>
                      </a:r>
                      <a:endParaRPr b="1">
                        <a:solidFill>
                          <a:schemeClr val="dk1"/>
                        </a:solidFill>
                        <a:uFillTx/>
                        <a:latin typeface="Calibri"/>
                        <a:ea typeface="Calibri"/>
                        <a:cs typeface="Calibri"/>
                        <a:sym typeface="Calibri"/>
                      </a:endParaRPr>
                    </a:p>
                  </a:txBody>
                  <a:tcPr marL="68575" marR="68575" marT="91425" marB="91425" anchor="b">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solidFill>
                      <a:schemeClr val="accent1"/>
                    </a:solidFill>
                  </a:tcPr>
                </a:tc>
                <a:extLst>
                  <a:ext uri="{0D108BD9-81ED-4DB2-BD59-A6C34878D82A}">
                    <a16:rowId xmlns:a16="http://schemas.microsoft.com/office/drawing/2014/main" val="10000"/>
                  </a:ext>
                </a:extLst>
              </a:tr>
              <a:tr h="0">
                <a:tc>
                  <a:txBody>
                    <a:bodyPr/>
                    <a:lstStyle/>
                    <a:p>
                      <a:pPr marL="0" marR="0" lvl="0" indent="0" algn="l" rtl="0">
                        <a:lnSpc>
                          <a:spcPct val="107000"/>
                        </a:lnSpc>
                        <a:spcBef>
                          <a:spcPts val="0"/>
                        </a:spcBef>
                        <a:spcAft>
                          <a:spcPts val="0"/>
                        </a:spcAft>
                        <a:buNone/>
                      </a:pPr>
                      <a:r>
                        <a:rPr lang="en-US" b="1">
                          <a:solidFill>
                            <a:schemeClr val="dk1"/>
                          </a:solidFill>
                          <a:uFillTx/>
                          <a:latin typeface="Calibri"/>
                          <a:ea typeface="Calibri"/>
                          <a:cs typeface="Calibri"/>
                          <a:sym typeface="Calibri"/>
                        </a:rPr>
                        <a:t>1</a:t>
                      </a:r>
                      <a:endParaRPr b="1">
                        <a:solidFill>
                          <a:schemeClr val="dk1"/>
                        </a:solidFill>
                        <a:uFillTx/>
                        <a:latin typeface="Calibri"/>
                        <a:ea typeface="Calibri"/>
                        <a:cs typeface="Calibri"/>
                        <a:sym typeface="Calibri"/>
                      </a:endParaRPr>
                    </a:p>
                  </a:txBody>
                  <a:tcPr marL="68575" marR="68575" marT="91425" marB="91425" anchor="b">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solidFill>
                      <a:schemeClr val="accent1"/>
                    </a:solidFill>
                  </a:tcPr>
                </a:tc>
                <a:tc>
                  <a:txBody>
                    <a:bodyPr/>
                    <a:lstStyle/>
                    <a:p>
                      <a:pPr marL="0" marR="0" lvl="0" indent="0" algn="l" rtl="0">
                        <a:lnSpc>
                          <a:spcPct val="107000"/>
                        </a:lnSpc>
                        <a:spcBef>
                          <a:spcPts val="0"/>
                        </a:spcBef>
                        <a:spcAft>
                          <a:spcPts val="0"/>
                        </a:spcAft>
                        <a:buNone/>
                      </a:pPr>
                      <a:r>
                        <a:rPr lang="en-US" b="1">
                          <a:solidFill>
                            <a:schemeClr val="dk1"/>
                          </a:solidFill>
                          <a:uFillTx/>
                          <a:latin typeface="Calibri"/>
                          <a:ea typeface="Calibri"/>
                          <a:cs typeface="Calibri"/>
                          <a:sym typeface="Calibri"/>
                        </a:rPr>
                        <a:t>0.1951</a:t>
                      </a:r>
                      <a:endParaRPr b="1">
                        <a:solidFill>
                          <a:schemeClr val="dk1"/>
                        </a:solidFill>
                        <a:uFillTx/>
                        <a:latin typeface="Calibri"/>
                        <a:ea typeface="Calibri"/>
                        <a:cs typeface="Calibri"/>
                        <a:sym typeface="Calibri"/>
                      </a:endParaRPr>
                    </a:p>
                  </a:txBody>
                  <a:tcPr marL="68575" marR="68575" marT="91425" marB="91425" anchor="b">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solidFill>
                      <a:schemeClr val="accent1"/>
                    </a:solidFill>
                  </a:tcPr>
                </a:tc>
                <a:tc>
                  <a:txBody>
                    <a:bodyPr/>
                    <a:lstStyle/>
                    <a:p>
                      <a:pPr marL="0" marR="0" lvl="0" indent="0" algn="l" rtl="0">
                        <a:lnSpc>
                          <a:spcPct val="107000"/>
                        </a:lnSpc>
                        <a:spcBef>
                          <a:spcPts val="0"/>
                        </a:spcBef>
                        <a:spcAft>
                          <a:spcPts val="0"/>
                        </a:spcAft>
                        <a:buNone/>
                      </a:pPr>
                      <a:r>
                        <a:rPr lang="en-US" b="1">
                          <a:solidFill>
                            <a:schemeClr val="dk1"/>
                          </a:solidFill>
                          <a:uFillTx/>
                          <a:latin typeface="Calibri"/>
                          <a:ea typeface="Calibri"/>
                          <a:cs typeface="Calibri"/>
                          <a:sym typeface="Calibri"/>
                        </a:rPr>
                        <a:t>159</a:t>
                      </a:r>
                      <a:endParaRPr b="1">
                        <a:solidFill>
                          <a:schemeClr val="dk1"/>
                        </a:solidFill>
                        <a:uFillTx/>
                        <a:latin typeface="Calibri"/>
                        <a:ea typeface="Calibri"/>
                        <a:cs typeface="Calibri"/>
                        <a:sym typeface="Calibri"/>
                      </a:endParaRPr>
                    </a:p>
                  </a:txBody>
                  <a:tcPr marL="68575" marR="68575" marT="91425" marB="91425" anchor="b">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solidFill>
                      <a:schemeClr val="accent1"/>
                    </a:solidFill>
                  </a:tcPr>
                </a:tc>
                <a:extLst>
                  <a:ext uri="{0D108BD9-81ED-4DB2-BD59-A6C34878D82A}">
                    <a16:rowId xmlns:a16="http://schemas.microsoft.com/office/drawing/2014/main" val="10001"/>
                  </a:ext>
                </a:extLst>
              </a:tr>
              <a:tr h="333375">
                <a:tc>
                  <a:txBody>
                    <a:bodyPr/>
                    <a:lstStyle/>
                    <a:p>
                      <a:pPr marL="0" marR="0" lvl="0" indent="0" algn="l" rtl="0">
                        <a:lnSpc>
                          <a:spcPct val="107000"/>
                        </a:lnSpc>
                        <a:spcBef>
                          <a:spcPts val="0"/>
                        </a:spcBef>
                        <a:spcAft>
                          <a:spcPts val="0"/>
                        </a:spcAft>
                        <a:buNone/>
                      </a:pPr>
                      <a:r>
                        <a:rPr lang="en-US" b="1">
                          <a:solidFill>
                            <a:schemeClr val="dk1"/>
                          </a:solidFill>
                          <a:uFillTx/>
                          <a:latin typeface="Calibri"/>
                          <a:ea typeface="Calibri"/>
                          <a:cs typeface="Calibri"/>
                          <a:sym typeface="Calibri"/>
                        </a:rPr>
                        <a:t>2</a:t>
                      </a:r>
                      <a:endParaRPr b="1">
                        <a:solidFill>
                          <a:schemeClr val="dk1"/>
                        </a:solidFill>
                        <a:uFillTx/>
                        <a:latin typeface="Calibri"/>
                        <a:ea typeface="Calibri"/>
                        <a:cs typeface="Calibri"/>
                        <a:sym typeface="Calibri"/>
                      </a:endParaRPr>
                    </a:p>
                  </a:txBody>
                  <a:tcPr marL="68575" marR="68575" marT="91425" marB="91425" anchor="b">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solidFill>
                      <a:schemeClr val="accent1"/>
                    </a:solidFill>
                  </a:tcPr>
                </a:tc>
                <a:tc>
                  <a:txBody>
                    <a:bodyPr/>
                    <a:lstStyle/>
                    <a:p>
                      <a:pPr marL="0" marR="0" lvl="0" indent="0" algn="l" rtl="0">
                        <a:lnSpc>
                          <a:spcPct val="107000"/>
                        </a:lnSpc>
                        <a:spcBef>
                          <a:spcPts val="0"/>
                        </a:spcBef>
                        <a:spcAft>
                          <a:spcPts val="0"/>
                        </a:spcAft>
                        <a:buNone/>
                      </a:pPr>
                      <a:r>
                        <a:rPr lang="en-US" b="1">
                          <a:solidFill>
                            <a:schemeClr val="dk1"/>
                          </a:solidFill>
                          <a:uFillTx/>
                          <a:latin typeface="Calibri"/>
                          <a:ea typeface="Calibri"/>
                          <a:cs typeface="Calibri"/>
                          <a:sym typeface="Calibri"/>
                        </a:rPr>
                        <a:t>Job Killed</a:t>
                      </a:r>
                      <a:endParaRPr b="1">
                        <a:solidFill>
                          <a:schemeClr val="dk1"/>
                        </a:solidFill>
                        <a:uFillTx/>
                        <a:latin typeface="Calibri"/>
                        <a:ea typeface="Calibri"/>
                        <a:cs typeface="Calibri"/>
                        <a:sym typeface="Calibri"/>
                      </a:endParaRPr>
                    </a:p>
                  </a:txBody>
                  <a:tcPr marL="68575" marR="68575" marT="91425" marB="91425" anchor="b">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solidFill>
                      <a:schemeClr val="accent1"/>
                    </a:solidFill>
                  </a:tcPr>
                </a:tc>
                <a:tc>
                  <a:txBody>
                    <a:bodyPr/>
                    <a:lstStyle/>
                    <a:p>
                      <a:pPr marL="0" marR="0" lvl="0" indent="0" algn="l" rtl="0">
                        <a:lnSpc>
                          <a:spcPct val="107000"/>
                        </a:lnSpc>
                        <a:spcBef>
                          <a:spcPts val="0"/>
                        </a:spcBef>
                        <a:spcAft>
                          <a:spcPts val="0"/>
                        </a:spcAft>
                        <a:buNone/>
                      </a:pPr>
                      <a:r>
                        <a:rPr lang="en-US" b="1">
                          <a:solidFill>
                            <a:schemeClr val="dk1"/>
                          </a:solidFill>
                          <a:uFillTx/>
                          <a:latin typeface="Calibri"/>
                          <a:ea typeface="Calibri"/>
                          <a:cs typeface="Calibri"/>
                          <a:sym typeface="Calibri"/>
                        </a:rPr>
                        <a:t>Job Killed</a:t>
                      </a:r>
                      <a:endParaRPr b="1">
                        <a:solidFill>
                          <a:schemeClr val="dk1"/>
                        </a:solidFill>
                        <a:uFillTx/>
                        <a:latin typeface="Calibri"/>
                        <a:ea typeface="Calibri"/>
                        <a:cs typeface="Calibri"/>
                        <a:sym typeface="Calibri"/>
                      </a:endParaRPr>
                    </a:p>
                  </a:txBody>
                  <a:tcPr marL="68575" marR="68575" marT="91425" marB="91425" anchor="b">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solidFill>
                      <a:schemeClr val="accent1"/>
                    </a:solidFill>
                  </a:tcPr>
                </a:tc>
                <a:extLst>
                  <a:ext uri="{0D108BD9-81ED-4DB2-BD59-A6C34878D82A}">
                    <a16:rowId xmlns:a16="http://schemas.microsoft.com/office/drawing/2014/main" val="10002"/>
                  </a:ext>
                </a:extLst>
              </a:tr>
              <a:tr h="0">
                <a:tc>
                  <a:txBody>
                    <a:bodyPr/>
                    <a:lstStyle/>
                    <a:p>
                      <a:pPr marL="0" marR="0" lvl="0" indent="0" algn="l" rtl="0">
                        <a:lnSpc>
                          <a:spcPct val="107000"/>
                        </a:lnSpc>
                        <a:spcBef>
                          <a:spcPts val="0"/>
                        </a:spcBef>
                        <a:spcAft>
                          <a:spcPts val="0"/>
                        </a:spcAft>
                        <a:buNone/>
                      </a:pPr>
                      <a:r>
                        <a:rPr lang="en-US" b="1">
                          <a:solidFill>
                            <a:schemeClr val="dk1"/>
                          </a:solidFill>
                          <a:uFillTx/>
                          <a:latin typeface="Calibri"/>
                          <a:ea typeface="Calibri"/>
                          <a:cs typeface="Calibri"/>
                          <a:sym typeface="Calibri"/>
                        </a:rPr>
                        <a:t>4</a:t>
                      </a:r>
                      <a:endParaRPr b="1">
                        <a:solidFill>
                          <a:schemeClr val="dk1"/>
                        </a:solidFill>
                        <a:uFillTx/>
                        <a:latin typeface="Calibri"/>
                        <a:ea typeface="Calibri"/>
                        <a:cs typeface="Calibri"/>
                        <a:sym typeface="Calibri"/>
                      </a:endParaRPr>
                    </a:p>
                  </a:txBody>
                  <a:tcPr marL="68575" marR="68575" marT="91425" marB="91425" anchor="b">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solidFill>
                      <a:schemeClr val="accent1"/>
                    </a:solidFill>
                  </a:tcPr>
                </a:tc>
                <a:tc>
                  <a:txBody>
                    <a:bodyPr/>
                    <a:lstStyle/>
                    <a:p>
                      <a:pPr marL="0" marR="0" lvl="0" indent="0" algn="l" rtl="0">
                        <a:lnSpc>
                          <a:spcPct val="107000"/>
                        </a:lnSpc>
                        <a:spcBef>
                          <a:spcPts val="0"/>
                        </a:spcBef>
                        <a:spcAft>
                          <a:spcPts val="0"/>
                        </a:spcAft>
                        <a:buNone/>
                      </a:pPr>
                      <a:r>
                        <a:rPr lang="en-US" b="1">
                          <a:solidFill>
                            <a:schemeClr val="dk1"/>
                          </a:solidFill>
                          <a:uFillTx/>
                          <a:latin typeface="Calibri"/>
                          <a:ea typeface="Calibri"/>
                          <a:cs typeface="Calibri"/>
                          <a:sym typeface="Calibri"/>
                        </a:rPr>
                        <a:t>Job Killed</a:t>
                      </a:r>
                      <a:endParaRPr b="1">
                        <a:solidFill>
                          <a:schemeClr val="dk1"/>
                        </a:solidFill>
                        <a:uFillTx/>
                        <a:latin typeface="Calibri"/>
                        <a:ea typeface="Calibri"/>
                        <a:cs typeface="Calibri"/>
                        <a:sym typeface="Calibri"/>
                      </a:endParaRPr>
                    </a:p>
                  </a:txBody>
                  <a:tcPr marL="68575" marR="68575" marT="91425" marB="91425" anchor="b">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solidFill>
                      <a:schemeClr val="accent1"/>
                    </a:solidFill>
                  </a:tcPr>
                </a:tc>
                <a:tc>
                  <a:txBody>
                    <a:bodyPr/>
                    <a:lstStyle/>
                    <a:p>
                      <a:pPr marL="0" marR="0" lvl="0" indent="0" algn="l" rtl="0">
                        <a:lnSpc>
                          <a:spcPct val="107000"/>
                        </a:lnSpc>
                        <a:spcBef>
                          <a:spcPts val="0"/>
                        </a:spcBef>
                        <a:spcAft>
                          <a:spcPts val="0"/>
                        </a:spcAft>
                        <a:buNone/>
                      </a:pPr>
                      <a:r>
                        <a:rPr lang="en-US" b="1">
                          <a:solidFill>
                            <a:schemeClr val="dk1"/>
                          </a:solidFill>
                          <a:uFillTx/>
                          <a:latin typeface="Calibri"/>
                          <a:ea typeface="Calibri"/>
                          <a:cs typeface="Calibri"/>
                          <a:sym typeface="Calibri"/>
                        </a:rPr>
                        <a:t>4.4</a:t>
                      </a:r>
                      <a:endParaRPr b="1">
                        <a:solidFill>
                          <a:schemeClr val="dk1"/>
                        </a:solidFill>
                        <a:uFillTx/>
                        <a:latin typeface="Calibri"/>
                        <a:ea typeface="Calibri"/>
                        <a:cs typeface="Calibri"/>
                        <a:sym typeface="Calibri"/>
                      </a:endParaRPr>
                    </a:p>
                  </a:txBody>
                  <a:tcPr marL="68575" marR="68575" marT="91425" marB="91425" anchor="b">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solidFill>
                      <a:schemeClr val="accent1"/>
                    </a:solidFill>
                  </a:tcPr>
                </a:tc>
                <a:extLst>
                  <a:ext uri="{0D108BD9-81ED-4DB2-BD59-A6C34878D82A}">
                    <a16:rowId xmlns:a16="http://schemas.microsoft.com/office/drawing/2014/main" val="10003"/>
                  </a:ext>
                </a:extLst>
              </a:tr>
              <a:tr h="333375">
                <a:tc>
                  <a:txBody>
                    <a:bodyPr/>
                    <a:lstStyle/>
                    <a:p>
                      <a:pPr marL="0" marR="0" lvl="0" indent="0" algn="l" rtl="0">
                        <a:lnSpc>
                          <a:spcPct val="107000"/>
                        </a:lnSpc>
                        <a:spcBef>
                          <a:spcPts val="0"/>
                        </a:spcBef>
                        <a:spcAft>
                          <a:spcPts val="0"/>
                        </a:spcAft>
                        <a:buNone/>
                      </a:pPr>
                      <a:r>
                        <a:rPr lang="en-US" b="1">
                          <a:solidFill>
                            <a:schemeClr val="dk1"/>
                          </a:solidFill>
                          <a:uFillTx/>
                          <a:latin typeface="Calibri"/>
                          <a:ea typeface="Calibri"/>
                          <a:cs typeface="Calibri"/>
                          <a:sym typeface="Calibri"/>
                        </a:rPr>
                        <a:t>8</a:t>
                      </a:r>
                      <a:endParaRPr b="1">
                        <a:solidFill>
                          <a:schemeClr val="dk1"/>
                        </a:solidFill>
                        <a:uFillTx/>
                        <a:latin typeface="Calibri"/>
                        <a:ea typeface="Calibri"/>
                        <a:cs typeface="Calibri"/>
                        <a:sym typeface="Calibri"/>
                      </a:endParaRPr>
                    </a:p>
                  </a:txBody>
                  <a:tcPr marL="68575" marR="68575" marT="91425" marB="91425" anchor="b">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solidFill>
                      <a:schemeClr val="accent1"/>
                    </a:solidFill>
                  </a:tcPr>
                </a:tc>
                <a:tc>
                  <a:txBody>
                    <a:bodyPr/>
                    <a:lstStyle/>
                    <a:p>
                      <a:pPr marL="0" marR="0" lvl="0" indent="0" algn="l" rtl="0">
                        <a:lnSpc>
                          <a:spcPct val="107000"/>
                        </a:lnSpc>
                        <a:spcBef>
                          <a:spcPts val="0"/>
                        </a:spcBef>
                        <a:spcAft>
                          <a:spcPts val="0"/>
                        </a:spcAft>
                        <a:buNone/>
                      </a:pPr>
                      <a:r>
                        <a:rPr lang="en-US" b="1">
                          <a:solidFill>
                            <a:schemeClr val="dk1"/>
                          </a:solidFill>
                          <a:uFillTx/>
                          <a:latin typeface="Calibri"/>
                          <a:ea typeface="Calibri"/>
                          <a:cs typeface="Calibri"/>
                          <a:sym typeface="Calibri"/>
                        </a:rPr>
                        <a:t>Job Killed</a:t>
                      </a:r>
                      <a:endParaRPr b="1">
                        <a:solidFill>
                          <a:schemeClr val="dk1"/>
                        </a:solidFill>
                        <a:uFillTx/>
                        <a:latin typeface="Calibri"/>
                        <a:ea typeface="Calibri"/>
                        <a:cs typeface="Calibri"/>
                        <a:sym typeface="Calibri"/>
                      </a:endParaRPr>
                    </a:p>
                  </a:txBody>
                  <a:tcPr marL="68575" marR="68575" marT="91425" marB="91425" anchor="b">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solidFill>
                      <a:schemeClr val="accent1"/>
                    </a:solidFill>
                  </a:tcPr>
                </a:tc>
                <a:tc>
                  <a:txBody>
                    <a:bodyPr/>
                    <a:lstStyle/>
                    <a:p>
                      <a:pPr marL="0" marR="0" lvl="0" indent="0" algn="l" rtl="0">
                        <a:lnSpc>
                          <a:spcPct val="107000"/>
                        </a:lnSpc>
                        <a:spcBef>
                          <a:spcPts val="0"/>
                        </a:spcBef>
                        <a:spcAft>
                          <a:spcPts val="0"/>
                        </a:spcAft>
                        <a:buNone/>
                      </a:pPr>
                      <a:r>
                        <a:rPr lang="en-US" b="1">
                          <a:solidFill>
                            <a:schemeClr val="dk1"/>
                          </a:solidFill>
                          <a:uFillTx/>
                          <a:latin typeface="Calibri"/>
                          <a:ea typeface="Calibri"/>
                          <a:cs typeface="Calibri"/>
                          <a:sym typeface="Calibri"/>
                        </a:rPr>
                        <a:t>Job Killed</a:t>
                      </a:r>
                      <a:endParaRPr b="1">
                        <a:solidFill>
                          <a:schemeClr val="dk1"/>
                        </a:solidFill>
                        <a:uFillTx/>
                        <a:latin typeface="Calibri"/>
                        <a:ea typeface="Calibri"/>
                        <a:cs typeface="Calibri"/>
                        <a:sym typeface="Calibri"/>
                      </a:endParaRPr>
                    </a:p>
                  </a:txBody>
                  <a:tcPr marL="68575" marR="68575" marT="91425" marB="91425" anchor="b">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solidFill>
                      <a:schemeClr val="accent1"/>
                    </a:solidFill>
                  </a:tcPr>
                </a:tc>
                <a:extLst>
                  <a:ext uri="{0D108BD9-81ED-4DB2-BD59-A6C34878D82A}">
                    <a16:rowId xmlns:a16="http://schemas.microsoft.com/office/drawing/2014/main" val="10004"/>
                  </a:ext>
                </a:extLst>
              </a:tr>
            </a:tbl>
          </a:graphicData>
        </a:graphic>
      </p:graphicFrame>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g7924861a53_1_32"/>
          <p:cNvSpPr txBox="1">
            <a:spLocks noGrp="1"/>
          </p:cNvSpPr>
          <p:nvPr>
            <p:ph type="body" idx="1"/>
          </p:nvPr>
        </p:nvSpPr>
        <p:spPr>
          <a:xfrm>
            <a:off x="746930" y="1372791"/>
            <a:ext cx="8229600" cy="3394500"/>
          </a:xfrm>
          <a:prstGeom prst="rect">
            <a:avLst/>
          </a:prstGeom>
        </p:spPr>
        <p:txBody>
          <a:bodyPr spcFirstLastPara="1" wrap="square" lIns="91425" tIns="45700" rIns="91425" bIns="45700" anchor="t" anchorCtr="0">
            <a:noAutofit/>
          </a:bodyPr>
          <a:lstStyle/>
          <a:p>
            <a:pPr marL="457200" lvl="0" indent="-342900" algn="l" rtl="0">
              <a:spcBef>
                <a:spcPts val="480"/>
              </a:spcBef>
              <a:spcAft>
                <a:spcPts val="0"/>
              </a:spcAft>
              <a:buClr>
                <a:srgbClr val="000000"/>
              </a:buClr>
              <a:buSzPts val="1800"/>
              <a:buChar char="●"/>
            </a:pPr>
            <a:r>
              <a:rPr lang="en-US" sz="1800">
                <a:solidFill>
                  <a:srgbClr val="000000"/>
                </a:solidFill>
                <a:uFillTx/>
              </a:rPr>
              <a:t>Need to go into implementations to optimize individual part separately</a:t>
            </a:r>
            <a:endParaRPr sz="1800">
              <a:solidFill>
                <a:srgbClr val="000000"/>
              </a:solidFill>
              <a:uFillTx/>
            </a:endParaRPr>
          </a:p>
          <a:p>
            <a:pPr marL="914400" lvl="0" indent="0" algn="l" rtl="0">
              <a:spcBef>
                <a:spcPts val="480"/>
              </a:spcBef>
              <a:spcAft>
                <a:spcPts val="0"/>
              </a:spcAft>
              <a:buNone/>
            </a:pPr>
            <a:endParaRPr sz="1800">
              <a:solidFill>
                <a:srgbClr val="000000"/>
              </a:solidFill>
              <a:uFillTx/>
            </a:endParaRPr>
          </a:p>
          <a:p>
            <a:pPr marL="457200" lvl="0" indent="-342900" algn="l" rtl="0">
              <a:spcBef>
                <a:spcPts val="480"/>
              </a:spcBef>
              <a:spcAft>
                <a:spcPts val="0"/>
              </a:spcAft>
              <a:buClr>
                <a:srgbClr val="000000"/>
              </a:buClr>
              <a:buSzPts val="1800"/>
              <a:buChar char="●"/>
            </a:pPr>
            <a:r>
              <a:rPr lang="en-US" sz="1800">
                <a:solidFill>
                  <a:srgbClr val="000000"/>
                </a:solidFill>
                <a:uFillTx/>
              </a:rPr>
              <a:t>Communication Overhead </a:t>
            </a:r>
            <a:endParaRPr sz="1800">
              <a:solidFill>
                <a:srgbClr val="000000"/>
              </a:solidFill>
              <a:uFillTx/>
            </a:endParaRPr>
          </a:p>
          <a:p>
            <a:pPr marL="914400" lvl="0" indent="0" algn="l" rtl="0">
              <a:spcBef>
                <a:spcPts val="480"/>
              </a:spcBef>
              <a:spcAft>
                <a:spcPts val="0"/>
              </a:spcAft>
              <a:buNone/>
            </a:pPr>
            <a:endParaRPr sz="1800">
              <a:solidFill>
                <a:srgbClr val="000000"/>
              </a:solidFill>
              <a:uFillTx/>
            </a:endParaRPr>
          </a:p>
          <a:p>
            <a:pPr marL="457200" lvl="0" indent="-342900" algn="l" rtl="0">
              <a:spcBef>
                <a:spcPts val="480"/>
              </a:spcBef>
              <a:spcAft>
                <a:spcPts val="0"/>
              </a:spcAft>
              <a:buClr>
                <a:srgbClr val="000000"/>
              </a:buClr>
              <a:buSzPts val="1800"/>
              <a:buChar char="●"/>
            </a:pPr>
            <a:r>
              <a:rPr lang="en-US" sz="1800">
                <a:solidFill>
                  <a:srgbClr val="000000"/>
                </a:solidFill>
                <a:uFillTx/>
              </a:rPr>
              <a:t>Code build naturally for single node training with pytorch</a:t>
            </a:r>
            <a:r>
              <a:rPr lang="en-US" sz="1200">
                <a:solidFill>
                  <a:srgbClr val="000000"/>
                </a:solidFill>
                <a:uFillTx/>
              </a:rPr>
              <a:t> </a:t>
            </a:r>
            <a:endParaRPr sz="1200">
              <a:solidFill>
                <a:srgbClr val="000000"/>
              </a:solidFill>
              <a:uFillTx/>
            </a:endParaRPr>
          </a:p>
        </p:txBody>
      </p:sp>
      <p:sp>
        <p:nvSpPr>
          <p:cNvPr id="244" name="Google Shape;244;g7924861a53_1_32"/>
          <p:cNvSpPr txBox="1">
            <a:spLocks noGrp="1"/>
          </p:cNvSpPr>
          <p:nvPr>
            <p:ph type="title"/>
          </p:nvPr>
        </p:nvSpPr>
        <p:spPr>
          <a:xfrm>
            <a:off x="200590" y="838178"/>
            <a:ext cx="8836800" cy="534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uFillTx/>
              </a:rPr>
              <a:t>Distributed Learning on TransformerXL</a:t>
            </a:r>
            <a:endParaRPr>
              <a:uFillTx/>
            </a:endParaRPr>
          </a:p>
        </p:txBody>
      </p:sp>
      <p:graphicFrame>
        <p:nvGraphicFramePr>
          <p:cNvPr id="245" name="Google Shape;245;g7924861a53_1_32"/>
          <p:cNvGraphicFramePr/>
          <p:nvPr/>
        </p:nvGraphicFramePr>
        <p:xfrm>
          <a:off x="952500" y="3661825"/>
          <a:ext cx="7239000" cy="792420"/>
        </p:xfrm>
        <a:graphic>
          <a:graphicData uri="http://schemas.openxmlformats.org/drawingml/2006/table">
            <a:tbl>
              <a:tblPr>
                <a:noFill/>
                <a:tableStyleId>{470A6176-9C22-44B9-BB0D-C5C6D96DEF31}</a:tableStyleId>
              </a:tblPr>
              <a:tblGrid>
                <a:gridCol w="1447800">
                  <a:extLst>
                    <a:ext uri="{9D8B030D-6E8A-4147-A177-3AD203B41FA5}">
                      <a16:colId xmlns:a16="http://schemas.microsoft.com/office/drawing/2014/main" val="20000"/>
                    </a:ext>
                  </a:extLst>
                </a:gridCol>
                <a:gridCol w="1447800">
                  <a:extLst>
                    <a:ext uri="{9D8B030D-6E8A-4147-A177-3AD203B41FA5}">
                      <a16:colId xmlns:a16="http://schemas.microsoft.com/office/drawing/2014/main" val="20001"/>
                    </a:ext>
                  </a:extLst>
                </a:gridCol>
                <a:gridCol w="1447800">
                  <a:extLst>
                    <a:ext uri="{9D8B030D-6E8A-4147-A177-3AD203B41FA5}">
                      <a16:colId xmlns:a16="http://schemas.microsoft.com/office/drawing/2014/main" val="20002"/>
                    </a:ext>
                  </a:extLst>
                </a:gridCol>
                <a:gridCol w="1447800">
                  <a:extLst>
                    <a:ext uri="{9D8B030D-6E8A-4147-A177-3AD203B41FA5}">
                      <a16:colId xmlns:a16="http://schemas.microsoft.com/office/drawing/2014/main" val="20003"/>
                    </a:ext>
                  </a:extLst>
                </a:gridCol>
                <a:gridCol w="1447800">
                  <a:extLst>
                    <a:ext uri="{9D8B030D-6E8A-4147-A177-3AD203B41FA5}">
                      <a16:colId xmlns:a16="http://schemas.microsoft.com/office/drawing/2014/main" val="20004"/>
                    </a:ext>
                  </a:extLst>
                </a:gridCol>
              </a:tblGrid>
              <a:tr h="381000">
                <a:tc>
                  <a:txBody>
                    <a:bodyPr/>
                    <a:lstStyle/>
                    <a:p>
                      <a:pPr marL="0" lvl="0" indent="0" algn="l" rtl="0">
                        <a:spcBef>
                          <a:spcPts val="0"/>
                        </a:spcBef>
                        <a:spcAft>
                          <a:spcPts val="0"/>
                        </a:spcAft>
                        <a:buNone/>
                      </a:pPr>
                      <a:endParaRPr>
                        <a:uFillTx/>
                      </a:endParaRPr>
                    </a:p>
                  </a:txBody>
                  <a:tcPr marL="91425" marR="91425" marT="91425" marB="91425"/>
                </a:tc>
                <a:tc>
                  <a:txBody>
                    <a:bodyPr/>
                    <a:lstStyle/>
                    <a:p>
                      <a:pPr marL="0" lvl="0" indent="0" algn="l" rtl="0">
                        <a:spcBef>
                          <a:spcPts val="0"/>
                        </a:spcBef>
                        <a:spcAft>
                          <a:spcPts val="0"/>
                        </a:spcAft>
                        <a:buNone/>
                      </a:pPr>
                      <a:r>
                        <a:rPr lang="en-US">
                          <a:uFillTx/>
                        </a:rPr>
                        <a:t>single GPU</a:t>
                      </a:r>
                      <a:endParaRPr>
                        <a:uFillTx/>
                      </a:endParaRPr>
                    </a:p>
                  </a:txBody>
                  <a:tcPr marL="91425" marR="91425" marT="91425" marB="91425"/>
                </a:tc>
                <a:tc>
                  <a:txBody>
                    <a:bodyPr/>
                    <a:lstStyle/>
                    <a:p>
                      <a:pPr marL="0" lvl="0" indent="0" algn="l" rtl="0">
                        <a:spcBef>
                          <a:spcPts val="0"/>
                        </a:spcBef>
                        <a:spcAft>
                          <a:spcPts val="0"/>
                        </a:spcAft>
                        <a:buNone/>
                      </a:pPr>
                      <a:r>
                        <a:rPr lang="en-US">
                          <a:uFillTx/>
                        </a:rPr>
                        <a:t>2 nodes</a:t>
                      </a:r>
                      <a:endParaRPr>
                        <a:uFillTx/>
                      </a:endParaRPr>
                    </a:p>
                  </a:txBody>
                  <a:tcPr marL="91425" marR="91425" marT="91425" marB="91425"/>
                </a:tc>
                <a:tc>
                  <a:txBody>
                    <a:bodyPr/>
                    <a:lstStyle/>
                    <a:p>
                      <a:pPr marL="0" lvl="0" indent="0" algn="l" rtl="0">
                        <a:spcBef>
                          <a:spcPts val="0"/>
                        </a:spcBef>
                        <a:spcAft>
                          <a:spcPts val="0"/>
                        </a:spcAft>
                        <a:buNone/>
                      </a:pPr>
                      <a:r>
                        <a:rPr lang="en-US">
                          <a:uFillTx/>
                        </a:rPr>
                        <a:t>4 nodes</a:t>
                      </a:r>
                      <a:endParaRPr>
                        <a:uFillTx/>
                      </a:endParaRPr>
                    </a:p>
                  </a:txBody>
                  <a:tcPr marL="91425" marR="91425" marT="91425" marB="91425"/>
                </a:tc>
                <a:tc>
                  <a:txBody>
                    <a:bodyPr/>
                    <a:lstStyle/>
                    <a:p>
                      <a:pPr marL="0" lvl="0" indent="0" algn="l" rtl="0">
                        <a:spcBef>
                          <a:spcPts val="0"/>
                        </a:spcBef>
                        <a:spcAft>
                          <a:spcPts val="0"/>
                        </a:spcAft>
                        <a:buNone/>
                      </a:pPr>
                      <a:r>
                        <a:rPr lang="en-US">
                          <a:uFillTx/>
                        </a:rPr>
                        <a:t>8 nodes</a:t>
                      </a:r>
                      <a:endParaRPr>
                        <a:uFillTx/>
                      </a:endParaRPr>
                    </a:p>
                  </a:txBody>
                  <a:tcPr marL="91425" marR="91425" marT="91425" marB="91425"/>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US">
                          <a:uFillTx/>
                        </a:rPr>
                        <a:t>ms/batch</a:t>
                      </a:r>
                      <a:endParaRPr>
                        <a:uFillTx/>
                      </a:endParaRPr>
                    </a:p>
                  </a:txBody>
                  <a:tcPr marL="91425" marR="91425" marT="91425" marB="91425"/>
                </a:tc>
                <a:tc>
                  <a:txBody>
                    <a:bodyPr/>
                    <a:lstStyle/>
                    <a:p>
                      <a:pPr marL="0" lvl="0" indent="0" algn="l" rtl="0">
                        <a:spcBef>
                          <a:spcPts val="0"/>
                        </a:spcBef>
                        <a:spcAft>
                          <a:spcPts val="0"/>
                        </a:spcAft>
                        <a:buNone/>
                      </a:pPr>
                      <a:r>
                        <a:rPr lang="en-US">
                          <a:uFillTx/>
                        </a:rPr>
                        <a:t>42ms</a:t>
                      </a:r>
                      <a:endParaRPr>
                        <a:uFillTx/>
                      </a:endParaRPr>
                    </a:p>
                  </a:txBody>
                  <a:tcPr marL="91425" marR="91425" marT="91425" marB="91425"/>
                </a:tc>
                <a:tc>
                  <a:txBody>
                    <a:bodyPr/>
                    <a:lstStyle/>
                    <a:p>
                      <a:pPr marL="0" lvl="0" indent="0" algn="l" rtl="0">
                        <a:spcBef>
                          <a:spcPts val="0"/>
                        </a:spcBef>
                        <a:spcAft>
                          <a:spcPts val="0"/>
                        </a:spcAft>
                        <a:buNone/>
                      </a:pPr>
                      <a:r>
                        <a:rPr lang="en-US">
                          <a:uFillTx/>
                        </a:rPr>
                        <a:t>1800ms</a:t>
                      </a:r>
                      <a:endParaRPr>
                        <a:uFillTx/>
                      </a:endParaRPr>
                    </a:p>
                  </a:txBody>
                  <a:tcPr marL="91425" marR="91425" marT="91425" marB="91425"/>
                </a:tc>
                <a:tc>
                  <a:txBody>
                    <a:bodyPr/>
                    <a:lstStyle/>
                    <a:p>
                      <a:pPr marL="0" lvl="0" indent="0" algn="l" rtl="0">
                        <a:spcBef>
                          <a:spcPts val="0"/>
                        </a:spcBef>
                        <a:spcAft>
                          <a:spcPts val="0"/>
                        </a:spcAft>
                        <a:buNone/>
                      </a:pPr>
                      <a:r>
                        <a:rPr lang="en-US">
                          <a:uFillTx/>
                        </a:rPr>
                        <a:t>~2000ms</a:t>
                      </a:r>
                      <a:endParaRPr>
                        <a:uFillTx/>
                      </a:endParaRPr>
                    </a:p>
                  </a:txBody>
                  <a:tcPr marL="91425" marR="91425" marT="91425" marB="91425"/>
                </a:tc>
                <a:tc>
                  <a:txBody>
                    <a:bodyPr/>
                    <a:lstStyle/>
                    <a:p>
                      <a:pPr marL="0" lvl="0" indent="0" algn="l" rtl="0">
                        <a:spcBef>
                          <a:spcPts val="0"/>
                        </a:spcBef>
                        <a:spcAft>
                          <a:spcPts val="0"/>
                        </a:spcAft>
                        <a:buNone/>
                      </a:pPr>
                      <a:r>
                        <a:rPr lang="en-US">
                          <a:uFillTx/>
                        </a:rPr>
                        <a:t>~1000ms</a:t>
                      </a:r>
                      <a:endParaRPr>
                        <a:uFillTx/>
                      </a:endParaRPr>
                    </a:p>
                  </a:txBody>
                  <a:tcPr marL="91425" marR="91425" marT="91425" marB="91425"/>
                </a:tc>
                <a:extLst>
                  <a:ext uri="{0D108BD9-81ED-4DB2-BD59-A6C34878D82A}">
                    <a16:rowId xmlns:a16="http://schemas.microsoft.com/office/drawing/2014/main" val="10001"/>
                  </a:ext>
                </a:extLst>
              </a:tr>
            </a:tbl>
          </a:graphicData>
        </a:graphic>
      </p:graphicFrame>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g7924861a53_0_16"/>
          <p:cNvSpPr txBox="1">
            <a:spLocks noGrp="1"/>
          </p:cNvSpPr>
          <p:nvPr>
            <p:ph type="body" idx="1"/>
          </p:nvPr>
        </p:nvSpPr>
        <p:spPr>
          <a:xfrm>
            <a:off x="746930" y="1372791"/>
            <a:ext cx="8229600" cy="3394500"/>
          </a:xfrm>
          <a:prstGeom prst="rect">
            <a:avLst/>
          </a:prstGeom>
        </p:spPr>
        <p:txBody>
          <a:bodyPr spcFirstLastPara="1" wrap="square" lIns="91425" tIns="45700" rIns="91425" bIns="45700" anchor="t" anchorCtr="0">
            <a:noAutofit/>
          </a:bodyPr>
          <a:lstStyle/>
          <a:p>
            <a:pPr marL="0" lvl="0" indent="0" algn="l" rtl="0">
              <a:spcBef>
                <a:spcPts val="480"/>
              </a:spcBef>
              <a:spcAft>
                <a:spcPts val="0"/>
              </a:spcAft>
              <a:buNone/>
            </a:pPr>
            <a:r>
              <a:rPr lang="en-US">
                <a:uFillTx/>
              </a:rPr>
              <a:t>Several things that lab0 should have covered:</a:t>
            </a:r>
            <a:endParaRPr>
              <a:uFillTx/>
            </a:endParaRPr>
          </a:p>
          <a:p>
            <a:pPr marL="457200" lvl="0" indent="-381000" algn="l" rtl="0">
              <a:spcBef>
                <a:spcPts val="480"/>
              </a:spcBef>
              <a:spcAft>
                <a:spcPts val="0"/>
              </a:spcAft>
              <a:buSzPts val="2400"/>
              <a:buChar char="●"/>
            </a:pPr>
            <a:r>
              <a:rPr lang="en-US">
                <a:uFillTx/>
              </a:rPr>
              <a:t>MPI instruction </a:t>
            </a:r>
            <a:endParaRPr>
              <a:uFillTx/>
            </a:endParaRPr>
          </a:p>
          <a:p>
            <a:pPr marL="914400" lvl="1" indent="-355600" algn="l" rtl="0">
              <a:spcBef>
                <a:spcPts val="0"/>
              </a:spcBef>
              <a:spcAft>
                <a:spcPts val="0"/>
              </a:spcAft>
              <a:buSzPts val="2000"/>
              <a:buChar char="○"/>
            </a:pPr>
            <a:r>
              <a:rPr lang="en-US">
                <a:uFillTx/>
              </a:rPr>
              <a:t>(mpiexec -ppn 1 -binding none -env  python)</a:t>
            </a:r>
            <a:endParaRPr>
              <a:uFillTx/>
            </a:endParaRPr>
          </a:p>
          <a:p>
            <a:pPr marL="457200" lvl="0" indent="-381000" algn="l" rtl="0">
              <a:spcBef>
                <a:spcPts val="0"/>
              </a:spcBef>
              <a:spcAft>
                <a:spcPts val="0"/>
              </a:spcAft>
              <a:buSzPts val="2400"/>
              <a:buChar char="●"/>
            </a:pPr>
            <a:r>
              <a:rPr lang="en-US">
                <a:uFillTx/>
              </a:rPr>
              <a:t>Set up environment</a:t>
            </a:r>
            <a:endParaRPr>
              <a:uFillTx/>
            </a:endParaRPr>
          </a:p>
          <a:p>
            <a:pPr marL="914400" lvl="1" indent="-355600" algn="l" rtl="0">
              <a:spcBef>
                <a:spcPts val="0"/>
              </a:spcBef>
              <a:spcAft>
                <a:spcPts val="0"/>
              </a:spcAft>
              <a:buSzPts val="2000"/>
              <a:buChar char="○"/>
            </a:pPr>
            <a:r>
              <a:rPr lang="en-US">
                <a:uFillTx/>
              </a:rPr>
              <a:t>anaconda/miniconda + horovod</a:t>
            </a:r>
            <a:endParaRPr>
              <a:uFillTx/>
            </a:endParaRPr>
          </a:p>
          <a:p>
            <a:pPr marL="457200" lvl="0" indent="-381000" algn="l" rtl="0">
              <a:spcBef>
                <a:spcPts val="0"/>
              </a:spcBef>
              <a:spcAft>
                <a:spcPts val="0"/>
              </a:spcAft>
              <a:buSzPts val="2400"/>
              <a:buChar char="●"/>
            </a:pPr>
            <a:r>
              <a:rPr lang="en-US">
                <a:uFillTx/>
              </a:rPr>
              <a:t>Do </a:t>
            </a:r>
            <a:r>
              <a:rPr lang="en-US" b="1">
                <a:uFillTx/>
              </a:rPr>
              <a:t>NOT </a:t>
            </a:r>
            <a:r>
              <a:rPr lang="en-US">
                <a:uFillTx/>
              </a:rPr>
              <a:t>use native pytorch distributed API</a:t>
            </a:r>
            <a:endParaRPr>
              <a:uFillTx/>
            </a:endParaRPr>
          </a:p>
          <a:p>
            <a:pPr marL="457200" lvl="0" indent="-381000" algn="l" rtl="0">
              <a:spcBef>
                <a:spcPts val="0"/>
              </a:spcBef>
              <a:spcAft>
                <a:spcPts val="0"/>
              </a:spcAft>
              <a:buSzPts val="2400"/>
              <a:buChar char="●"/>
            </a:pPr>
            <a:r>
              <a:rPr lang="en-US">
                <a:uFillTx/>
              </a:rPr>
              <a:t>OSC system is busy, be patient</a:t>
            </a:r>
            <a:endParaRPr>
              <a:uFillTx/>
            </a:endParaRPr>
          </a:p>
          <a:p>
            <a:pPr marL="457200" lvl="0" indent="0" algn="l" rtl="0">
              <a:spcBef>
                <a:spcPts val="480"/>
              </a:spcBef>
              <a:spcAft>
                <a:spcPts val="0"/>
              </a:spcAft>
              <a:buNone/>
            </a:pPr>
            <a:endParaRPr>
              <a:uFillTx/>
            </a:endParaRPr>
          </a:p>
        </p:txBody>
      </p:sp>
      <p:sp>
        <p:nvSpPr>
          <p:cNvPr id="252" name="Google Shape;252;g7924861a53_0_16"/>
          <p:cNvSpPr txBox="1">
            <a:spLocks noGrp="1"/>
          </p:cNvSpPr>
          <p:nvPr>
            <p:ph type="title"/>
          </p:nvPr>
        </p:nvSpPr>
        <p:spPr>
          <a:xfrm>
            <a:off x="200590" y="838178"/>
            <a:ext cx="8836800" cy="534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uFillTx/>
              </a:rPr>
              <a:t>Take-away for new people</a:t>
            </a:r>
            <a:endParaRPr>
              <a:uFillTx/>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5"/>
          <p:cNvSpPr txBox="1">
            <a:spLocks noGrp="1"/>
          </p:cNvSpPr>
          <p:nvPr>
            <p:ph type="body" idx="1"/>
          </p:nvPr>
        </p:nvSpPr>
        <p:spPr>
          <a:xfrm>
            <a:off x="746930" y="1372791"/>
            <a:ext cx="8229600" cy="3394472"/>
          </a:xfrm>
          <a:prstGeom prst="rect">
            <a:avLst/>
          </a:prstGeom>
          <a:noFill/>
          <a:ln w="9525" cap="flat" cmpd="sng">
            <a:solidFill>
              <a:srgbClr val="FFFFFF"/>
            </a:solidFill>
            <a:prstDash val="solid"/>
            <a:round/>
            <a:headEnd type="none" w="sm" len="sm"/>
            <a:tailEnd type="none" w="sm" len="sm"/>
          </a:ln>
        </p:spPr>
        <p:txBody>
          <a:bodyPr spcFirstLastPara="1" wrap="square" lIns="91425" tIns="45700" rIns="91425" bIns="45700" anchor="t" anchorCtr="0">
            <a:noAutofit/>
          </a:bodyPr>
          <a:lstStyle/>
          <a:p>
            <a:pPr marL="457200" lvl="0" indent="0" algn="l" rtl="0">
              <a:spcBef>
                <a:spcPts val="0"/>
              </a:spcBef>
              <a:spcAft>
                <a:spcPts val="0"/>
              </a:spcAft>
              <a:buNone/>
            </a:pPr>
            <a:endParaRPr>
              <a:uFillTx/>
            </a:endParaRPr>
          </a:p>
          <a:p>
            <a:pPr marL="0" lvl="0" indent="0" algn="l" rtl="0">
              <a:spcBef>
                <a:spcPts val="0"/>
              </a:spcBef>
              <a:spcAft>
                <a:spcPts val="0"/>
              </a:spcAft>
              <a:buClr>
                <a:srgbClr val="BB0000"/>
              </a:buClr>
              <a:buSzPts val="2400"/>
              <a:buNone/>
            </a:pPr>
            <a:r>
              <a:rPr lang="en-US">
                <a:uFillTx/>
              </a:rPr>
              <a:t>	</a:t>
            </a:r>
            <a:endParaRPr>
              <a:uFillTx/>
            </a:endParaRPr>
          </a:p>
        </p:txBody>
      </p:sp>
      <p:sp>
        <p:nvSpPr>
          <p:cNvPr id="71" name="Google Shape;71;p5"/>
          <p:cNvSpPr txBox="1">
            <a:spLocks noGrp="1"/>
          </p:cNvSpPr>
          <p:nvPr>
            <p:ph type="title"/>
          </p:nvPr>
        </p:nvSpPr>
        <p:spPr>
          <a:xfrm>
            <a:off x="200590" y="838178"/>
            <a:ext cx="8836730" cy="534613"/>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2800"/>
              <a:buFont typeface="Arial"/>
              <a:buNone/>
            </a:pPr>
            <a:r>
              <a:rPr lang="en-US">
                <a:uFillTx/>
              </a:rPr>
              <a:t>MNIST Model</a:t>
            </a:r>
            <a:endParaRPr>
              <a:uFillTx/>
            </a:endParaRPr>
          </a:p>
        </p:txBody>
      </p:sp>
      <p:graphicFrame>
        <p:nvGraphicFramePr>
          <p:cNvPr id="72" name="Google Shape;72;p5"/>
          <p:cNvGraphicFramePr/>
          <p:nvPr/>
        </p:nvGraphicFramePr>
        <p:xfrm>
          <a:off x="382650" y="1536250"/>
          <a:ext cx="3645950" cy="1188630"/>
        </p:xfrm>
        <a:graphic>
          <a:graphicData uri="http://schemas.openxmlformats.org/drawingml/2006/table">
            <a:tbl>
              <a:tblPr>
                <a:noFill/>
                <a:tableStyleId>{470A6176-9C22-44B9-BB0D-C5C6D96DEF31}</a:tableStyleId>
              </a:tblPr>
              <a:tblGrid>
                <a:gridCol w="1822975">
                  <a:extLst>
                    <a:ext uri="{9D8B030D-6E8A-4147-A177-3AD203B41FA5}">
                      <a16:colId xmlns:a16="http://schemas.microsoft.com/office/drawing/2014/main" val="20000"/>
                    </a:ext>
                  </a:extLst>
                </a:gridCol>
                <a:gridCol w="1822975">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US">
                          <a:uFillTx/>
                        </a:rPr>
                        <a:t>Accuracies</a:t>
                      </a:r>
                      <a:endParaRPr>
                        <a:uFillTx/>
                      </a:endParaRPr>
                    </a:p>
                  </a:txBody>
                  <a:tcPr marL="91425" marR="91425" marT="91425" marB="91425"/>
                </a:tc>
                <a:tc>
                  <a:txBody>
                    <a:bodyPr/>
                    <a:lstStyle/>
                    <a:p>
                      <a:pPr marL="0" lvl="0" indent="0" algn="l" rtl="0">
                        <a:spcBef>
                          <a:spcPts val="0"/>
                        </a:spcBef>
                        <a:spcAft>
                          <a:spcPts val="0"/>
                        </a:spcAft>
                        <a:buNone/>
                      </a:pPr>
                      <a:r>
                        <a:rPr lang="en-US">
                          <a:uFillTx/>
                        </a:rPr>
                        <a:t>MNIST</a:t>
                      </a:r>
                      <a:endParaRPr>
                        <a:uFillTx/>
                      </a:endParaRPr>
                    </a:p>
                  </a:txBody>
                  <a:tcPr marL="91425" marR="91425" marT="91425" marB="91425"/>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US">
                          <a:uFillTx/>
                        </a:rPr>
                        <a:t>CPU</a:t>
                      </a:r>
                      <a:endParaRPr>
                        <a:uFillTx/>
                      </a:endParaRPr>
                    </a:p>
                  </a:txBody>
                  <a:tcPr marL="91425" marR="91425" marT="91425" marB="91425"/>
                </a:tc>
                <a:tc>
                  <a:txBody>
                    <a:bodyPr/>
                    <a:lstStyle/>
                    <a:p>
                      <a:pPr marL="0" lvl="0" indent="0" algn="l" rtl="0">
                        <a:spcBef>
                          <a:spcPts val="0"/>
                        </a:spcBef>
                        <a:spcAft>
                          <a:spcPts val="0"/>
                        </a:spcAft>
                        <a:buNone/>
                      </a:pPr>
                      <a:r>
                        <a:rPr lang="en-US">
                          <a:uFillTx/>
                        </a:rPr>
                        <a:t>.99 or 99%</a:t>
                      </a:r>
                      <a:endParaRPr>
                        <a:uFillTx/>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US">
                          <a:uFillTx/>
                        </a:rPr>
                        <a:t>GPU</a:t>
                      </a:r>
                      <a:endParaRPr>
                        <a:uFillTx/>
                      </a:endParaRPr>
                    </a:p>
                  </a:txBody>
                  <a:tcPr marL="91425" marR="91425" marT="91425" marB="91425"/>
                </a:tc>
                <a:tc>
                  <a:txBody>
                    <a:bodyPr/>
                    <a:lstStyle/>
                    <a:p>
                      <a:pPr marL="0" lvl="0" indent="0" algn="l" rtl="0">
                        <a:spcBef>
                          <a:spcPts val="0"/>
                        </a:spcBef>
                        <a:spcAft>
                          <a:spcPts val="0"/>
                        </a:spcAft>
                        <a:buNone/>
                      </a:pPr>
                      <a:r>
                        <a:rPr lang="en-US">
                          <a:uFillTx/>
                        </a:rPr>
                        <a:t>.97 or 97%</a:t>
                      </a:r>
                      <a:endParaRPr>
                        <a:uFillTx/>
                      </a:endParaRPr>
                    </a:p>
                  </a:txBody>
                  <a:tcPr marL="91425" marR="91425" marT="91425" marB="91425"/>
                </a:tc>
                <a:extLst>
                  <a:ext uri="{0D108BD9-81ED-4DB2-BD59-A6C34878D82A}">
                    <a16:rowId xmlns:a16="http://schemas.microsoft.com/office/drawing/2014/main" val="10002"/>
                  </a:ext>
                </a:extLst>
              </a:tr>
            </a:tbl>
          </a:graphicData>
        </a:graphic>
      </p:graphicFrame>
      <p:graphicFrame>
        <p:nvGraphicFramePr>
          <p:cNvPr id="73" name="Google Shape;73;p5"/>
          <p:cNvGraphicFramePr/>
          <p:nvPr/>
        </p:nvGraphicFramePr>
        <p:xfrm>
          <a:off x="382650" y="3411525"/>
          <a:ext cx="3645950" cy="1188630"/>
        </p:xfrm>
        <a:graphic>
          <a:graphicData uri="http://schemas.openxmlformats.org/drawingml/2006/table">
            <a:tbl>
              <a:tblPr>
                <a:noFill/>
                <a:tableStyleId>{470A6176-9C22-44B9-BB0D-C5C6D96DEF31}</a:tableStyleId>
              </a:tblPr>
              <a:tblGrid>
                <a:gridCol w="1822975">
                  <a:extLst>
                    <a:ext uri="{9D8B030D-6E8A-4147-A177-3AD203B41FA5}">
                      <a16:colId xmlns:a16="http://schemas.microsoft.com/office/drawing/2014/main" val="20000"/>
                    </a:ext>
                  </a:extLst>
                </a:gridCol>
                <a:gridCol w="1822975">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US">
                          <a:uFillTx/>
                        </a:rPr>
                        <a:t>Training Time</a:t>
                      </a:r>
                      <a:endParaRPr>
                        <a:uFillTx/>
                      </a:endParaRPr>
                    </a:p>
                  </a:txBody>
                  <a:tcPr marL="91425" marR="91425" marT="91425" marB="91425"/>
                </a:tc>
                <a:tc>
                  <a:txBody>
                    <a:bodyPr/>
                    <a:lstStyle/>
                    <a:p>
                      <a:pPr marL="0" lvl="0" indent="0" algn="l" rtl="0">
                        <a:spcBef>
                          <a:spcPts val="0"/>
                        </a:spcBef>
                        <a:spcAft>
                          <a:spcPts val="0"/>
                        </a:spcAft>
                        <a:buNone/>
                      </a:pPr>
                      <a:r>
                        <a:rPr lang="en-US">
                          <a:uFillTx/>
                        </a:rPr>
                        <a:t>MNIST</a:t>
                      </a:r>
                      <a:endParaRPr>
                        <a:uFillTx/>
                      </a:endParaRPr>
                    </a:p>
                  </a:txBody>
                  <a:tcPr marL="91425" marR="91425" marT="91425" marB="91425"/>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US">
                          <a:uFillTx/>
                        </a:rPr>
                        <a:t>CPU</a:t>
                      </a:r>
                      <a:endParaRPr>
                        <a:uFillTx/>
                      </a:endParaRPr>
                    </a:p>
                  </a:txBody>
                  <a:tcPr marL="91425" marR="91425" marT="91425" marB="91425"/>
                </a:tc>
                <a:tc>
                  <a:txBody>
                    <a:bodyPr/>
                    <a:lstStyle/>
                    <a:p>
                      <a:pPr marL="0" lvl="0" indent="0" algn="l" rtl="0">
                        <a:spcBef>
                          <a:spcPts val="0"/>
                        </a:spcBef>
                        <a:spcAft>
                          <a:spcPts val="0"/>
                        </a:spcAft>
                        <a:buNone/>
                      </a:pPr>
                      <a:r>
                        <a:rPr lang="en-US">
                          <a:uFillTx/>
                        </a:rPr>
                        <a:t>48 Sec</a:t>
                      </a:r>
                      <a:endParaRPr>
                        <a:uFillTx/>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US">
                          <a:uFillTx/>
                        </a:rPr>
                        <a:t>GPU</a:t>
                      </a:r>
                      <a:endParaRPr>
                        <a:uFillTx/>
                      </a:endParaRPr>
                    </a:p>
                  </a:txBody>
                  <a:tcPr marL="91425" marR="91425" marT="91425" marB="91425"/>
                </a:tc>
                <a:tc>
                  <a:txBody>
                    <a:bodyPr/>
                    <a:lstStyle/>
                    <a:p>
                      <a:pPr marL="0" lvl="0" indent="0" algn="l" rtl="0">
                        <a:spcBef>
                          <a:spcPts val="0"/>
                        </a:spcBef>
                        <a:spcAft>
                          <a:spcPts val="0"/>
                        </a:spcAft>
                        <a:buNone/>
                      </a:pPr>
                      <a:r>
                        <a:rPr lang="en-US">
                          <a:uFillTx/>
                        </a:rPr>
                        <a:t>17.995 Sec</a:t>
                      </a:r>
                      <a:endParaRPr>
                        <a:uFillTx/>
                      </a:endParaRPr>
                    </a:p>
                  </a:txBody>
                  <a:tcPr marL="91425" marR="91425" marT="91425" marB="91425"/>
                </a:tc>
                <a:extLst>
                  <a:ext uri="{0D108BD9-81ED-4DB2-BD59-A6C34878D82A}">
                    <a16:rowId xmlns:a16="http://schemas.microsoft.com/office/drawing/2014/main" val="10002"/>
                  </a:ext>
                </a:extLst>
              </a:tr>
            </a:tbl>
          </a:graphicData>
        </a:graphic>
      </p:graphicFrame>
      <p:pic>
        <p:nvPicPr>
          <p:cNvPr id="74" name="Google Shape;74;p5"/>
          <p:cNvPicPr preferRelativeResize="0"/>
          <p:nvPr/>
        </p:nvPicPr>
        <p:blipFill>
          <a:blip r:embed="rId3"/>
          <a:stretch>
            <a:fillRect/>
          </a:stretch>
        </p:blipFill>
        <p:spPr>
          <a:xfrm>
            <a:off x="4927625" y="1851763"/>
            <a:ext cx="3853725" cy="2436550"/>
          </a:xfrm>
          <a:prstGeom prst="rect">
            <a:avLst/>
          </a:prstGeom>
          <a:noFill/>
          <a:ln>
            <a:noFill/>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g7924861a53_2_4"/>
          <p:cNvSpPr txBox="1">
            <a:spLocks noGrp="1"/>
          </p:cNvSpPr>
          <p:nvPr>
            <p:ph type="body" idx="1"/>
          </p:nvPr>
        </p:nvSpPr>
        <p:spPr>
          <a:xfrm>
            <a:off x="746930" y="1372791"/>
            <a:ext cx="8229600" cy="3394500"/>
          </a:xfrm>
          <a:prstGeom prst="rect">
            <a:avLst/>
          </a:prstGeom>
          <a:noFill/>
          <a:ln w="9525" cap="flat" cmpd="sng">
            <a:solidFill>
              <a:srgbClr val="FFFFFF"/>
            </a:solidFill>
            <a:prstDash val="solid"/>
            <a:round/>
            <a:headEnd type="none" w="sm" len="sm"/>
            <a:tailEnd type="none" w="sm" len="sm"/>
          </a:ln>
        </p:spPr>
        <p:txBody>
          <a:bodyPr spcFirstLastPara="1" wrap="square" lIns="91425" tIns="45700" rIns="91425" bIns="45700" anchor="t" anchorCtr="0">
            <a:noAutofit/>
          </a:bodyPr>
          <a:lstStyle/>
          <a:p>
            <a:pPr marL="0" lvl="0" indent="0" algn="l" rtl="0">
              <a:spcBef>
                <a:spcPts val="0"/>
              </a:spcBef>
              <a:spcAft>
                <a:spcPts val="0"/>
              </a:spcAft>
              <a:buNone/>
            </a:pPr>
            <a:endParaRPr>
              <a:uFillTx/>
            </a:endParaRPr>
          </a:p>
          <a:p>
            <a:pPr marL="0" lvl="0" indent="0" algn="l" rtl="0">
              <a:spcBef>
                <a:spcPts val="0"/>
              </a:spcBef>
              <a:spcAft>
                <a:spcPts val="0"/>
              </a:spcAft>
              <a:buClr>
                <a:srgbClr val="BB0000"/>
              </a:buClr>
              <a:buSzPts val="2400"/>
              <a:buNone/>
            </a:pPr>
            <a:r>
              <a:rPr lang="en-US">
                <a:uFillTx/>
              </a:rPr>
              <a:t>	</a:t>
            </a:r>
            <a:endParaRPr>
              <a:uFillTx/>
            </a:endParaRPr>
          </a:p>
        </p:txBody>
      </p:sp>
      <p:sp>
        <p:nvSpPr>
          <p:cNvPr id="80" name="Google Shape;80;g7924861a53_2_4"/>
          <p:cNvSpPr txBox="1">
            <a:spLocks noGrp="1"/>
          </p:cNvSpPr>
          <p:nvPr>
            <p:ph type="title"/>
          </p:nvPr>
        </p:nvSpPr>
        <p:spPr>
          <a:xfrm>
            <a:off x="200590" y="838178"/>
            <a:ext cx="8836800" cy="534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2800"/>
              <a:buFont typeface="Arial"/>
              <a:buNone/>
            </a:pPr>
            <a:r>
              <a:rPr lang="en-US">
                <a:uFillTx/>
              </a:rPr>
              <a:t>CIFAR10 Model</a:t>
            </a:r>
            <a:endParaRPr>
              <a:uFillTx/>
            </a:endParaRPr>
          </a:p>
        </p:txBody>
      </p:sp>
      <p:graphicFrame>
        <p:nvGraphicFramePr>
          <p:cNvPr id="81" name="Google Shape;81;g7924861a53_2_4"/>
          <p:cNvGraphicFramePr/>
          <p:nvPr/>
        </p:nvGraphicFramePr>
        <p:xfrm>
          <a:off x="337125" y="1490313"/>
          <a:ext cx="3645950" cy="1188630"/>
        </p:xfrm>
        <a:graphic>
          <a:graphicData uri="http://schemas.openxmlformats.org/drawingml/2006/table">
            <a:tbl>
              <a:tblPr>
                <a:noFill/>
                <a:tableStyleId>{470A6176-9C22-44B9-BB0D-C5C6D96DEF31}</a:tableStyleId>
              </a:tblPr>
              <a:tblGrid>
                <a:gridCol w="1822975">
                  <a:extLst>
                    <a:ext uri="{9D8B030D-6E8A-4147-A177-3AD203B41FA5}">
                      <a16:colId xmlns:a16="http://schemas.microsoft.com/office/drawing/2014/main" val="20000"/>
                    </a:ext>
                  </a:extLst>
                </a:gridCol>
                <a:gridCol w="1822975">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US">
                          <a:uFillTx/>
                        </a:rPr>
                        <a:t>Accuracies</a:t>
                      </a:r>
                      <a:endParaRPr>
                        <a:uFillTx/>
                      </a:endParaRPr>
                    </a:p>
                  </a:txBody>
                  <a:tcPr marL="91425" marR="91425" marT="91425" marB="91425"/>
                </a:tc>
                <a:tc>
                  <a:txBody>
                    <a:bodyPr/>
                    <a:lstStyle/>
                    <a:p>
                      <a:pPr marL="0" lvl="0" indent="0" algn="l" rtl="0">
                        <a:spcBef>
                          <a:spcPts val="0"/>
                        </a:spcBef>
                        <a:spcAft>
                          <a:spcPts val="0"/>
                        </a:spcAft>
                        <a:buNone/>
                      </a:pPr>
                      <a:r>
                        <a:rPr lang="en-US">
                          <a:uFillTx/>
                        </a:rPr>
                        <a:t>CIFAR10</a:t>
                      </a:r>
                      <a:endParaRPr>
                        <a:uFillTx/>
                      </a:endParaRPr>
                    </a:p>
                  </a:txBody>
                  <a:tcPr marL="91425" marR="91425" marT="91425" marB="91425"/>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US">
                          <a:uFillTx/>
                        </a:rPr>
                        <a:t>CPU</a:t>
                      </a:r>
                      <a:endParaRPr>
                        <a:uFillTx/>
                      </a:endParaRPr>
                    </a:p>
                  </a:txBody>
                  <a:tcPr marL="91425" marR="91425" marT="91425" marB="91425"/>
                </a:tc>
                <a:tc>
                  <a:txBody>
                    <a:bodyPr/>
                    <a:lstStyle/>
                    <a:p>
                      <a:pPr marL="0" lvl="0" indent="0" algn="l" rtl="0">
                        <a:spcBef>
                          <a:spcPts val="0"/>
                        </a:spcBef>
                        <a:spcAft>
                          <a:spcPts val="0"/>
                        </a:spcAft>
                        <a:buNone/>
                      </a:pPr>
                      <a:r>
                        <a:rPr lang="en-US">
                          <a:uFillTx/>
                        </a:rPr>
                        <a:t>.40 or 40%</a:t>
                      </a:r>
                      <a:endParaRPr>
                        <a:uFillTx/>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US">
                          <a:uFillTx/>
                        </a:rPr>
                        <a:t>GPU</a:t>
                      </a:r>
                      <a:endParaRPr>
                        <a:uFillTx/>
                      </a:endParaRPr>
                    </a:p>
                  </a:txBody>
                  <a:tcPr marL="91425" marR="91425" marT="91425" marB="91425"/>
                </a:tc>
                <a:tc>
                  <a:txBody>
                    <a:bodyPr/>
                    <a:lstStyle/>
                    <a:p>
                      <a:pPr marL="0" lvl="0" indent="0" algn="l" rtl="0">
                        <a:spcBef>
                          <a:spcPts val="0"/>
                        </a:spcBef>
                        <a:spcAft>
                          <a:spcPts val="0"/>
                        </a:spcAft>
                        <a:buNone/>
                      </a:pPr>
                      <a:r>
                        <a:rPr lang="en-US">
                          <a:uFillTx/>
                        </a:rPr>
                        <a:t>.47 or 47%</a:t>
                      </a:r>
                      <a:endParaRPr>
                        <a:uFillTx/>
                      </a:endParaRPr>
                    </a:p>
                  </a:txBody>
                  <a:tcPr marL="91425" marR="91425" marT="91425" marB="91425"/>
                </a:tc>
                <a:extLst>
                  <a:ext uri="{0D108BD9-81ED-4DB2-BD59-A6C34878D82A}">
                    <a16:rowId xmlns:a16="http://schemas.microsoft.com/office/drawing/2014/main" val="10002"/>
                  </a:ext>
                </a:extLst>
              </a:tr>
            </a:tbl>
          </a:graphicData>
        </a:graphic>
      </p:graphicFrame>
      <p:graphicFrame>
        <p:nvGraphicFramePr>
          <p:cNvPr id="82" name="Google Shape;82;g7924861a53_2_4"/>
          <p:cNvGraphicFramePr/>
          <p:nvPr/>
        </p:nvGraphicFramePr>
        <p:xfrm>
          <a:off x="337125" y="3289800"/>
          <a:ext cx="3645950" cy="1188630"/>
        </p:xfrm>
        <a:graphic>
          <a:graphicData uri="http://schemas.openxmlformats.org/drawingml/2006/table">
            <a:tbl>
              <a:tblPr>
                <a:noFill/>
                <a:tableStyleId>{470A6176-9C22-44B9-BB0D-C5C6D96DEF31}</a:tableStyleId>
              </a:tblPr>
              <a:tblGrid>
                <a:gridCol w="1822975">
                  <a:extLst>
                    <a:ext uri="{9D8B030D-6E8A-4147-A177-3AD203B41FA5}">
                      <a16:colId xmlns:a16="http://schemas.microsoft.com/office/drawing/2014/main" val="20000"/>
                    </a:ext>
                  </a:extLst>
                </a:gridCol>
                <a:gridCol w="1822975">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US">
                          <a:uFillTx/>
                        </a:rPr>
                        <a:t>Training Time</a:t>
                      </a:r>
                      <a:endParaRPr>
                        <a:uFillTx/>
                      </a:endParaRPr>
                    </a:p>
                  </a:txBody>
                  <a:tcPr marL="91425" marR="91425" marT="91425" marB="91425"/>
                </a:tc>
                <a:tc>
                  <a:txBody>
                    <a:bodyPr/>
                    <a:lstStyle/>
                    <a:p>
                      <a:pPr marL="0" lvl="0" indent="0" algn="l" rtl="0">
                        <a:spcBef>
                          <a:spcPts val="0"/>
                        </a:spcBef>
                        <a:spcAft>
                          <a:spcPts val="0"/>
                        </a:spcAft>
                        <a:buNone/>
                      </a:pPr>
                      <a:r>
                        <a:rPr lang="en-US">
                          <a:uFillTx/>
                        </a:rPr>
                        <a:t>CIFAR10</a:t>
                      </a:r>
                      <a:endParaRPr>
                        <a:uFillTx/>
                      </a:endParaRPr>
                    </a:p>
                  </a:txBody>
                  <a:tcPr marL="91425" marR="91425" marT="91425" marB="91425"/>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US">
                          <a:uFillTx/>
                        </a:rPr>
                        <a:t>CPU</a:t>
                      </a:r>
                      <a:endParaRPr>
                        <a:uFillTx/>
                      </a:endParaRPr>
                    </a:p>
                  </a:txBody>
                  <a:tcPr marL="91425" marR="91425" marT="91425" marB="91425"/>
                </a:tc>
                <a:tc>
                  <a:txBody>
                    <a:bodyPr/>
                    <a:lstStyle/>
                    <a:p>
                      <a:pPr marL="0" lvl="0" indent="0" algn="l" rtl="0">
                        <a:spcBef>
                          <a:spcPts val="0"/>
                        </a:spcBef>
                        <a:spcAft>
                          <a:spcPts val="0"/>
                        </a:spcAft>
                        <a:buNone/>
                      </a:pPr>
                      <a:r>
                        <a:rPr lang="en-US">
                          <a:uFillTx/>
                        </a:rPr>
                        <a:t>19.4762 Sec</a:t>
                      </a:r>
                      <a:endParaRPr>
                        <a:uFillTx/>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US">
                          <a:uFillTx/>
                        </a:rPr>
                        <a:t>GPU</a:t>
                      </a:r>
                      <a:endParaRPr>
                        <a:uFillTx/>
                      </a:endParaRPr>
                    </a:p>
                  </a:txBody>
                  <a:tcPr marL="91425" marR="91425" marT="91425" marB="91425"/>
                </a:tc>
                <a:tc>
                  <a:txBody>
                    <a:bodyPr/>
                    <a:lstStyle/>
                    <a:p>
                      <a:pPr marL="0" lvl="0" indent="0" algn="l" rtl="0">
                        <a:spcBef>
                          <a:spcPts val="0"/>
                        </a:spcBef>
                        <a:spcAft>
                          <a:spcPts val="0"/>
                        </a:spcAft>
                        <a:buNone/>
                      </a:pPr>
                      <a:r>
                        <a:rPr lang="en-US">
                          <a:uFillTx/>
                        </a:rPr>
                        <a:t>16.68 Sec</a:t>
                      </a:r>
                      <a:endParaRPr>
                        <a:uFillTx/>
                      </a:endParaRPr>
                    </a:p>
                  </a:txBody>
                  <a:tcPr marL="91425" marR="91425" marT="91425" marB="91425"/>
                </a:tc>
                <a:extLst>
                  <a:ext uri="{0D108BD9-81ED-4DB2-BD59-A6C34878D82A}">
                    <a16:rowId xmlns:a16="http://schemas.microsoft.com/office/drawing/2014/main" val="10002"/>
                  </a:ext>
                </a:extLst>
              </a:tr>
            </a:tbl>
          </a:graphicData>
        </a:graphic>
      </p:graphicFrame>
      <p:pic>
        <p:nvPicPr>
          <p:cNvPr id="83" name="Google Shape;83;g7924861a53_2_4"/>
          <p:cNvPicPr preferRelativeResize="0"/>
          <p:nvPr/>
        </p:nvPicPr>
        <p:blipFill>
          <a:blip r:embed="rId3"/>
          <a:stretch>
            <a:fillRect/>
          </a:stretch>
        </p:blipFill>
        <p:spPr>
          <a:xfrm>
            <a:off x="4804499" y="1705325"/>
            <a:ext cx="3778550" cy="2729475"/>
          </a:xfrm>
          <a:prstGeom prst="rect">
            <a:avLst/>
          </a:prstGeom>
          <a:noFill/>
          <a:ln>
            <a:noFill/>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g7924861a53_2_26"/>
          <p:cNvSpPr txBox="1">
            <a:spLocks noGrp="1"/>
          </p:cNvSpPr>
          <p:nvPr>
            <p:ph type="body" idx="1"/>
          </p:nvPr>
        </p:nvSpPr>
        <p:spPr>
          <a:xfrm>
            <a:off x="746930" y="1372791"/>
            <a:ext cx="8229600" cy="3394500"/>
          </a:xfrm>
          <a:prstGeom prst="rect">
            <a:avLst/>
          </a:prstGeom>
        </p:spPr>
        <p:txBody>
          <a:bodyPr spcFirstLastPara="1" wrap="square" lIns="91425" tIns="45700" rIns="91425" bIns="45700" anchor="t" anchorCtr="0">
            <a:noAutofit/>
          </a:bodyPr>
          <a:lstStyle/>
          <a:p>
            <a:pPr marL="457200" lvl="0" indent="-381000" algn="l" rtl="0">
              <a:spcBef>
                <a:spcPts val="480"/>
              </a:spcBef>
              <a:spcAft>
                <a:spcPts val="0"/>
              </a:spcAft>
              <a:buSzPts val="2400"/>
              <a:buChar char="●"/>
            </a:pPr>
            <a:r>
              <a:rPr lang="en-US">
                <a:uFillTx/>
              </a:rPr>
              <a:t>Models with less parameters tend to train faster</a:t>
            </a:r>
            <a:endParaRPr>
              <a:uFillTx/>
            </a:endParaRPr>
          </a:p>
          <a:p>
            <a:pPr marL="457200" lvl="0" indent="-381000" algn="l" rtl="0">
              <a:spcBef>
                <a:spcPts val="0"/>
              </a:spcBef>
              <a:spcAft>
                <a:spcPts val="0"/>
              </a:spcAft>
              <a:buSzPts val="2400"/>
              <a:buChar char="●"/>
            </a:pPr>
            <a:r>
              <a:rPr lang="en-US">
                <a:uFillTx/>
              </a:rPr>
              <a:t>CPU training is more affected by larger number of parameters than GPU</a:t>
            </a:r>
            <a:endParaRPr>
              <a:uFillTx/>
            </a:endParaRPr>
          </a:p>
          <a:p>
            <a:pPr marL="457200" lvl="0" indent="-304800" algn="l" rtl="0">
              <a:spcBef>
                <a:spcPts val="0"/>
              </a:spcBef>
              <a:spcAft>
                <a:spcPts val="0"/>
              </a:spcAft>
              <a:buClr>
                <a:srgbClr val="000000"/>
              </a:buClr>
              <a:buSzPts val="1200"/>
              <a:buChar char="●"/>
            </a:pPr>
            <a:r>
              <a:rPr lang="en-US" sz="1200">
                <a:solidFill>
                  <a:srgbClr val="000000"/>
                </a:solidFill>
                <a:uFillTx/>
              </a:rPr>
              <a:t>All models were run for 5 epochs and results are averaged</a:t>
            </a:r>
            <a:endParaRPr sz="1200">
              <a:solidFill>
                <a:srgbClr val="000000"/>
              </a:solidFill>
              <a:uFillTx/>
            </a:endParaRPr>
          </a:p>
          <a:p>
            <a:pPr marL="457200" lvl="0" indent="-304800" algn="l" rtl="0">
              <a:spcBef>
                <a:spcPts val="0"/>
              </a:spcBef>
              <a:spcAft>
                <a:spcPts val="0"/>
              </a:spcAft>
              <a:buClr>
                <a:srgbClr val="000000"/>
              </a:buClr>
              <a:buSzPts val="1200"/>
              <a:buChar char="●"/>
            </a:pPr>
            <a:r>
              <a:rPr lang="en-US" sz="1200">
                <a:solidFill>
                  <a:srgbClr val="000000"/>
                </a:solidFill>
                <a:uFillTx/>
              </a:rPr>
              <a:t>All runs used the SGD optimizer</a:t>
            </a:r>
            <a:endParaRPr sz="1200">
              <a:solidFill>
                <a:srgbClr val="000000"/>
              </a:solidFill>
              <a:uFillTx/>
            </a:endParaRPr>
          </a:p>
        </p:txBody>
      </p:sp>
      <p:sp>
        <p:nvSpPr>
          <p:cNvPr id="90" name="Google Shape;90;g7924861a53_2_26"/>
          <p:cNvSpPr txBox="1">
            <a:spLocks noGrp="1"/>
          </p:cNvSpPr>
          <p:nvPr>
            <p:ph type="title"/>
          </p:nvPr>
        </p:nvSpPr>
        <p:spPr>
          <a:xfrm>
            <a:off x="200590" y="838178"/>
            <a:ext cx="8836800" cy="534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2800"/>
              <a:buFont typeface="Arial"/>
              <a:buNone/>
            </a:pPr>
            <a:r>
              <a:rPr lang="en-US">
                <a:uFillTx/>
              </a:rPr>
              <a:t>MNIST and CIFAR10 Conclusions</a:t>
            </a:r>
            <a:endParaRPr>
              <a:uFillTx/>
            </a:endParaRPr>
          </a:p>
          <a:p>
            <a:pPr marL="0" lvl="0" indent="0" algn="l" rtl="0">
              <a:spcBef>
                <a:spcPts val="0"/>
              </a:spcBef>
              <a:spcAft>
                <a:spcPts val="0"/>
              </a:spcAft>
              <a:buNone/>
            </a:pPr>
            <a:endParaRPr>
              <a:uFillTx/>
            </a:endParaRPr>
          </a:p>
        </p:txBody>
      </p:sp>
      <p:graphicFrame>
        <p:nvGraphicFramePr>
          <p:cNvPr id="91" name="Google Shape;91;g7924861a53_2_26"/>
          <p:cNvGraphicFramePr/>
          <p:nvPr/>
        </p:nvGraphicFramePr>
        <p:xfrm>
          <a:off x="382650" y="3411525"/>
          <a:ext cx="3645950" cy="1188630"/>
        </p:xfrm>
        <a:graphic>
          <a:graphicData uri="http://schemas.openxmlformats.org/drawingml/2006/table">
            <a:tbl>
              <a:tblPr>
                <a:noFill/>
                <a:tableStyleId>{470A6176-9C22-44B9-BB0D-C5C6D96DEF31}</a:tableStyleId>
              </a:tblPr>
              <a:tblGrid>
                <a:gridCol w="1822975">
                  <a:extLst>
                    <a:ext uri="{9D8B030D-6E8A-4147-A177-3AD203B41FA5}">
                      <a16:colId xmlns:a16="http://schemas.microsoft.com/office/drawing/2014/main" val="20000"/>
                    </a:ext>
                  </a:extLst>
                </a:gridCol>
                <a:gridCol w="1822975">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US">
                          <a:uFillTx/>
                        </a:rPr>
                        <a:t>Training Time</a:t>
                      </a:r>
                      <a:endParaRPr>
                        <a:uFillTx/>
                      </a:endParaRPr>
                    </a:p>
                  </a:txBody>
                  <a:tcPr marL="91425" marR="91425" marT="91425" marB="91425"/>
                </a:tc>
                <a:tc>
                  <a:txBody>
                    <a:bodyPr/>
                    <a:lstStyle/>
                    <a:p>
                      <a:pPr marL="0" lvl="0" indent="0" algn="l" rtl="0">
                        <a:spcBef>
                          <a:spcPts val="0"/>
                        </a:spcBef>
                        <a:spcAft>
                          <a:spcPts val="0"/>
                        </a:spcAft>
                        <a:buNone/>
                      </a:pPr>
                      <a:r>
                        <a:rPr lang="en-US">
                          <a:uFillTx/>
                        </a:rPr>
                        <a:t>MNIST</a:t>
                      </a:r>
                      <a:endParaRPr>
                        <a:uFillTx/>
                      </a:endParaRPr>
                    </a:p>
                  </a:txBody>
                  <a:tcPr marL="91425" marR="91425" marT="91425" marB="91425"/>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US">
                          <a:uFillTx/>
                        </a:rPr>
                        <a:t>CPU</a:t>
                      </a:r>
                      <a:endParaRPr>
                        <a:uFillTx/>
                      </a:endParaRPr>
                    </a:p>
                  </a:txBody>
                  <a:tcPr marL="91425" marR="91425" marT="91425" marB="91425"/>
                </a:tc>
                <a:tc>
                  <a:txBody>
                    <a:bodyPr/>
                    <a:lstStyle/>
                    <a:p>
                      <a:pPr marL="0" lvl="0" indent="0" algn="l" rtl="0">
                        <a:spcBef>
                          <a:spcPts val="0"/>
                        </a:spcBef>
                        <a:spcAft>
                          <a:spcPts val="0"/>
                        </a:spcAft>
                        <a:buNone/>
                      </a:pPr>
                      <a:r>
                        <a:rPr lang="en-US">
                          <a:uFillTx/>
                        </a:rPr>
                        <a:t>48 Sec</a:t>
                      </a:r>
                      <a:endParaRPr>
                        <a:uFillTx/>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US">
                          <a:uFillTx/>
                        </a:rPr>
                        <a:t>GPU</a:t>
                      </a:r>
                      <a:endParaRPr>
                        <a:uFillTx/>
                      </a:endParaRPr>
                    </a:p>
                  </a:txBody>
                  <a:tcPr marL="91425" marR="91425" marT="91425" marB="91425"/>
                </a:tc>
                <a:tc>
                  <a:txBody>
                    <a:bodyPr/>
                    <a:lstStyle/>
                    <a:p>
                      <a:pPr marL="0" lvl="0" indent="0" algn="l" rtl="0">
                        <a:spcBef>
                          <a:spcPts val="0"/>
                        </a:spcBef>
                        <a:spcAft>
                          <a:spcPts val="0"/>
                        </a:spcAft>
                        <a:buNone/>
                      </a:pPr>
                      <a:r>
                        <a:rPr lang="en-US">
                          <a:uFillTx/>
                        </a:rPr>
                        <a:t>17.995 Sec</a:t>
                      </a:r>
                      <a:endParaRPr>
                        <a:uFillTx/>
                      </a:endParaRPr>
                    </a:p>
                  </a:txBody>
                  <a:tcPr marL="91425" marR="91425" marT="91425" marB="91425"/>
                </a:tc>
                <a:extLst>
                  <a:ext uri="{0D108BD9-81ED-4DB2-BD59-A6C34878D82A}">
                    <a16:rowId xmlns:a16="http://schemas.microsoft.com/office/drawing/2014/main" val="10002"/>
                  </a:ext>
                </a:extLst>
              </a:tr>
            </a:tbl>
          </a:graphicData>
        </a:graphic>
      </p:graphicFrame>
      <p:graphicFrame>
        <p:nvGraphicFramePr>
          <p:cNvPr id="92" name="Google Shape;92;g7924861a53_2_26"/>
          <p:cNvGraphicFramePr/>
          <p:nvPr/>
        </p:nvGraphicFramePr>
        <p:xfrm>
          <a:off x="4777550" y="3411525"/>
          <a:ext cx="3645950" cy="1188630"/>
        </p:xfrm>
        <a:graphic>
          <a:graphicData uri="http://schemas.openxmlformats.org/drawingml/2006/table">
            <a:tbl>
              <a:tblPr>
                <a:noFill/>
                <a:tableStyleId>{470A6176-9C22-44B9-BB0D-C5C6D96DEF31}</a:tableStyleId>
              </a:tblPr>
              <a:tblGrid>
                <a:gridCol w="1822975">
                  <a:extLst>
                    <a:ext uri="{9D8B030D-6E8A-4147-A177-3AD203B41FA5}">
                      <a16:colId xmlns:a16="http://schemas.microsoft.com/office/drawing/2014/main" val="20000"/>
                    </a:ext>
                  </a:extLst>
                </a:gridCol>
                <a:gridCol w="1822975">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US">
                          <a:uFillTx/>
                        </a:rPr>
                        <a:t>Training Time</a:t>
                      </a:r>
                      <a:endParaRPr>
                        <a:uFillTx/>
                      </a:endParaRPr>
                    </a:p>
                  </a:txBody>
                  <a:tcPr marL="91425" marR="91425" marT="91425" marB="91425"/>
                </a:tc>
                <a:tc>
                  <a:txBody>
                    <a:bodyPr/>
                    <a:lstStyle/>
                    <a:p>
                      <a:pPr marL="0" lvl="0" indent="0" algn="l" rtl="0">
                        <a:spcBef>
                          <a:spcPts val="0"/>
                        </a:spcBef>
                        <a:spcAft>
                          <a:spcPts val="0"/>
                        </a:spcAft>
                        <a:buNone/>
                      </a:pPr>
                      <a:r>
                        <a:rPr lang="en-US">
                          <a:uFillTx/>
                        </a:rPr>
                        <a:t>CIFAR10</a:t>
                      </a:r>
                      <a:endParaRPr>
                        <a:uFillTx/>
                      </a:endParaRPr>
                    </a:p>
                  </a:txBody>
                  <a:tcPr marL="91425" marR="91425" marT="91425" marB="91425"/>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US">
                          <a:uFillTx/>
                        </a:rPr>
                        <a:t>CPU</a:t>
                      </a:r>
                      <a:endParaRPr>
                        <a:uFillTx/>
                      </a:endParaRPr>
                    </a:p>
                  </a:txBody>
                  <a:tcPr marL="91425" marR="91425" marT="91425" marB="91425"/>
                </a:tc>
                <a:tc>
                  <a:txBody>
                    <a:bodyPr/>
                    <a:lstStyle/>
                    <a:p>
                      <a:pPr marL="0" lvl="0" indent="0" algn="l" rtl="0">
                        <a:spcBef>
                          <a:spcPts val="0"/>
                        </a:spcBef>
                        <a:spcAft>
                          <a:spcPts val="0"/>
                        </a:spcAft>
                        <a:buNone/>
                      </a:pPr>
                      <a:r>
                        <a:rPr lang="en-US">
                          <a:uFillTx/>
                        </a:rPr>
                        <a:t>19.4762 Sec</a:t>
                      </a:r>
                      <a:endParaRPr>
                        <a:uFillTx/>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US">
                          <a:uFillTx/>
                        </a:rPr>
                        <a:t>GPU</a:t>
                      </a:r>
                      <a:endParaRPr>
                        <a:uFillTx/>
                      </a:endParaRPr>
                    </a:p>
                  </a:txBody>
                  <a:tcPr marL="91425" marR="91425" marT="91425" marB="91425"/>
                </a:tc>
                <a:tc>
                  <a:txBody>
                    <a:bodyPr/>
                    <a:lstStyle/>
                    <a:p>
                      <a:pPr marL="0" lvl="0" indent="0" algn="l" rtl="0">
                        <a:spcBef>
                          <a:spcPts val="0"/>
                        </a:spcBef>
                        <a:spcAft>
                          <a:spcPts val="0"/>
                        </a:spcAft>
                        <a:buNone/>
                      </a:pPr>
                      <a:r>
                        <a:rPr lang="en-US">
                          <a:uFillTx/>
                        </a:rPr>
                        <a:t>16.68 Sec</a:t>
                      </a:r>
                      <a:endParaRPr>
                        <a:uFillTx/>
                      </a:endParaRPr>
                    </a:p>
                  </a:txBody>
                  <a:tcPr marL="91425" marR="91425" marT="91425" marB="91425"/>
                </a:tc>
                <a:extLst>
                  <a:ext uri="{0D108BD9-81ED-4DB2-BD59-A6C34878D82A}">
                    <a16:rowId xmlns:a16="http://schemas.microsoft.com/office/drawing/2014/main" val="10002"/>
                  </a:ext>
                </a:extLst>
              </a:tr>
            </a:tbl>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4"/>
          <p:cNvSpPr txBox="1">
            <a:spLocks noGrp="1"/>
          </p:cNvSpPr>
          <p:nvPr>
            <p:ph type="body" idx="1"/>
          </p:nvPr>
        </p:nvSpPr>
        <p:spPr>
          <a:xfrm>
            <a:off x="746930" y="1372791"/>
            <a:ext cx="8229600" cy="3394472"/>
          </a:xfrm>
          <a:prstGeom prst="rect">
            <a:avLst/>
          </a:prstGeom>
          <a:noFill/>
          <a:ln w="9525" cap="flat" cmpd="sng">
            <a:solidFill>
              <a:srgbClr val="FFFFFF"/>
            </a:solidFill>
            <a:prstDash val="solid"/>
            <a:round/>
            <a:headEnd type="none" w="sm" len="sm"/>
            <a:tailEnd type="none" w="sm" len="sm"/>
          </a:ln>
        </p:spPr>
        <p:txBody>
          <a:bodyPr spcFirstLastPara="1" wrap="square" lIns="91425" tIns="45700" rIns="91425" bIns="45700" anchor="t" anchorCtr="0">
            <a:noAutofit/>
          </a:bodyPr>
          <a:lstStyle/>
          <a:p>
            <a:pPr marL="342900" lvl="0" indent="-342900" algn="l" rtl="0">
              <a:spcBef>
                <a:spcPts val="0"/>
              </a:spcBef>
              <a:spcAft>
                <a:spcPts val="0"/>
              </a:spcAft>
              <a:buClr>
                <a:srgbClr val="BB0000"/>
              </a:buClr>
              <a:buSzPts val="2400"/>
              <a:buFont typeface="Arial"/>
              <a:buChar char="•"/>
            </a:pPr>
            <a:r>
              <a:rPr lang="en-US">
                <a:uFillTx/>
              </a:rPr>
              <a:t>For Language models</a:t>
            </a:r>
            <a:endParaRPr>
              <a:uFillTx/>
            </a:endParaRPr>
          </a:p>
          <a:p>
            <a:pPr marL="342900" lvl="0" indent="-342900" algn="l" rtl="0">
              <a:spcBef>
                <a:spcPts val="480"/>
              </a:spcBef>
              <a:spcAft>
                <a:spcPts val="0"/>
              </a:spcAft>
              <a:buClr>
                <a:srgbClr val="BB0000"/>
              </a:buClr>
              <a:buSzPts val="2400"/>
              <a:buFont typeface="Arial"/>
              <a:buChar char="•"/>
            </a:pPr>
            <a:r>
              <a:rPr lang="en-US">
                <a:uFillTx/>
              </a:rPr>
              <a:t>Relatively small volumes compared to other datasets</a:t>
            </a:r>
            <a:endParaRPr>
              <a:uFillTx/>
            </a:endParaRPr>
          </a:p>
          <a:p>
            <a:pPr marL="342900" lvl="0" indent="-342900" algn="l" rtl="0">
              <a:spcBef>
                <a:spcPts val="480"/>
              </a:spcBef>
              <a:spcAft>
                <a:spcPts val="0"/>
              </a:spcAft>
              <a:buClr>
                <a:srgbClr val="BB0000"/>
              </a:buClr>
              <a:buSzPts val="2400"/>
              <a:buFont typeface="Arial"/>
              <a:buChar char="•"/>
            </a:pPr>
            <a:r>
              <a:rPr lang="en-US">
                <a:uFillTx/>
              </a:rPr>
              <a:t>Large sample amounts</a:t>
            </a:r>
            <a:endParaRPr>
              <a:uFillTx/>
            </a:endParaRPr>
          </a:p>
          <a:p>
            <a:pPr marL="342900" lvl="0" indent="-190500" algn="l" rtl="0">
              <a:spcBef>
                <a:spcPts val="480"/>
              </a:spcBef>
              <a:spcAft>
                <a:spcPts val="0"/>
              </a:spcAft>
              <a:buClr>
                <a:srgbClr val="BB0000"/>
              </a:buClr>
              <a:buSzPts val="2400"/>
              <a:buFont typeface="Arial"/>
              <a:buNone/>
            </a:pPr>
            <a:endParaRPr>
              <a:uFillTx/>
            </a:endParaRPr>
          </a:p>
          <a:p>
            <a:pPr marL="0" lvl="0" indent="0" algn="l" rtl="0">
              <a:spcBef>
                <a:spcPts val="480"/>
              </a:spcBef>
              <a:spcAft>
                <a:spcPts val="0"/>
              </a:spcAft>
              <a:buClr>
                <a:srgbClr val="BB0000"/>
              </a:buClr>
              <a:buSzPts val="2400"/>
              <a:buFont typeface="Arial"/>
              <a:buNone/>
            </a:pPr>
            <a:endParaRPr>
              <a:uFillTx/>
            </a:endParaRPr>
          </a:p>
          <a:p>
            <a:pPr marL="342900" lvl="0" indent="-342900" algn="l" rtl="0">
              <a:spcBef>
                <a:spcPts val="480"/>
              </a:spcBef>
              <a:spcAft>
                <a:spcPts val="0"/>
              </a:spcAft>
              <a:buClr>
                <a:srgbClr val="BB0000"/>
              </a:buClr>
              <a:buSzPts val="2400"/>
              <a:buFont typeface="Arial"/>
              <a:buChar char="•"/>
            </a:pPr>
            <a:r>
              <a:rPr lang="en-US">
                <a:uFillTx/>
              </a:rPr>
              <a:t>Suitable: word prediction; model finetuning; etc.</a:t>
            </a:r>
            <a:endParaRPr>
              <a:uFillTx/>
            </a:endParaRPr>
          </a:p>
        </p:txBody>
      </p:sp>
      <p:sp>
        <p:nvSpPr>
          <p:cNvPr id="99" name="Google Shape;99;p4"/>
          <p:cNvSpPr txBox="1">
            <a:spLocks noGrp="1"/>
          </p:cNvSpPr>
          <p:nvPr>
            <p:ph type="title"/>
          </p:nvPr>
        </p:nvSpPr>
        <p:spPr>
          <a:xfrm>
            <a:off x="200590" y="838178"/>
            <a:ext cx="8836730" cy="534613"/>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2800"/>
              <a:buFont typeface="Arial"/>
              <a:buNone/>
            </a:pPr>
            <a:r>
              <a:rPr lang="en-US">
                <a:uFillTx/>
              </a:rPr>
              <a:t>Dataset – Word2Vec 1 billion benchmark</a:t>
            </a:r>
            <a:endParaRPr>
              <a:uFillTx/>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g7924861a53_0_93"/>
          <p:cNvSpPr txBox="1">
            <a:spLocks noGrp="1"/>
          </p:cNvSpPr>
          <p:nvPr>
            <p:ph type="body" idx="1"/>
          </p:nvPr>
        </p:nvSpPr>
        <p:spPr>
          <a:xfrm>
            <a:off x="651757" y="1300891"/>
            <a:ext cx="7194000" cy="3312900"/>
          </a:xfrm>
          <a:prstGeom prst="rect">
            <a:avLst/>
          </a:prstGeom>
        </p:spPr>
        <p:txBody>
          <a:bodyPr spcFirstLastPara="1" wrap="square" lIns="91425" tIns="45700" rIns="91425" bIns="45700" anchor="t" anchorCtr="0">
            <a:noAutofit/>
          </a:bodyPr>
          <a:lstStyle/>
          <a:p>
            <a:pPr marL="0" marR="0" lvl="0" indent="0" algn="ctr" rtl="0">
              <a:lnSpc>
                <a:spcPct val="115000"/>
              </a:lnSpc>
              <a:spcBef>
                <a:spcPts val="1200"/>
              </a:spcBef>
              <a:spcAft>
                <a:spcPts val="0"/>
              </a:spcAft>
              <a:buClr>
                <a:schemeClr val="dk1"/>
              </a:buClr>
              <a:buSzPts val="1100"/>
              <a:buFont typeface="Arial"/>
              <a:buNone/>
            </a:pPr>
            <a:r>
              <a:rPr lang="en-US" sz="3000">
                <a:solidFill>
                  <a:schemeClr val="dk1"/>
                </a:solidFill>
                <a:uFillTx/>
              </a:rPr>
              <a:t>Language Modeling with Gated Convolutional Networks</a:t>
            </a:r>
            <a:endParaRPr sz="3000">
              <a:solidFill>
                <a:schemeClr val="dk1"/>
              </a:solidFill>
              <a:uFillTx/>
            </a:endParaRPr>
          </a:p>
          <a:p>
            <a:pPr marL="0" lvl="0" indent="0" algn="ctr" rtl="0">
              <a:lnSpc>
                <a:spcPct val="115000"/>
              </a:lnSpc>
              <a:spcBef>
                <a:spcPts val="1200"/>
              </a:spcBef>
              <a:spcAft>
                <a:spcPts val="0"/>
              </a:spcAft>
              <a:buClr>
                <a:schemeClr val="dk1"/>
              </a:buClr>
              <a:buSzPts val="1100"/>
              <a:buFont typeface="Arial"/>
              <a:buNone/>
            </a:pPr>
            <a:endParaRPr sz="3000">
              <a:solidFill>
                <a:schemeClr val="dk1"/>
              </a:solidFill>
              <a:uFillTx/>
            </a:endParaRPr>
          </a:p>
          <a:p>
            <a:pPr marL="0" lvl="0" indent="0" algn="ctr" rtl="0">
              <a:lnSpc>
                <a:spcPct val="115000"/>
              </a:lnSpc>
              <a:spcBef>
                <a:spcPts val="1200"/>
              </a:spcBef>
              <a:spcAft>
                <a:spcPts val="0"/>
              </a:spcAft>
              <a:buClr>
                <a:schemeClr val="dk1"/>
              </a:buClr>
              <a:buSzPts val="1100"/>
              <a:buFont typeface="Arial"/>
              <a:buNone/>
            </a:pPr>
            <a:r>
              <a:rPr lang="en-US" sz="1800" b="0">
                <a:solidFill>
                  <a:schemeClr val="dk1"/>
                </a:solidFill>
                <a:uFill>
                  <a:noFill/>
                </a:uFill>
                <a:hlinkClick r:id="rId3"/>
              </a:rPr>
              <a:t>Yann N. Dauphin</a:t>
            </a:r>
            <a:r>
              <a:rPr lang="en-US" sz="1800" b="0">
                <a:solidFill>
                  <a:schemeClr val="dk1"/>
                </a:solidFill>
                <a:uFillTx/>
              </a:rPr>
              <a:t>, </a:t>
            </a:r>
            <a:r>
              <a:rPr lang="en-US" sz="1800" b="0">
                <a:solidFill>
                  <a:schemeClr val="dk1"/>
                </a:solidFill>
                <a:uFill>
                  <a:noFill/>
                </a:uFill>
                <a:hlinkClick r:id="rId4"/>
              </a:rPr>
              <a:t>Angela Fan</a:t>
            </a:r>
            <a:r>
              <a:rPr lang="en-US" sz="1800" b="0">
                <a:solidFill>
                  <a:schemeClr val="dk1"/>
                </a:solidFill>
                <a:uFillTx/>
              </a:rPr>
              <a:t>, </a:t>
            </a:r>
            <a:r>
              <a:rPr lang="en-US" sz="1800" b="0">
                <a:solidFill>
                  <a:schemeClr val="dk1"/>
                </a:solidFill>
                <a:uFill>
                  <a:noFill/>
                </a:uFill>
                <a:hlinkClick r:id="rId5"/>
              </a:rPr>
              <a:t>Michael Auli</a:t>
            </a:r>
            <a:r>
              <a:rPr lang="en-US" sz="1800" b="0">
                <a:solidFill>
                  <a:schemeClr val="dk1"/>
                </a:solidFill>
                <a:uFillTx/>
              </a:rPr>
              <a:t>, </a:t>
            </a:r>
            <a:r>
              <a:rPr lang="en-US" sz="1800" b="0">
                <a:solidFill>
                  <a:schemeClr val="dk1"/>
                </a:solidFill>
                <a:uFill>
                  <a:noFill/>
                </a:uFill>
                <a:hlinkClick r:id="rId6"/>
              </a:rPr>
              <a:t>David Grangier</a:t>
            </a:r>
            <a:endParaRPr sz="1800" b="0">
              <a:solidFill>
                <a:schemeClr val="dk1"/>
              </a:solidFill>
              <a:uFillTx/>
            </a:endParaRPr>
          </a:p>
          <a:p>
            <a:pPr marL="0" lvl="0" indent="0" algn="ctr" rtl="0">
              <a:lnSpc>
                <a:spcPct val="115000"/>
              </a:lnSpc>
              <a:spcBef>
                <a:spcPts val="1200"/>
              </a:spcBef>
              <a:spcAft>
                <a:spcPts val="0"/>
              </a:spcAft>
              <a:buClr>
                <a:schemeClr val="dk1"/>
              </a:buClr>
              <a:buSzPts val="1100"/>
              <a:buFont typeface="Arial"/>
              <a:buNone/>
            </a:pPr>
            <a:r>
              <a:rPr lang="en-US" sz="1800" b="0">
                <a:solidFill>
                  <a:schemeClr val="dk1"/>
                </a:solidFill>
                <a:uFillTx/>
              </a:rPr>
              <a:t>Facebook AI Research</a:t>
            </a:r>
            <a:endParaRPr sz="1800" b="0">
              <a:solidFill>
                <a:schemeClr val="dk1"/>
              </a:solidFill>
              <a:uFillTx/>
            </a:endParaRPr>
          </a:p>
          <a:p>
            <a:pPr marL="0" lvl="0" indent="0" algn="l" rtl="0">
              <a:spcBef>
                <a:spcPts val="1200"/>
              </a:spcBef>
              <a:spcAft>
                <a:spcPts val="0"/>
              </a:spcAft>
              <a:buNone/>
            </a:pPr>
            <a:endParaRPr sz="1800">
              <a:solidFill>
                <a:schemeClr val="dk1"/>
              </a:solidFill>
              <a:uFillTx/>
            </a:endParaRPr>
          </a:p>
        </p:txBody>
      </p:sp>
      <p:sp>
        <p:nvSpPr>
          <p:cNvPr id="106" name="Google Shape;106;g7924861a53_0_93"/>
          <p:cNvSpPr txBox="1">
            <a:spLocks noGrp="1"/>
          </p:cNvSpPr>
          <p:nvPr>
            <p:ph type="title"/>
          </p:nvPr>
        </p:nvSpPr>
        <p:spPr>
          <a:xfrm>
            <a:off x="200590" y="838178"/>
            <a:ext cx="4689000" cy="7113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sz="1400">
              <a:uFillTx/>
            </a:endParaRPr>
          </a:p>
        </p:txBody>
      </p:sp>
      <p:sp>
        <p:nvSpPr>
          <p:cNvPr id="107" name="Google Shape;107;g7924861a53_0_93"/>
          <p:cNvSpPr txBox="1">
            <a:spLocks noGrp="1"/>
          </p:cNvSpPr>
          <p:nvPr>
            <p:ph type="body" idx="2"/>
          </p:nvPr>
        </p:nvSpPr>
        <p:spPr>
          <a:xfrm>
            <a:off x="5573888" y="172358"/>
            <a:ext cx="3392100" cy="501600"/>
          </a:xfrm>
          <a:prstGeom prst="rect">
            <a:avLst/>
          </a:prstGeom>
        </p:spPr>
        <p:txBody>
          <a:bodyPr spcFirstLastPara="1" wrap="square" lIns="91425" tIns="45700" rIns="91425" bIns="45700" anchor="t" anchorCtr="0">
            <a:noAutofit/>
          </a:bodyPr>
          <a:lstStyle/>
          <a:p>
            <a:pPr marL="0" lvl="0" indent="0" algn="r" rtl="0">
              <a:spcBef>
                <a:spcPts val="0"/>
              </a:spcBef>
              <a:spcAft>
                <a:spcPts val="0"/>
              </a:spcAft>
              <a:buNone/>
            </a:pPr>
            <a:endParaRPr>
              <a:uFillTx/>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6"/>
          <p:cNvSpPr txBox="1">
            <a:spLocks noGrp="1"/>
          </p:cNvSpPr>
          <p:nvPr>
            <p:ph type="body" idx="1"/>
          </p:nvPr>
        </p:nvSpPr>
        <p:spPr>
          <a:xfrm>
            <a:off x="746930" y="1372791"/>
            <a:ext cx="8229600" cy="3394472"/>
          </a:xfrm>
          <a:prstGeom prst="rect">
            <a:avLst/>
          </a:prstGeom>
          <a:noFill/>
          <a:ln w="9525" cap="flat" cmpd="sng">
            <a:solidFill>
              <a:srgbClr val="FFFFFF"/>
            </a:solidFill>
            <a:prstDash val="solid"/>
            <a:round/>
            <a:headEnd type="none" w="sm" len="sm"/>
            <a:tailEnd type="none" w="sm" len="sm"/>
          </a:ln>
        </p:spPr>
        <p:txBody>
          <a:bodyPr spcFirstLastPara="1" wrap="square" lIns="91425" tIns="45700" rIns="91425" bIns="45700" anchor="t" anchorCtr="0">
            <a:noAutofit/>
          </a:bodyPr>
          <a:lstStyle/>
          <a:p>
            <a:pPr marL="342900" lvl="0" indent="-342900" algn="l" rtl="0">
              <a:spcBef>
                <a:spcPts val="0"/>
              </a:spcBef>
              <a:spcAft>
                <a:spcPts val="0"/>
              </a:spcAft>
              <a:buClr>
                <a:srgbClr val="BB0000"/>
              </a:buClr>
              <a:buSzPts val="2400"/>
              <a:buFont typeface="Arial"/>
              <a:buChar char="•"/>
            </a:pPr>
            <a:r>
              <a:rPr lang="en-US">
                <a:uFillTx/>
              </a:rPr>
              <a:t>Published in 2017;</a:t>
            </a:r>
            <a:endParaRPr>
              <a:uFillTx/>
            </a:endParaRPr>
          </a:p>
          <a:p>
            <a:pPr marL="342900" lvl="0" indent="-342900" algn="l" rtl="0">
              <a:spcBef>
                <a:spcPts val="480"/>
              </a:spcBef>
              <a:spcAft>
                <a:spcPts val="0"/>
              </a:spcAft>
              <a:buClr>
                <a:srgbClr val="BB0000"/>
              </a:buClr>
              <a:buSzPts val="2400"/>
              <a:buFont typeface="Arial"/>
              <a:buChar char="•"/>
            </a:pPr>
            <a:r>
              <a:rPr lang="en-US">
                <a:uFillTx/>
              </a:rPr>
              <a:t>Based on </a:t>
            </a:r>
            <a:r>
              <a:rPr lang="en-US" b="1" i="1">
                <a:uFillTx/>
              </a:rPr>
              <a:t>CNN</a:t>
            </a:r>
            <a:r>
              <a:rPr lang="en-US">
                <a:uFillTx/>
              </a:rPr>
              <a:t>;</a:t>
            </a:r>
            <a:endParaRPr>
              <a:uFillTx/>
            </a:endParaRPr>
          </a:p>
          <a:p>
            <a:pPr marL="342900" lvl="0" indent="-342900" algn="l" rtl="0">
              <a:spcBef>
                <a:spcPts val="480"/>
              </a:spcBef>
              <a:spcAft>
                <a:spcPts val="0"/>
              </a:spcAft>
              <a:buClr>
                <a:srgbClr val="BB0000"/>
              </a:buClr>
              <a:buSzPts val="2400"/>
              <a:buFont typeface="Arial"/>
              <a:buChar char="•"/>
            </a:pPr>
            <a:r>
              <a:rPr lang="en-US">
                <a:uFillTx/>
              </a:rPr>
              <a:t>Achieve near-RNN accuracy</a:t>
            </a:r>
            <a:endParaRPr>
              <a:uFillTx/>
            </a:endParaRPr>
          </a:p>
        </p:txBody>
      </p:sp>
      <p:sp>
        <p:nvSpPr>
          <p:cNvPr id="113" name="Google Shape;113;p6"/>
          <p:cNvSpPr txBox="1">
            <a:spLocks noGrp="1"/>
          </p:cNvSpPr>
          <p:nvPr>
            <p:ph type="title"/>
          </p:nvPr>
        </p:nvSpPr>
        <p:spPr>
          <a:xfrm>
            <a:off x="200590" y="838178"/>
            <a:ext cx="8836730" cy="534613"/>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2800"/>
              <a:buFont typeface="Arial"/>
              <a:buNone/>
            </a:pPr>
            <a:r>
              <a:rPr lang="en-US">
                <a:uFillTx/>
              </a:rPr>
              <a:t>Gated CNN</a:t>
            </a:r>
            <a:endParaRPr>
              <a:uFillTx/>
            </a:endParaRPr>
          </a:p>
        </p:txBody>
      </p:sp>
      <p:pic>
        <p:nvPicPr>
          <p:cNvPr id="114" name="Google Shape;114;p6"/>
          <p:cNvPicPr preferRelativeResize="0"/>
          <p:nvPr/>
        </p:nvPicPr>
        <p:blipFill rotWithShape="1">
          <a:blip r:embed="rId3"/>
          <a:srcRect/>
          <a:stretch/>
        </p:blipFill>
        <p:spPr>
          <a:xfrm>
            <a:off x="5828595" y="0"/>
            <a:ext cx="3147935" cy="5143500"/>
          </a:xfrm>
          <a:prstGeom prst="rect">
            <a:avLst/>
          </a:prstGeom>
          <a:noFill/>
          <a:ln>
            <a:noFill/>
          </a:ln>
        </p:spPr>
      </p:pic>
      <p:pic>
        <p:nvPicPr>
          <p:cNvPr id="115" name="Google Shape;115;p6"/>
          <p:cNvPicPr preferRelativeResize="0"/>
          <p:nvPr/>
        </p:nvPicPr>
        <p:blipFill>
          <a:blip r:embed="rId4"/>
          <a:stretch>
            <a:fillRect/>
          </a:stretch>
        </p:blipFill>
        <p:spPr>
          <a:xfrm>
            <a:off x="455400" y="3091995"/>
            <a:ext cx="5231301" cy="1534000"/>
          </a:xfrm>
          <a:prstGeom prst="rect">
            <a:avLst/>
          </a:prstGeom>
          <a:noFill/>
          <a:ln>
            <a:noFill/>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graphicFrame>
        <p:nvGraphicFramePr>
          <p:cNvPr id="120" name="Google Shape;120;p7"/>
          <p:cNvGraphicFramePr/>
          <p:nvPr/>
        </p:nvGraphicFramePr>
        <p:xfrm>
          <a:off x="1283477" y="1438535"/>
          <a:ext cx="6577050" cy="1619093"/>
        </p:xfrm>
        <a:graphic>
          <a:graphicData uri="http://schemas.openxmlformats.org/drawingml/2006/table">
            <a:tbl>
              <a:tblPr firstRow="1" firstCol="1" bandRow="1">
                <a:noFill/>
                <a:tableStyleId>{A261A005-21DA-4BA4-9495-747D7A8E1579}</a:tableStyleId>
              </a:tblPr>
              <a:tblGrid>
                <a:gridCol w="1736150">
                  <a:extLst>
                    <a:ext uri="{9D8B030D-6E8A-4147-A177-3AD203B41FA5}">
                      <a16:colId xmlns:a16="http://schemas.microsoft.com/office/drawing/2014/main" val="20000"/>
                    </a:ext>
                  </a:extLst>
                </a:gridCol>
                <a:gridCol w="1397625">
                  <a:extLst>
                    <a:ext uri="{9D8B030D-6E8A-4147-A177-3AD203B41FA5}">
                      <a16:colId xmlns:a16="http://schemas.microsoft.com/office/drawing/2014/main" val="20001"/>
                    </a:ext>
                  </a:extLst>
                </a:gridCol>
                <a:gridCol w="1953775">
                  <a:extLst>
                    <a:ext uri="{9D8B030D-6E8A-4147-A177-3AD203B41FA5}">
                      <a16:colId xmlns:a16="http://schemas.microsoft.com/office/drawing/2014/main" val="20002"/>
                    </a:ext>
                  </a:extLst>
                </a:gridCol>
                <a:gridCol w="1489500">
                  <a:extLst>
                    <a:ext uri="{9D8B030D-6E8A-4147-A177-3AD203B41FA5}">
                      <a16:colId xmlns:a16="http://schemas.microsoft.com/office/drawing/2014/main" val="20003"/>
                    </a:ext>
                  </a:extLst>
                </a:gridCol>
              </a:tblGrid>
              <a:tr h="365750">
                <a:tc>
                  <a:txBody>
                    <a:bodyPr/>
                    <a:lstStyle/>
                    <a:p>
                      <a:pPr marL="0" lvl="0" indent="0" algn="l" rtl="0">
                        <a:spcBef>
                          <a:spcPts val="0"/>
                        </a:spcBef>
                        <a:spcAft>
                          <a:spcPts val="0"/>
                        </a:spcAft>
                        <a:buClr>
                          <a:schemeClr val="dk1"/>
                        </a:buClr>
                        <a:buSzPts val="1100"/>
                        <a:buFont typeface="Arial"/>
                        <a:buNone/>
                      </a:pPr>
                      <a:r>
                        <a:rPr lang="en-US" sz="1600">
                          <a:solidFill>
                            <a:schemeClr val="dk1"/>
                          </a:solidFill>
                          <a:uFillTx/>
                        </a:rPr>
                        <a:t>Final accuracy</a:t>
                      </a:r>
                      <a:endParaRPr sz="1400" u="none" strike="noStrike" cap="none">
                        <a:solidFill>
                          <a:schemeClr val="dk1"/>
                        </a:solidFill>
                        <a:uFillTx/>
                        <a:latin typeface="Calibri"/>
                        <a:ea typeface="Calibri"/>
                        <a:cs typeface="Calibri"/>
                        <a:sym typeface="Calibri"/>
                      </a:endParaRPr>
                    </a:p>
                  </a:txBody>
                  <a:tcPr marL="68575" marR="68575" marT="0" marB="0" anchor="b">
                    <a:solidFill>
                      <a:schemeClr val="accent1"/>
                    </a:solidFill>
                  </a:tcPr>
                </a:tc>
                <a:tc>
                  <a:txBody>
                    <a:bodyPr/>
                    <a:lstStyle/>
                    <a:p>
                      <a:pPr marL="0" marR="0" lvl="0" indent="0" algn="r" rtl="0">
                        <a:lnSpc>
                          <a:spcPct val="107000"/>
                        </a:lnSpc>
                        <a:spcBef>
                          <a:spcPts val="0"/>
                        </a:spcBef>
                        <a:spcAft>
                          <a:spcPts val="0"/>
                        </a:spcAft>
                        <a:buNone/>
                      </a:pPr>
                      <a:r>
                        <a:rPr lang="en-US" sz="1600" u="none" strike="noStrike" cap="none">
                          <a:solidFill>
                            <a:schemeClr val="dk1"/>
                          </a:solidFill>
                          <a:uFillTx/>
                        </a:rPr>
                        <a:t>CPU with 7 threads</a:t>
                      </a:r>
                      <a:endParaRPr sz="1400" u="none" strike="noStrike" cap="none">
                        <a:solidFill>
                          <a:schemeClr val="dk1"/>
                        </a:solidFill>
                        <a:uFillTx/>
                        <a:latin typeface="Calibri"/>
                        <a:ea typeface="Calibri"/>
                        <a:cs typeface="Calibri"/>
                        <a:sym typeface="Calibri"/>
                      </a:endParaRPr>
                    </a:p>
                  </a:txBody>
                  <a:tcPr marL="68575" marR="68575" marT="0" marB="0" anchor="b"/>
                </a:tc>
                <a:tc>
                  <a:txBody>
                    <a:bodyPr/>
                    <a:lstStyle/>
                    <a:p>
                      <a:pPr marL="0" marR="0" lvl="0" indent="0" algn="r" rtl="0">
                        <a:lnSpc>
                          <a:spcPct val="107000"/>
                        </a:lnSpc>
                        <a:spcBef>
                          <a:spcPts val="0"/>
                        </a:spcBef>
                        <a:spcAft>
                          <a:spcPts val="0"/>
                        </a:spcAft>
                        <a:buNone/>
                      </a:pPr>
                      <a:r>
                        <a:rPr lang="en-US" sz="1600" u="none" strike="noStrike" cap="none">
                          <a:solidFill>
                            <a:schemeClr val="dk1"/>
                          </a:solidFill>
                          <a:uFillTx/>
                        </a:rPr>
                        <a:t>CPU with 14 threads</a:t>
                      </a:r>
                      <a:endParaRPr sz="1400" u="none" strike="noStrike" cap="none">
                        <a:solidFill>
                          <a:schemeClr val="dk1"/>
                        </a:solidFill>
                        <a:uFillTx/>
                        <a:latin typeface="Calibri"/>
                        <a:ea typeface="Calibri"/>
                        <a:cs typeface="Calibri"/>
                        <a:sym typeface="Calibri"/>
                      </a:endParaRPr>
                    </a:p>
                  </a:txBody>
                  <a:tcPr marL="68575" marR="68575" marT="0" marB="0" anchor="b"/>
                </a:tc>
                <a:tc>
                  <a:txBody>
                    <a:bodyPr/>
                    <a:lstStyle/>
                    <a:p>
                      <a:pPr marL="0" marR="0" lvl="0" indent="0" algn="r" rtl="0">
                        <a:lnSpc>
                          <a:spcPct val="107000"/>
                        </a:lnSpc>
                        <a:spcBef>
                          <a:spcPts val="0"/>
                        </a:spcBef>
                        <a:spcAft>
                          <a:spcPts val="0"/>
                        </a:spcAft>
                        <a:buNone/>
                      </a:pPr>
                      <a:r>
                        <a:rPr lang="en-US" sz="1600" u="none" strike="noStrike" cap="none">
                          <a:solidFill>
                            <a:schemeClr val="dk1"/>
                          </a:solidFill>
                          <a:uFillTx/>
                        </a:rPr>
                        <a:t>CPU with 28 threads</a:t>
                      </a:r>
                      <a:endParaRPr sz="1400" u="none" strike="noStrike" cap="none">
                        <a:solidFill>
                          <a:schemeClr val="dk1"/>
                        </a:solidFill>
                        <a:uFillTx/>
                        <a:latin typeface="Calibri"/>
                        <a:ea typeface="Calibri"/>
                        <a:cs typeface="Calibri"/>
                        <a:sym typeface="Calibri"/>
                      </a:endParaRPr>
                    </a:p>
                  </a:txBody>
                  <a:tcPr marL="68575" marR="68575" marT="0" marB="0" anchor="b"/>
                </a:tc>
                <a:extLst>
                  <a:ext uri="{0D108BD9-81ED-4DB2-BD59-A6C34878D82A}">
                    <a16:rowId xmlns:a16="http://schemas.microsoft.com/office/drawing/2014/main" val="10000"/>
                  </a:ext>
                </a:extLst>
              </a:tr>
              <a:tr h="365750">
                <a:tc>
                  <a:txBody>
                    <a:bodyPr/>
                    <a:lstStyle/>
                    <a:p>
                      <a:pPr marL="0" marR="0" lvl="0" indent="0" algn="r" rtl="0">
                        <a:lnSpc>
                          <a:spcPct val="107000"/>
                        </a:lnSpc>
                        <a:spcBef>
                          <a:spcPts val="0"/>
                        </a:spcBef>
                        <a:spcAft>
                          <a:spcPts val="0"/>
                        </a:spcAft>
                        <a:buNone/>
                      </a:pPr>
                      <a:r>
                        <a:rPr lang="en-US" sz="1600" u="none" strike="noStrike" cap="none">
                          <a:solidFill>
                            <a:schemeClr val="dk1"/>
                          </a:solidFill>
                          <a:uFillTx/>
                        </a:rPr>
                        <a:t>Batch size = 32</a:t>
                      </a:r>
                      <a:endParaRPr sz="1400" u="none" strike="noStrike" cap="none">
                        <a:solidFill>
                          <a:schemeClr val="dk1"/>
                        </a:solidFill>
                        <a:uFillTx/>
                        <a:latin typeface="Calibri"/>
                        <a:ea typeface="Calibri"/>
                        <a:cs typeface="Calibri"/>
                        <a:sym typeface="Calibri"/>
                      </a:endParaRPr>
                    </a:p>
                  </a:txBody>
                  <a:tcPr marL="68575" marR="68575" marT="0" marB="0" anchor="b"/>
                </a:tc>
                <a:tc>
                  <a:txBody>
                    <a:bodyPr/>
                    <a:lstStyle/>
                    <a:p>
                      <a:pPr marL="0" marR="0" lvl="0" indent="0" algn="r" rtl="0">
                        <a:lnSpc>
                          <a:spcPct val="107000"/>
                        </a:lnSpc>
                        <a:spcBef>
                          <a:spcPts val="0"/>
                        </a:spcBef>
                        <a:spcAft>
                          <a:spcPts val="0"/>
                        </a:spcAft>
                        <a:buNone/>
                      </a:pPr>
                      <a:r>
                        <a:rPr lang="en-US" sz="1600" u="none" strike="noStrike" cap="none">
                          <a:solidFill>
                            <a:schemeClr val="dk1"/>
                          </a:solidFill>
                          <a:uFillTx/>
                        </a:rPr>
                        <a:t>0.4018</a:t>
                      </a:r>
                      <a:endParaRPr sz="1400" u="none" strike="noStrike" cap="none">
                        <a:solidFill>
                          <a:schemeClr val="dk1"/>
                        </a:solidFill>
                        <a:uFillTx/>
                        <a:latin typeface="Calibri"/>
                        <a:ea typeface="Calibri"/>
                        <a:cs typeface="Calibri"/>
                        <a:sym typeface="Calibri"/>
                      </a:endParaRPr>
                    </a:p>
                  </a:txBody>
                  <a:tcPr marL="68575" marR="68575" marT="0" marB="0" anchor="b"/>
                </a:tc>
                <a:tc>
                  <a:txBody>
                    <a:bodyPr/>
                    <a:lstStyle/>
                    <a:p>
                      <a:pPr marL="0" marR="0" lvl="0" indent="0" algn="r" rtl="0">
                        <a:lnSpc>
                          <a:spcPct val="107000"/>
                        </a:lnSpc>
                        <a:spcBef>
                          <a:spcPts val="0"/>
                        </a:spcBef>
                        <a:spcAft>
                          <a:spcPts val="0"/>
                        </a:spcAft>
                        <a:buNone/>
                      </a:pPr>
                      <a:r>
                        <a:rPr lang="en-US" sz="1600" u="none" strike="noStrike" cap="none">
                          <a:solidFill>
                            <a:schemeClr val="dk1"/>
                          </a:solidFill>
                          <a:uFillTx/>
                        </a:rPr>
                        <a:t>0.4021</a:t>
                      </a:r>
                      <a:endParaRPr sz="1400" u="none" strike="noStrike" cap="none">
                        <a:solidFill>
                          <a:schemeClr val="dk1"/>
                        </a:solidFill>
                        <a:uFillTx/>
                        <a:latin typeface="Calibri"/>
                        <a:ea typeface="Calibri"/>
                        <a:cs typeface="Calibri"/>
                        <a:sym typeface="Calibri"/>
                      </a:endParaRPr>
                    </a:p>
                  </a:txBody>
                  <a:tcPr marL="68575" marR="68575" marT="0" marB="0" anchor="b"/>
                </a:tc>
                <a:tc>
                  <a:txBody>
                    <a:bodyPr/>
                    <a:lstStyle/>
                    <a:p>
                      <a:pPr marL="0" marR="0" lvl="0" indent="0" algn="r" rtl="0">
                        <a:lnSpc>
                          <a:spcPct val="107000"/>
                        </a:lnSpc>
                        <a:spcBef>
                          <a:spcPts val="0"/>
                        </a:spcBef>
                        <a:spcAft>
                          <a:spcPts val="0"/>
                        </a:spcAft>
                        <a:buNone/>
                      </a:pPr>
                      <a:r>
                        <a:rPr lang="en-US" sz="1600" u="none" strike="noStrike" cap="none">
                          <a:solidFill>
                            <a:schemeClr val="dk1"/>
                          </a:solidFill>
                          <a:uFillTx/>
                        </a:rPr>
                        <a:t>0.0898</a:t>
                      </a:r>
                      <a:endParaRPr sz="1400" u="none" strike="noStrike" cap="none">
                        <a:solidFill>
                          <a:schemeClr val="dk1"/>
                        </a:solidFill>
                        <a:uFillTx/>
                        <a:latin typeface="Calibri"/>
                        <a:ea typeface="Calibri"/>
                        <a:cs typeface="Calibri"/>
                        <a:sym typeface="Calibri"/>
                      </a:endParaRPr>
                    </a:p>
                  </a:txBody>
                  <a:tcPr marL="68575" marR="68575" marT="0" marB="0" anchor="b"/>
                </a:tc>
                <a:extLst>
                  <a:ext uri="{0D108BD9-81ED-4DB2-BD59-A6C34878D82A}">
                    <a16:rowId xmlns:a16="http://schemas.microsoft.com/office/drawing/2014/main" val="10001"/>
                  </a:ext>
                </a:extLst>
              </a:tr>
              <a:tr h="365750">
                <a:tc>
                  <a:txBody>
                    <a:bodyPr/>
                    <a:lstStyle/>
                    <a:p>
                      <a:pPr marL="0" marR="0" lvl="0" indent="0" algn="r" rtl="0">
                        <a:lnSpc>
                          <a:spcPct val="107000"/>
                        </a:lnSpc>
                        <a:spcBef>
                          <a:spcPts val="0"/>
                        </a:spcBef>
                        <a:spcAft>
                          <a:spcPts val="0"/>
                        </a:spcAft>
                        <a:buNone/>
                      </a:pPr>
                      <a:r>
                        <a:rPr lang="en-US" sz="1600" u="none" strike="noStrike" cap="none">
                          <a:solidFill>
                            <a:schemeClr val="dk1"/>
                          </a:solidFill>
                          <a:uFillTx/>
                        </a:rPr>
                        <a:t>Batch size = 64</a:t>
                      </a:r>
                      <a:endParaRPr sz="1400" u="none" strike="noStrike" cap="none">
                        <a:solidFill>
                          <a:schemeClr val="dk1"/>
                        </a:solidFill>
                        <a:uFillTx/>
                        <a:latin typeface="Calibri"/>
                        <a:ea typeface="Calibri"/>
                        <a:cs typeface="Calibri"/>
                        <a:sym typeface="Calibri"/>
                      </a:endParaRPr>
                    </a:p>
                  </a:txBody>
                  <a:tcPr marL="68575" marR="68575" marT="0" marB="0" anchor="b"/>
                </a:tc>
                <a:tc>
                  <a:txBody>
                    <a:bodyPr/>
                    <a:lstStyle/>
                    <a:p>
                      <a:pPr marL="0" marR="0" lvl="0" indent="0" algn="r" rtl="0">
                        <a:lnSpc>
                          <a:spcPct val="107000"/>
                        </a:lnSpc>
                        <a:spcBef>
                          <a:spcPts val="0"/>
                        </a:spcBef>
                        <a:spcAft>
                          <a:spcPts val="0"/>
                        </a:spcAft>
                        <a:buNone/>
                      </a:pPr>
                      <a:r>
                        <a:rPr lang="en-US" sz="1600" u="none" strike="noStrike" cap="none">
                          <a:solidFill>
                            <a:schemeClr val="dk1"/>
                          </a:solidFill>
                          <a:uFillTx/>
                        </a:rPr>
                        <a:t>0.4297</a:t>
                      </a:r>
                      <a:endParaRPr sz="1400" u="none" strike="noStrike" cap="none">
                        <a:solidFill>
                          <a:schemeClr val="dk1"/>
                        </a:solidFill>
                        <a:uFillTx/>
                        <a:latin typeface="Calibri"/>
                        <a:ea typeface="Calibri"/>
                        <a:cs typeface="Calibri"/>
                        <a:sym typeface="Calibri"/>
                      </a:endParaRPr>
                    </a:p>
                  </a:txBody>
                  <a:tcPr marL="68575" marR="68575" marT="0" marB="0" anchor="b"/>
                </a:tc>
                <a:tc>
                  <a:txBody>
                    <a:bodyPr/>
                    <a:lstStyle/>
                    <a:p>
                      <a:pPr marL="0" marR="0" lvl="0" indent="0" algn="r" rtl="0">
                        <a:lnSpc>
                          <a:spcPct val="107000"/>
                        </a:lnSpc>
                        <a:spcBef>
                          <a:spcPts val="0"/>
                        </a:spcBef>
                        <a:spcAft>
                          <a:spcPts val="0"/>
                        </a:spcAft>
                        <a:buNone/>
                      </a:pPr>
                      <a:r>
                        <a:rPr lang="en-US" sz="1600" u="none" strike="noStrike" cap="none">
                          <a:solidFill>
                            <a:schemeClr val="dk1"/>
                          </a:solidFill>
                          <a:uFillTx/>
                        </a:rPr>
                        <a:t>0.4303</a:t>
                      </a:r>
                      <a:endParaRPr sz="1400" u="none" strike="noStrike" cap="none">
                        <a:solidFill>
                          <a:schemeClr val="dk1"/>
                        </a:solidFill>
                        <a:uFillTx/>
                        <a:latin typeface="Calibri"/>
                        <a:ea typeface="Calibri"/>
                        <a:cs typeface="Calibri"/>
                        <a:sym typeface="Calibri"/>
                      </a:endParaRPr>
                    </a:p>
                  </a:txBody>
                  <a:tcPr marL="68575" marR="68575" marT="0" marB="0" anchor="b"/>
                </a:tc>
                <a:tc>
                  <a:txBody>
                    <a:bodyPr/>
                    <a:lstStyle/>
                    <a:p>
                      <a:pPr marL="0" marR="0" lvl="0" indent="0" algn="r" rtl="0">
                        <a:lnSpc>
                          <a:spcPct val="107000"/>
                        </a:lnSpc>
                        <a:spcBef>
                          <a:spcPts val="0"/>
                        </a:spcBef>
                        <a:spcAft>
                          <a:spcPts val="0"/>
                        </a:spcAft>
                        <a:buNone/>
                      </a:pPr>
                      <a:r>
                        <a:rPr lang="en-US" sz="1600" u="none" strike="noStrike" cap="none">
                          <a:solidFill>
                            <a:schemeClr val="dk1"/>
                          </a:solidFill>
                          <a:uFillTx/>
                        </a:rPr>
                        <a:t>0.4295</a:t>
                      </a:r>
                      <a:endParaRPr sz="1400" u="none" strike="noStrike" cap="none">
                        <a:solidFill>
                          <a:schemeClr val="dk1"/>
                        </a:solidFill>
                        <a:uFillTx/>
                        <a:latin typeface="Calibri"/>
                        <a:ea typeface="Calibri"/>
                        <a:cs typeface="Calibri"/>
                        <a:sym typeface="Calibri"/>
                      </a:endParaRPr>
                    </a:p>
                  </a:txBody>
                  <a:tcPr marL="68575" marR="68575" marT="0" marB="0" anchor="b"/>
                </a:tc>
                <a:extLst>
                  <a:ext uri="{0D108BD9-81ED-4DB2-BD59-A6C34878D82A}">
                    <a16:rowId xmlns:a16="http://schemas.microsoft.com/office/drawing/2014/main" val="10002"/>
                  </a:ext>
                </a:extLst>
              </a:tr>
              <a:tr h="365750">
                <a:tc>
                  <a:txBody>
                    <a:bodyPr/>
                    <a:lstStyle/>
                    <a:p>
                      <a:pPr marL="0" marR="0" lvl="0" indent="0" algn="r" rtl="0">
                        <a:lnSpc>
                          <a:spcPct val="107000"/>
                        </a:lnSpc>
                        <a:spcBef>
                          <a:spcPts val="0"/>
                        </a:spcBef>
                        <a:spcAft>
                          <a:spcPts val="0"/>
                        </a:spcAft>
                        <a:buNone/>
                      </a:pPr>
                      <a:r>
                        <a:rPr lang="en-US" sz="1600" u="none" strike="noStrike" cap="none">
                          <a:solidFill>
                            <a:schemeClr val="dk1"/>
                          </a:solidFill>
                          <a:uFillTx/>
                        </a:rPr>
                        <a:t>Batch size = 80</a:t>
                      </a:r>
                      <a:endParaRPr sz="1400" u="none" strike="noStrike" cap="none">
                        <a:solidFill>
                          <a:schemeClr val="dk1"/>
                        </a:solidFill>
                        <a:uFillTx/>
                        <a:latin typeface="Calibri"/>
                        <a:ea typeface="Calibri"/>
                        <a:cs typeface="Calibri"/>
                        <a:sym typeface="Calibri"/>
                      </a:endParaRPr>
                    </a:p>
                  </a:txBody>
                  <a:tcPr marL="68575" marR="68575" marT="0" marB="0" anchor="b"/>
                </a:tc>
                <a:tc>
                  <a:txBody>
                    <a:bodyPr/>
                    <a:lstStyle/>
                    <a:p>
                      <a:pPr marL="0" marR="0" lvl="0" indent="0" algn="r" rtl="0">
                        <a:lnSpc>
                          <a:spcPct val="107000"/>
                        </a:lnSpc>
                        <a:spcBef>
                          <a:spcPts val="0"/>
                        </a:spcBef>
                        <a:spcAft>
                          <a:spcPts val="0"/>
                        </a:spcAft>
                        <a:buNone/>
                      </a:pPr>
                      <a:r>
                        <a:rPr lang="en-US" sz="1600" u="none" strike="noStrike" cap="none">
                          <a:solidFill>
                            <a:schemeClr val="dk1"/>
                          </a:solidFill>
                          <a:uFillTx/>
                        </a:rPr>
                        <a:t>0.4341</a:t>
                      </a:r>
                      <a:endParaRPr sz="1400" u="none" strike="noStrike" cap="none">
                        <a:solidFill>
                          <a:schemeClr val="dk1"/>
                        </a:solidFill>
                        <a:uFillTx/>
                        <a:latin typeface="Calibri"/>
                        <a:ea typeface="Calibri"/>
                        <a:cs typeface="Calibri"/>
                        <a:sym typeface="Calibri"/>
                      </a:endParaRPr>
                    </a:p>
                  </a:txBody>
                  <a:tcPr marL="68575" marR="68575" marT="0" marB="0" anchor="b"/>
                </a:tc>
                <a:tc>
                  <a:txBody>
                    <a:bodyPr/>
                    <a:lstStyle/>
                    <a:p>
                      <a:pPr marL="0" marR="0" lvl="0" indent="0" algn="r" rtl="0">
                        <a:lnSpc>
                          <a:spcPct val="107000"/>
                        </a:lnSpc>
                        <a:spcBef>
                          <a:spcPts val="0"/>
                        </a:spcBef>
                        <a:spcAft>
                          <a:spcPts val="0"/>
                        </a:spcAft>
                        <a:buNone/>
                      </a:pPr>
                      <a:r>
                        <a:rPr lang="en-US" sz="1600" u="none" strike="noStrike" cap="none">
                          <a:solidFill>
                            <a:schemeClr val="dk1"/>
                          </a:solidFill>
                          <a:uFillTx/>
                        </a:rPr>
                        <a:t>0.4303</a:t>
                      </a:r>
                      <a:endParaRPr sz="1400" u="none" strike="noStrike" cap="none">
                        <a:solidFill>
                          <a:schemeClr val="dk1"/>
                        </a:solidFill>
                        <a:uFillTx/>
                        <a:latin typeface="Calibri"/>
                        <a:ea typeface="Calibri"/>
                        <a:cs typeface="Calibri"/>
                        <a:sym typeface="Calibri"/>
                      </a:endParaRPr>
                    </a:p>
                  </a:txBody>
                  <a:tcPr marL="68575" marR="68575" marT="0" marB="0" anchor="b"/>
                </a:tc>
                <a:tc>
                  <a:txBody>
                    <a:bodyPr/>
                    <a:lstStyle/>
                    <a:p>
                      <a:pPr marL="0" marR="0" lvl="0" indent="0" algn="r" rtl="0">
                        <a:lnSpc>
                          <a:spcPct val="107000"/>
                        </a:lnSpc>
                        <a:spcBef>
                          <a:spcPts val="0"/>
                        </a:spcBef>
                        <a:spcAft>
                          <a:spcPts val="0"/>
                        </a:spcAft>
                        <a:buNone/>
                      </a:pPr>
                      <a:r>
                        <a:rPr lang="en-US" sz="1600" u="none" strike="noStrike" cap="none">
                          <a:solidFill>
                            <a:schemeClr val="dk1"/>
                          </a:solidFill>
                          <a:uFillTx/>
                        </a:rPr>
                        <a:t>0.4353</a:t>
                      </a:r>
                      <a:endParaRPr sz="1400" u="none" strike="noStrike" cap="none">
                        <a:solidFill>
                          <a:schemeClr val="dk1"/>
                        </a:solidFill>
                        <a:uFillTx/>
                        <a:latin typeface="Calibri"/>
                        <a:ea typeface="Calibri"/>
                        <a:cs typeface="Calibri"/>
                        <a:sym typeface="Calibri"/>
                      </a:endParaRPr>
                    </a:p>
                  </a:txBody>
                  <a:tcPr marL="68575" marR="68575" marT="0" marB="0" anchor="b"/>
                </a:tc>
                <a:extLst>
                  <a:ext uri="{0D108BD9-81ED-4DB2-BD59-A6C34878D82A}">
                    <a16:rowId xmlns:a16="http://schemas.microsoft.com/office/drawing/2014/main" val="10003"/>
                  </a:ext>
                </a:extLst>
              </a:tr>
            </a:tbl>
          </a:graphicData>
        </a:graphic>
      </p:graphicFrame>
      <p:sp>
        <p:nvSpPr>
          <p:cNvPr id="121" name="Google Shape;121;p7"/>
          <p:cNvSpPr txBox="1">
            <a:spLocks noGrp="1"/>
          </p:cNvSpPr>
          <p:nvPr>
            <p:ph type="title"/>
          </p:nvPr>
        </p:nvSpPr>
        <p:spPr>
          <a:xfrm>
            <a:off x="200590" y="838178"/>
            <a:ext cx="8836730" cy="534613"/>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2800"/>
              <a:buFont typeface="Arial"/>
              <a:buNone/>
            </a:pPr>
            <a:r>
              <a:rPr lang="en-US">
                <a:uFillTx/>
              </a:rPr>
              <a:t>GatedCNN CPU</a:t>
            </a:r>
            <a:endParaRPr>
              <a:uFillTx/>
            </a:endParaRPr>
          </a:p>
        </p:txBody>
      </p:sp>
      <p:graphicFrame>
        <p:nvGraphicFramePr>
          <p:cNvPr id="122" name="Google Shape;122;p7"/>
          <p:cNvGraphicFramePr/>
          <p:nvPr/>
        </p:nvGraphicFramePr>
        <p:xfrm>
          <a:off x="1283476" y="3287650"/>
          <a:ext cx="6577050" cy="1605875"/>
        </p:xfrm>
        <a:graphic>
          <a:graphicData uri="http://schemas.openxmlformats.org/drawingml/2006/table">
            <a:tbl>
              <a:tblPr firstRow="1" firstCol="1" bandRow="1">
                <a:noFill/>
                <a:tableStyleId>{A261A005-21DA-4BA4-9495-747D7A8E1579}</a:tableStyleId>
              </a:tblPr>
              <a:tblGrid>
                <a:gridCol w="1736150">
                  <a:extLst>
                    <a:ext uri="{9D8B030D-6E8A-4147-A177-3AD203B41FA5}">
                      <a16:colId xmlns:a16="http://schemas.microsoft.com/office/drawing/2014/main" val="20000"/>
                    </a:ext>
                  </a:extLst>
                </a:gridCol>
                <a:gridCol w="1397625">
                  <a:extLst>
                    <a:ext uri="{9D8B030D-6E8A-4147-A177-3AD203B41FA5}">
                      <a16:colId xmlns:a16="http://schemas.microsoft.com/office/drawing/2014/main" val="20001"/>
                    </a:ext>
                  </a:extLst>
                </a:gridCol>
                <a:gridCol w="1953775">
                  <a:extLst>
                    <a:ext uri="{9D8B030D-6E8A-4147-A177-3AD203B41FA5}">
                      <a16:colId xmlns:a16="http://schemas.microsoft.com/office/drawing/2014/main" val="20002"/>
                    </a:ext>
                  </a:extLst>
                </a:gridCol>
                <a:gridCol w="1489500">
                  <a:extLst>
                    <a:ext uri="{9D8B030D-6E8A-4147-A177-3AD203B41FA5}">
                      <a16:colId xmlns:a16="http://schemas.microsoft.com/office/drawing/2014/main" val="20003"/>
                    </a:ext>
                  </a:extLst>
                </a:gridCol>
              </a:tblGrid>
              <a:tr h="602975">
                <a:tc>
                  <a:txBody>
                    <a:bodyPr/>
                    <a:lstStyle/>
                    <a:p>
                      <a:pPr marL="0" marR="0" lvl="0" indent="0" algn="l" rtl="0">
                        <a:lnSpc>
                          <a:spcPct val="107000"/>
                        </a:lnSpc>
                        <a:spcBef>
                          <a:spcPts val="0"/>
                        </a:spcBef>
                        <a:spcAft>
                          <a:spcPts val="0"/>
                        </a:spcAft>
                        <a:buNone/>
                      </a:pPr>
                      <a:r>
                        <a:rPr lang="en-US" sz="1600">
                          <a:solidFill>
                            <a:schemeClr val="dk1"/>
                          </a:solidFill>
                          <a:uFillTx/>
                        </a:rPr>
                        <a:t>Average epoch time </a:t>
                      </a:r>
                      <a:endParaRPr sz="1800" b="1" u="none" strike="noStrike" cap="none">
                        <a:solidFill>
                          <a:schemeClr val="dk1"/>
                        </a:solidFill>
                        <a:uFillTx/>
                        <a:latin typeface="Calibri"/>
                        <a:ea typeface="Calibri"/>
                        <a:cs typeface="Calibri"/>
                        <a:sym typeface="Calibri"/>
                      </a:endParaRPr>
                    </a:p>
                  </a:txBody>
                  <a:tcPr marL="68575" marR="68575" marT="0" marB="0" anchor="b">
                    <a:solidFill>
                      <a:schemeClr val="accent1"/>
                    </a:solidFill>
                  </a:tcPr>
                </a:tc>
                <a:tc>
                  <a:txBody>
                    <a:bodyPr/>
                    <a:lstStyle/>
                    <a:p>
                      <a:pPr marL="0" marR="0" lvl="0" indent="0" algn="r" rtl="0">
                        <a:lnSpc>
                          <a:spcPct val="107000"/>
                        </a:lnSpc>
                        <a:spcBef>
                          <a:spcPts val="0"/>
                        </a:spcBef>
                        <a:spcAft>
                          <a:spcPts val="0"/>
                        </a:spcAft>
                        <a:buNone/>
                      </a:pPr>
                      <a:r>
                        <a:rPr lang="en-US" sz="1800" b="1" u="none" strike="noStrike" cap="none">
                          <a:solidFill>
                            <a:schemeClr val="dk1"/>
                          </a:solidFill>
                          <a:uFillTx/>
                          <a:latin typeface="Calibri"/>
                          <a:ea typeface="Calibri"/>
                          <a:cs typeface="Calibri"/>
                          <a:sym typeface="Calibri"/>
                        </a:rPr>
                        <a:t>CPU with 7 threads</a:t>
                      </a:r>
                      <a:endParaRPr>
                        <a:uFillTx/>
                      </a:endParaRPr>
                    </a:p>
                  </a:txBody>
                  <a:tcPr marL="68575" marR="68575" marT="0" marB="0" anchor="b"/>
                </a:tc>
                <a:tc>
                  <a:txBody>
                    <a:bodyPr/>
                    <a:lstStyle/>
                    <a:p>
                      <a:pPr marL="0" marR="0" lvl="0" indent="0" algn="r" rtl="0">
                        <a:lnSpc>
                          <a:spcPct val="107000"/>
                        </a:lnSpc>
                        <a:spcBef>
                          <a:spcPts val="0"/>
                        </a:spcBef>
                        <a:spcAft>
                          <a:spcPts val="0"/>
                        </a:spcAft>
                        <a:buNone/>
                      </a:pPr>
                      <a:r>
                        <a:rPr lang="en-US" sz="1800" b="1" u="none" strike="noStrike" cap="none">
                          <a:solidFill>
                            <a:schemeClr val="dk1"/>
                          </a:solidFill>
                          <a:uFillTx/>
                          <a:latin typeface="Calibri"/>
                          <a:ea typeface="Calibri"/>
                          <a:cs typeface="Calibri"/>
                          <a:sym typeface="Calibri"/>
                        </a:rPr>
                        <a:t>CPU with 14 threads</a:t>
                      </a:r>
                      <a:endParaRPr>
                        <a:uFillTx/>
                      </a:endParaRPr>
                    </a:p>
                  </a:txBody>
                  <a:tcPr marL="68575" marR="68575" marT="0" marB="0" anchor="b"/>
                </a:tc>
                <a:tc>
                  <a:txBody>
                    <a:bodyPr/>
                    <a:lstStyle/>
                    <a:p>
                      <a:pPr marL="0" marR="0" lvl="0" indent="0" algn="r" rtl="0">
                        <a:lnSpc>
                          <a:spcPct val="107000"/>
                        </a:lnSpc>
                        <a:spcBef>
                          <a:spcPts val="0"/>
                        </a:spcBef>
                        <a:spcAft>
                          <a:spcPts val="0"/>
                        </a:spcAft>
                        <a:buNone/>
                      </a:pPr>
                      <a:r>
                        <a:rPr lang="en-US" sz="1800" b="1" u="none" strike="noStrike" cap="none">
                          <a:solidFill>
                            <a:schemeClr val="dk1"/>
                          </a:solidFill>
                          <a:uFillTx/>
                          <a:latin typeface="Calibri"/>
                          <a:ea typeface="Calibri"/>
                          <a:cs typeface="Calibri"/>
                          <a:sym typeface="Calibri"/>
                        </a:rPr>
                        <a:t>CPU with 28 threads</a:t>
                      </a:r>
                      <a:endParaRPr>
                        <a:uFillTx/>
                      </a:endParaRPr>
                    </a:p>
                  </a:txBody>
                  <a:tcPr marL="68575" marR="68575" marT="0" marB="0" anchor="b"/>
                </a:tc>
                <a:extLst>
                  <a:ext uri="{0D108BD9-81ED-4DB2-BD59-A6C34878D82A}">
                    <a16:rowId xmlns:a16="http://schemas.microsoft.com/office/drawing/2014/main" val="10000"/>
                  </a:ext>
                </a:extLst>
              </a:tr>
              <a:tr h="334300">
                <a:tc>
                  <a:txBody>
                    <a:bodyPr/>
                    <a:lstStyle/>
                    <a:p>
                      <a:pPr marL="0" marR="0" lvl="0" indent="0" algn="r" rtl="0">
                        <a:lnSpc>
                          <a:spcPct val="107000"/>
                        </a:lnSpc>
                        <a:spcBef>
                          <a:spcPts val="0"/>
                        </a:spcBef>
                        <a:spcAft>
                          <a:spcPts val="0"/>
                        </a:spcAft>
                        <a:buNone/>
                      </a:pPr>
                      <a:r>
                        <a:rPr lang="en-US" sz="1800" b="1" u="none" strike="noStrike" cap="none">
                          <a:solidFill>
                            <a:schemeClr val="dk1"/>
                          </a:solidFill>
                          <a:uFillTx/>
                          <a:latin typeface="Calibri"/>
                          <a:ea typeface="Calibri"/>
                          <a:cs typeface="Calibri"/>
                          <a:sym typeface="Calibri"/>
                        </a:rPr>
                        <a:t>Batch size = 32</a:t>
                      </a:r>
                      <a:endParaRPr>
                        <a:uFillTx/>
                      </a:endParaRPr>
                    </a:p>
                  </a:txBody>
                  <a:tcPr marL="68575" marR="68575" marT="0" marB="0" anchor="b"/>
                </a:tc>
                <a:tc>
                  <a:txBody>
                    <a:bodyPr/>
                    <a:lstStyle/>
                    <a:p>
                      <a:pPr marL="0" marR="0" lvl="0" indent="0" algn="r" rtl="0">
                        <a:lnSpc>
                          <a:spcPct val="107000"/>
                        </a:lnSpc>
                        <a:spcBef>
                          <a:spcPts val="0"/>
                        </a:spcBef>
                        <a:spcAft>
                          <a:spcPts val="0"/>
                        </a:spcAft>
                        <a:buNone/>
                      </a:pPr>
                      <a:r>
                        <a:rPr lang="en-US" sz="1600" u="none" strike="noStrike" cap="none">
                          <a:solidFill>
                            <a:schemeClr val="dk1"/>
                          </a:solidFill>
                          <a:uFillTx/>
                          <a:latin typeface="Arial"/>
                          <a:ea typeface="Arial"/>
                          <a:cs typeface="Arial"/>
                          <a:sym typeface="Arial"/>
                        </a:rPr>
                        <a:t>4109.6</a:t>
                      </a:r>
                      <a:endParaRPr>
                        <a:uFillTx/>
                      </a:endParaRPr>
                    </a:p>
                  </a:txBody>
                  <a:tcPr marL="68575" marR="68575" marT="0" marB="0" anchor="b"/>
                </a:tc>
                <a:tc>
                  <a:txBody>
                    <a:bodyPr/>
                    <a:lstStyle/>
                    <a:p>
                      <a:pPr marL="0" marR="0" lvl="0" indent="0" algn="r" rtl="0">
                        <a:lnSpc>
                          <a:spcPct val="107000"/>
                        </a:lnSpc>
                        <a:spcBef>
                          <a:spcPts val="0"/>
                        </a:spcBef>
                        <a:spcAft>
                          <a:spcPts val="0"/>
                        </a:spcAft>
                        <a:buNone/>
                      </a:pPr>
                      <a:r>
                        <a:rPr lang="en-US" sz="1600" u="none" strike="noStrike" cap="none">
                          <a:solidFill>
                            <a:schemeClr val="dk1"/>
                          </a:solidFill>
                          <a:uFillTx/>
                          <a:latin typeface="Arial"/>
                          <a:ea typeface="Arial"/>
                          <a:cs typeface="Arial"/>
                          <a:sym typeface="Arial"/>
                        </a:rPr>
                        <a:t>3789.2</a:t>
                      </a:r>
                      <a:endParaRPr>
                        <a:uFillTx/>
                      </a:endParaRPr>
                    </a:p>
                  </a:txBody>
                  <a:tcPr marL="68575" marR="68575" marT="0" marB="0" anchor="b"/>
                </a:tc>
                <a:tc>
                  <a:txBody>
                    <a:bodyPr/>
                    <a:lstStyle/>
                    <a:p>
                      <a:pPr marL="0" marR="0" lvl="0" indent="0" algn="r" rtl="0">
                        <a:lnSpc>
                          <a:spcPct val="107000"/>
                        </a:lnSpc>
                        <a:spcBef>
                          <a:spcPts val="0"/>
                        </a:spcBef>
                        <a:spcAft>
                          <a:spcPts val="0"/>
                        </a:spcAft>
                        <a:buNone/>
                      </a:pPr>
                      <a:r>
                        <a:rPr lang="en-US" sz="1600" u="none" strike="noStrike" cap="none">
                          <a:solidFill>
                            <a:schemeClr val="dk1"/>
                          </a:solidFill>
                          <a:uFillTx/>
                          <a:latin typeface="Arial"/>
                          <a:ea typeface="Arial"/>
                          <a:cs typeface="Arial"/>
                          <a:sym typeface="Arial"/>
                        </a:rPr>
                        <a:t>5235</a:t>
                      </a:r>
                      <a:endParaRPr>
                        <a:uFillTx/>
                      </a:endParaRPr>
                    </a:p>
                  </a:txBody>
                  <a:tcPr marL="68575" marR="68575" marT="0" marB="0" anchor="b"/>
                </a:tc>
                <a:extLst>
                  <a:ext uri="{0D108BD9-81ED-4DB2-BD59-A6C34878D82A}">
                    <a16:rowId xmlns:a16="http://schemas.microsoft.com/office/drawing/2014/main" val="10001"/>
                  </a:ext>
                </a:extLst>
              </a:tr>
              <a:tr h="334300">
                <a:tc>
                  <a:txBody>
                    <a:bodyPr/>
                    <a:lstStyle/>
                    <a:p>
                      <a:pPr marL="0" marR="0" lvl="0" indent="0" algn="r" rtl="0">
                        <a:lnSpc>
                          <a:spcPct val="107000"/>
                        </a:lnSpc>
                        <a:spcBef>
                          <a:spcPts val="0"/>
                        </a:spcBef>
                        <a:spcAft>
                          <a:spcPts val="0"/>
                        </a:spcAft>
                        <a:buNone/>
                      </a:pPr>
                      <a:r>
                        <a:rPr lang="en-US" sz="1800" b="1" u="none" strike="noStrike" cap="none">
                          <a:solidFill>
                            <a:schemeClr val="dk1"/>
                          </a:solidFill>
                          <a:uFillTx/>
                          <a:latin typeface="Calibri"/>
                          <a:ea typeface="Calibri"/>
                          <a:cs typeface="Calibri"/>
                          <a:sym typeface="Calibri"/>
                        </a:rPr>
                        <a:t>Batch size = 64</a:t>
                      </a:r>
                      <a:endParaRPr>
                        <a:uFillTx/>
                      </a:endParaRPr>
                    </a:p>
                  </a:txBody>
                  <a:tcPr marL="68575" marR="68575" marT="0" marB="0" anchor="b"/>
                </a:tc>
                <a:tc>
                  <a:txBody>
                    <a:bodyPr/>
                    <a:lstStyle/>
                    <a:p>
                      <a:pPr marL="0" marR="0" lvl="0" indent="0" algn="r" rtl="0">
                        <a:lnSpc>
                          <a:spcPct val="107000"/>
                        </a:lnSpc>
                        <a:spcBef>
                          <a:spcPts val="0"/>
                        </a:spcBef>
                        <a:spcAft>
                          <a:spcPts val="0"/>
                        </a:spcAft>
                        <a:buNone/>
                      </a:pPr>
                      <a:r>
                        <a:rPr lang="en-US" sz="1600" u="none" strike="noStrike" cap="none">
                          <a:solidFill>
                            <a:schemeClr val="dk1"/>
                          </a:solidFill>
                          <a:uFillTx/>
                          <a:latin typeface="Arial"/>
                          <a:ea typeface="Arial"/>
                          <a:cs typeface="Arial"/>
                          <a:sym typeface="Arial"/>
                        </a:rPr>
                        <a:t>3683.4</a:t>
                      </a:r>
                      <a:endParaRPr>
                        <a:uFillTx/>
                      </a:endParaRPr>
                    </a:p>
                  </a:txBody>
                  <a:tcPr marL="68575" marR="68575" marT="0" marB="0" anchor="b"/>
                </a:tc>
                <a:tc>
                  <a:txBody>
                    <a:bodyPr/>
                    <a:lstStyle/>
                    <a:p>
                      <a:pPr marL="0" marR="0" lvl="0" indent="0" algn="r" rtl="0">
                        <a:lnSpc>
                          <a:spcPct val="107000"/>
                        </a:lnSpc>
                        <a:spcBef>
                          <a:spcPts val="0"/>
                        </a:spcBef>
                        <a:spcAft>
                          <a:spcPts val="0"/>
                        </a:spcAft>
                        <a:buNone/>
                      </a:pPr>
                      <a:r>
                        <a:rPr lang="en-US" sz="1600" u="none" strike="noStrike" cap="none">
                          <a:solidFill>
                            <a:schemeClr val="dk1"/>
                          </a:solidFill>
                          <a:uFillTx/>
                          <a:latin typeface="Arial"/>
                          <a:ea typeface="Arial"/>
                          <a:cs typeface="Arial"/>
                          <a:sym typeface="Arial"/>
                        </a:rPr>
                        <a:t>2178.6</a:t>
                      </a:r>
                      <a:endParaRPr>
                        <a:uFillTx/>
                      </a:endParaRPr>
                    </a:p>
                  </a:txBody>
                  <a:tcPr marL="68575" marR="68575" marT="0" marB="0" anchor="b"/>
                </a:tc>
                <a:tc>
                  <a:txBody>
                    <a:bodyPr/>
                    <a:lstStyle/>
                    <a:p>
                      <a:pPr marL="0" marR="0" lvl="0" indent="0" algn="r" rtl="0">
                        <a:lnSpc>
                          <a:spcPct val="107000"/>
                        </a:lnSpc>
                        <a:spcBef>
                          <a:spcPts val="0"/>
                        </a:spcBef>
                        <a:spcAft>
                          <a:spcPts val="0"/>
                        </a:spcAft>
                        <a:buNone/>
                      </a:pPr>
                      <a:r>
                        <a:rPr lang="en-US" sz="1600" u="none" strike="noStrike" cap="none">
                          <a:solidFill>
                            <a:schemeClr val="dk1"/>
                          </a:solidFill>
                          <a:uFillTx/>
                          <a:latin typeface="Arial"/>
                          <a:ea typeface="Arial"/>
                          <a:cs typeface="Arial"/>
                          <a:sym typeface="Arial"/>
                        </a:rPr>
                        <a:t>3185.2</a:t>
                      </a:r>
                      <a:endParaRPr>
                        <a:uFillTx/>
                      </a:endParaRPr>
                    </a:p>
                  </a:txBody>
                  <a:tcPr marL="68575" marR="68575" marT="0" marB="0" anchor="b"/>
                </a:tc>
                <a:extLst>
                  <a:ext uri="{0D108BD9-81ED-4DB2-BD59-A6C34878D82A}">
                    <a16:rowId xmlns:a16="http://schemas.microsoft.com/office/drawing/2014/main" val="10002"/>
                  </a:ext>
                </a:extLst>
              </a:tr>
              <a:tr h="334300">
                <a:tc>
                  <a:txBody>
                    <a:bodyPr/>
                    <a:lstStyle/>
                    <a:p>
                      <a:pPr marL="0" marR="0" lvl="0" indent="0" algn="r" rtl="0">
                        <a:lnSpc>
                          <a:spcPct val="107000"/>
                        </a:lnSpc>
                        <a:spcBef>
                          <a:spcPts val="0"/>
                        </a:spcBef>
                        <a:spcAft>
                          <a:spcPts val="0"/>
                        </a:spcAft>
                        <a:buNone/>
                      </a:pPr>
                      <a:r>
                        <a:rPr lang="en-US" sz="1800" b="1" u="none" strike="noStrike" cap="none">
                          <a:solidFill>
                            <a:schemeClr val="dk1"/>
                          </a:solidFill>
                          <a:uFillTx/>
                          <a:latin typeface="Calibri"/>
                          <a:ea typeface="Calibri"/>
                          <a:cs typeface="Calibri"/>
                          <a:sym typeface="Calibri"/>
                        </a:rPr>
                        <a:t>Batch size = 80</a:t>
                      </a:r>
                      <a:endParaRPr>
                        <a:uFillTx/>
                      </a:endParaRPr>
                    </a:p>
                  </a:txBody>
                  <a:tcPr marL="68575" marR="68575" marT="0" marB="0" anchor="b"/>
                </a:tc>
                <a:tc>
                  <a:txBody>
                    <a:bodyPr/>
                    <a:lstStyle/>
                    <a:p>
                      <a:pPr marL="0" marR="0" lvl="0" indent="0" algn="r" rtl="0">
                        <a:lnSpc>
                          <a:spcPct val="107000"/>
                        </a:lnSpc>
                        <a:spcBef>
                          <a:spcPts val="0"/>
                        </a:spcBef>
                        <a:spcAft>
                          <a:spcPts val="0"/>
                        </a:spcAft>
                        <a:buNone/>
                      </a:pPr>
                      <a:r>
                        <a:rPr lang="en-US" sz="1600" u="none" strike="noStrike" cap="none">
                          <a:solidFill>
                            <a:schemeClr val="dk1"/>
                          </a:solidFill>
                          <a:uFillTx/>
                          <a:latin typeface="Arial"/>
                          <a:ea typeface="Arial"/>
                          <a:cs typeface="Arial"/>
                          <a:sym typeface="Arial"/>
                        </a:rPr>
                        <a:t>2044.4</a:t>
                      </a:r>
                      <a:endParaRPr>
                        <a:uFillTx/>
                      </a:endParaRPr>
                    </a:p>
                  </a:txBody>
                  <a:tcPr marL="68575" marR="68575" marT="0" marB="0" anchor="b"/>
                </a:tc>
                <a:tc>
                  <a:txBody>
                    <a:bodyPr/>
                    <a:lstStyle/>
                    <a:p>
                      <a:pPr marL="0" marR="0" lvl="0" indent="0" algn="r" rtl="0">
                        <a:lnSpc>
                          <a:spcPct val="107000"/>
                        </a:lnSpc>
                        <a:spcBef>
                          <a:spcPts val="0"/>
                        </a:spcBef>
                        <a:spcAft>
                          <a:spcPts val="0"/>
                        </a:spcAft>
                        <a:buNone/>
                      </a:pPr>
                      <a:r>
                        <a:rPr lang="en-US" sz="1600" u="none" strike="noStrike" cap="none">
                          <a:solidFill>
                            <a:schemeClr val="dk1"/>
                          </a:solidFill>
                          <a:uFillTx/>
                          <a:latin typeface="Arial"/>
                          <a:ea typeface="Arial"/>
                          <a:cs typeface="Arial"/>
                          <a:sym typeface="Arial"/>
                        </a:rPr>
                        <a:t>1843.6</a:t>
                      </a:r>
                      <a:endParaRPr>
                        <a:uFillTx/>
                      </a:endParaRPr>
                    </a:p>
                  </a:txBody>
                  <a:tcPr marL="68575" marR="68575" marT="0" marB="0" anchor="b"/>
                </a:tc>
                <a:tc>
                  <a:txBody>
                    <a:bodyPr/>
                    <a:lstStyle/>
                    <a:p>
                      <a:pPr marL="0" marR="0" lvl="0" indent="0" algn="r" rtl="0">
                        <a:lnSpc>
                          <a:spcPct val="107000"/>
                        </a:lnSpc>
                        <a:spcBef>
                          <a:spcPts val="0"/>
                        </a:spcBef>
                        <a:spcAft>
                          <a:spcPts val="0"/>
                        </a:spcAft>
                        <a:buNone/>
                      </a:pPr>
                      <a:r>
                        <a:rPr lang="en-US" sz="1600" u="none" strike="noStrike" cap="none">
                          <a:solidFill>
                            <a:schemeClr val="dk1"/>
                          </a:solidFill>
                          <a:uFillTx/>
                          <a:latin typeface="Arial"/>
                          <a:ea typeface="Arial"/>
                          <a:cs typeface="Arial"/>
                          <a:sym typeface="Arial"/>
                        </a:rPr>
                        <a:t>2038.6</a:t>
                      </a:r>
                      <a:endParaRPr>
                        <a:uFillTx/>
                      </a:endParaRPr>
                    </a:p>
                  </a:txBody>
                  <a:tcPr marL="68575" marR="68575" marT="0" marB="0" anchor="b"/>
                </a:tc>
                <a:extLst>
                  <a:ext uri="{0D108BD9-81ED-4DB2-BD59-A6C34878D82A}">
                    <a16:rowId xmlns:a16="http://schemas.microsoft.com/office/drawing/2014/main" val="10003"/>
                  </a:ext>
                </a:extLst>
              </a:tr>
            </a:tbl>
          </a:graphicData>
        </a:graphic>
      </p:graphicFrame>
    </p:spTree>
  </p:cSld>
  <p:clrMapOvr>
    <a:masterClrMapping/>
  </p:clrMapOvr>
  <p:timing>
    <p:tnLst>
      <p:par>
        <p:cTn id="1" dur="indefinite" restart="never" nodeType="tmRoot"/>
      </p:par>
    </p:tnLst>
  </p:timing>
</p:sld>
</file>

<file path=ppt/theme/theme1.xml><?xml version="1.0" encoding="utf-8"?>
<a:theme xmlns:a="http://schemas.openxmlformats.org/drawingml/2006/main" name="2_Title Slide">
  <a:themeElements>
    <a:clrScheme name="Grayscale">
      <a:dk1>
        <a:srgbClr val="000000"/>
      </a:dk1>
      <a:lt1>
        <a:srgbClr val="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ontent Slide">
  <a:themeElements>
    <a:clrScheme name="Grayscale">
      <a:dk1>
        <a:srgbClr val="000000"/>
      </a:dk1>
      <a:lt1>
        <a:srgbClr val="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1153</Words>
  <Application>Microsoft Office PowerPoint</Application>
  <PresentationFormat>On-screen Show (16:9)</PresentationFormat>
  <Paragraphs>303</Paragraphs>
  <Slides>26</Slides>
  <Notes>26</Notes>
  <HiddenSlides>0</HiddenSlides>
  <MMClips>0</MMClips>
  <ScaleCrop>false</ScaleCrop>
  <HeadingPairs>
    <vt:vector size="6" baseType="variant">
      <vt:variant>
        <vt:lpstr>Fonts Used</vt:lpstr>
      </vt:variant>
      <vt:variant>
        <vt:i4>2</vt:i4>
      </vt:variant>
      <vt:variant>
        <vt:lpstr>Theme</vt:lpstr>
      </vt:variant>
      <vt:variant>
        <vt:i4>2</vt:i4>
      </vt:variant>
      <vt:variant>
        <vt:lpstr>Slide Titles</vt:lpstr>
      </vt:variant>
      <vt:variant>
        <vt:i4>26</vt:i4>
      </vt:variant>
    </vt:vector>
  </HeadingPairs>
  <TitlesOfParts>
    <vt:vector size="30" baseType="lpstr">
      <vt:lpstr>Arial</vt:lpstr>
      <vt:lpstr>Calibri</vt:lpstr>
      <vt:lpstr>2_Title Slide</vt:lpstr>
      <vt:lpstr>Content Slide</vt:lpstr>
      <vt:lpstr>PowerPoint Presentation</vt:lpstr>
      <vt:lpstr>PowerPoint Presentation</vt:lpstr>
      <vt:lpstr>MNIST Model</vt:lpstr>
      <vt:lpstr>CIFAR10 Model</vt:lpstr>
      <vt:lpstr>MNIST and CIFAR10 Conclusions </vt:lpstr>
      <vt:lpstr>Dataset – Word2Vec 1 billion benchmark</vt:lpstr>
      <vt:lpstr>PowerPoint Presentation</vt:lpstr>
      <vt:lpstr>Gated CNN</vt:lpstr>
      <vt:lpstr>GatedCNN CPU</vt:lpstr>
      <vt:lpstr>GatedCNN GPU</vt:lpstr>
      <vt:lpstr>PowerPoint Presentation</vt:lpstr>
      <vt:lpstr>Motivation</vt:lpstr>
      <vt:lpstr>Transformer-XL CPU</vt:lpstr>
      <vt:lpstr>Transformer-XL GPU</vt:lpstr>
      <vt:lpstr>Expected Outcome</vt:lpstr>
      <vt:lpstr>Cross-model Comparison </vt:lpstr>
      <vt:lpstr>PowerPoint Presentation</vt:lpstr>
      <vt:lpstr>Possible solutions</vt:lpstr>
      <vt:lpstr>Horovod</vt:lpstr>
      <vt:lpstr>Horovod GPU experiments for Gated CNN</vt:lpstr>
      <vt:lpstr>Horovod CPU experiments for Gated CNN</vt:lpstr>
      <vt:lpstr>LSTM</vt:lpstr>
      <vt:lpstr>Horovod GPU experiments for LSTM</vt:lpstr>
      <vt:lpstr>Horovod CPU experiments for LSTM</vt:lpstr>
      <vt:lpstr>Distributed Learning on TransformerXL</vt:lpstr>
      <vt:lpstr>Take-away for new people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Jacquie Aberegg</dc:creator>
  <cp:lastModifiedBy>Liu, Luyu</cp:lastModifiedBy>
  <cp:revision>1</cp:revision>
  <dcterms:created xsi:type="dcterms:W3CDTF">2013-05-24T18:55:25Z</dcterms:created>
  <dcterms:modified xsi:type="dcterms:W3CDTF">2019-11-22T15:23:54Z</dcterms:modified>
</cp:coreProperties>
</file>