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5" r:id="rId1"/>
    <p:sldMasterId id="2147483751" r:id="rId2"/>
  </p:sldMasterIdLst>
  <p:notesMasterIdLst>
    <p:notesMasterId r:id="rId15"/>
  </p:notesMasterIdLst>
  <p:handoutMasterIdLst>
    <p:handoutMasterId r:id="rId16"/>
  </p:handoutMasterIdLst>
  <p:sldIdLst>
    <p:sldId id="256" r:id="rId3"/>
    <p:sldId id="257" r:id="rId4"/>
    <p:sldId id="258" r:id="rId5"/>
    <p:sldId id="260" r:id="rId6"/>
    <p:sldId id="259" r:id="rId7"/>
    <p:sldId id="262" r:id="rId8"/>
    <p:sldId id="263" r:id="rId9"/>
    <p:sldId id="261" r:id="rId10"/>
    <p:sldId id="265" r:id="rId11"/>
    <p:sldId id="266" r:id="rId12"/>
    <p:sldId id="267" r:id="rId13"/>
    <p:sldId id="264"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CCE321F-C732-43ED-8A4F-5BC37F8B61CE}">
          <p14:sldIdLst>
            <p14:sldId id="256"/>
            <p14:sldId id="257"/>
            <p14:sldId id="258"/>
            <p14:sldId id="260"/>
            <p14:sldId id="259"/>
            <p14:sldId id="262"/>
            <p14:sldId id="263"/>
            <p14:sldId id="261"/>
            <p14:sldId id="265"/>
            <p14:sldId id="266"/>
            <p14:sldId id="267"/>
            <p14:sldId id="264"/>
          </p14:sldIdLst>
        </p14:section>
        <p14:section name="Untitled Section" id="{38F2203A-DA60-42C6-838D-14914B3C4B1C}">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SU uCOM"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36D6E"/>
    <a:srgbClr val="BB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86386" autoAdjust="0"/>
  </p:normalViewPr>
  <p:slideViewPr>
    <p:cSldViewPr snapToGrid="0" snapToObjects="1">
      <p:cViewPr>
        <p:scale>
          <a:sx n="125" d="100"/>
          <a:sy n="125" d="100"/>
        </p:scale>
        <p:origin x="1422" y="20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11" d="100"/>
          <a:sy n="111" d="100"/>
        </p:scale>
        <p:origin x="-3944"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01-06T09:32:00.900" idx="1">
    <p:pos x="10" y="10"/>
    <p:text>go to slide master view and add unique titles to all slides. They will not be visible, but will be used by screen readers</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A5B6E0F-1DB3-5A43-B8F9-5E1E696749DF}" type="datetimeFigureOut">
              <a:t>10/17/2019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9C1F9FE-B8FF-F345-B45D-636AC2B598BD}" type="slidenum">
              <a:t>‹#›</a:t>
            </a:fld>
            <a:endParaRPr lang="en-US"/>
          </a:p>
        </p:txBody>
      </p:sp>
    </p:spTree>
    <p:extLst>
      <p:ext uri="{BB962C8B-B14F-4D97-AF65-F5344CB8AC3E}">
        <p14:creationId xmlns:p14="http://schemas.microsoft.com/office/powerpoint/2010/main" val="19057653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C211-ACBD-CB48-B939-364088D2CD6D}" type="datetimeFigureOut">
              <a:t>10/17/2019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04D311-73F7-5D42-B843-E8305C73070F}" type="slidenum">
              <a:t>‹#›</a:t>
            </a:fld>
            <a:endParaRPr lang="en-US"/>
          </a:p>
        </p:txBody>
      </p:sp>
    </p:spTree>
    <p:extLst>
      <p:ext uri="{BB962C8B-B14F-4D97-AF65-F5344CB8AC3E}">
        <p14:creationId xmlns:p14="http://schemas.microsoft.com/office/powerpoint/2010/main" val="119402082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4803898"/>
      </p:ext>
    </p:extLst>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9" name="Content Placeholder 2"/>
          <p:cNvSpPr>
            <a:spLocks noGrp="1"/>
          </p:cNvSpPr>
          <p:nvPr>
            <p:ph idx="13"/>
          </p:nvPr>
        </p:nvSpPr>
        <p:spPr>
          <a:xfrm>
            <a:off x="746930" y="1372791"/>
            <a:ext cx="8229600" cy="3394472"/>
          </a:xfrm>
          <a:prstGeom prst="rect">
            <a:avLst/>
          </a:prstGeom>
          <a:ln>
            <a:solidFill>
              <a:srgbClr val="FFFFFF"/>
            </a:solidFill>
          </a:ln>
        </p:spPr>
        <p:txBody>
          <a:bodyPr/>
          <a:lstStyle>
            <a:lvl1pPr>
              <a:defRPr sz="2800">
                <a:solidFill>
                  <a:srgbClr val="BB0000"/>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4"/>
            <a:r>
              <a:rPr lang="en-US" dirty="0" smtClean="0"/>
              <a:t>Fifth level</a:t>
            </a:r>
            <a:endParaRPr lang="en-US" dirty="0"/>
          </a:p>
        </p:txBody>
      </p:sp>
      <p:sp>
        <p:nvSpPr>
          <p:cNvPr id="4" name="Title 3"/>
          <p:cNvSpPr>
            <a:spLocks noGrp="1"/>
          </p:cNvSpPr>
          <p:nvPr>
            <p:ph type="title"/>
          </p:nvPr>
        </p:nvSpPr>
        <p:spPr>
          <a:xfrm>
            <a:off x="200590" y="838178"/>
            <a:ext cx="8836730" cy="534613"/>
          </a:xfrm>
          <a:prstGeom prst="rect">
            <a:avLst/>
          </a:prstGeom>
        </p:spPr>
        <p:txBody>
          <a:bodyPr vert="horz"/>
          <a:lstStyle>
            <a:lvl1pPr algn="l">
              <a:defRPr sz="2800"/>
            </a:lvl1pPr>
          </a:lstStyle>
          <a:p>
            <a:endParaRPr lang="en-US" dirty="0"/>
          </a:p>
        </p:txBody>
      </p:sp>
    </p:spTree>
    <p:extLst>
      <p:ext uri="{BB962C8B-B14F-4D97-AF65-F5344CB8AC3E}">
        <p14:creationId xmlns:p14="http://schemas.microsoft.com/office/powerpoint/2010/main" val="379316717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g Phrase-Word Slide WHITE1">
    <p:spTree>
      <p:nvGrpSpPr>
        <p:cNvPr id="1" name=""/>
        <p:cNvGrpSpPr/>
        <p:nvPr/>
      </p:nvGrpSpPr>
      <p:grpSpPr>
        <a:xfrm>
          <a:off x="0" y="0"/>
          <a:ext cx="0" cy="0"/>
          <a:chOff x="0" y="0"/>
          <a:chExt cx="0" cy="0"/>
        </a:xfrm>
      </p:grpSpPr>
      <p:sp>
        <p:nvSpPr>
          <p:cNvPr id="10" name="Content Placeholder 2"/>
          <p:cNvSpPr>
            <a:spLocks noGrp="1"/>
          </p:cNvSpPr>
          <p:nvPr>
            <p:ph idx="16" hasCustomPrompt="1"/>
          </p:nvPr>
        </p:nvSpPr>
        <p:spPr>
          <a:xfrm>
            <a:off x="651757" y="1300891"/>
            <a:ext cx="7194020" cy="3313013"/>
          </a:xfrm>
          <a:prstGeom prst="rect">
            <a:avLst/>
          </a:prstGeom>
          <a:ln>
            <a:solidFill>
              <a:srgbClr val="FFFFFF"/>
            </a:solidFill>
          </a:ln>
        </p:spPr>
        <p:txBody>
          <a:bodyPr/>
          <a:lstStyle>
            <a:lvl1pPr algn="l">
              <a:lnSpc>
                <a:spcPts val="8400"/>
              </a:lnSpc>
              <a:spcBef>
                <a:spcPts val="0"/>
              </a:spcBef>
              <a:defRPr sz="8000" b="1" baseline="0">
                <a:solidFill>
                  <a:srgbClr val="BB0000"/>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smtClean="0"/>
              <a:t>BIG WORD BIG PHRASE</a:t>
            </a:r>
            <a:br>
              <a:rPr lang="en-US" dirty="0" smtClean="0"/>
            </a:br>
            <a:r>
              <a:rPr lang="en-US" dirty="0" smtClean="0"/>
              <a:t>SLIDE</a:t>
            </a:r>
            <a:endParaRPr lang="en-US" dirty="0"/>
          </a:p>
        </p:txBody>
      </p:sp>
      <p:sp>
        <p:nvSpPr>
          <p:cNvPr id="11" name="Content Placeholder 2"/>
          <p:cNvSpPr>
            <a:spLocks noGrp="1"/>
          </p:cNvSpPr>
          <p:nvPr>
            <p:ph idx="15" hasCustomPrompt="1"/>
          </p:nvPr>
        </p:nvSpPr>
        <p:spPr>
          <a:xfrm>
            <a:off x="5573888" y="172358"/>
            <a:ext cx="3392206" cy="501609"/>
          </a:xfrm>
          <a:prstGeom prst="rect">
            <a:avLst/>
          </a:prstGeom>
          <a:ln>
            <a:solidFill>
              <a:srgbClr val="636D6E"/>
            </a:solidFill>
          </a:ln>
        </p:spPr>
        <p:txBody>
          <a:bodyPr/>
          <a:lstStyle>
            <a:lvl1pPr algn="r">
              <a:lnSpc>
                <a:spcPts val="1640"/>
              </a:lnSpc>
              <a:spcBef>
                <a:spcPts val="0"/>
              </a:spcBef>
              <a:defRPr sz="1300" baseline="0">
                <a:solidFill>
                  <a:schemeClr val="bg1"/>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smtClean="0"/>
              <a:t>UNIT NAME HERE</a:t>
            </a:r>
          </a:p>
          <a:p>
            <a:pPr lvl="0"/>
            <a:r>
              <a:rPr lang="en-US" dirty="0" smtClean="0"/>
              <a:t>LINE 2 AS NEEDED</a:t>
            </a:r>
            <a:endParaRPr lang="en-US" dirty="0"/>
          </a:p>
        </p:txBody>
      </p:sp>
      <p:sp>
        <p:nvSpPr>
          <p:cNvPr id="4" name="Title 3"/>
          <p:cNvSpPr>
            <a:spLocks noGrp="1"/>
          </p:cNvSpPr>
          <p:nvPr>
            <p:ph type="title"/>
          </p:nvPr>
        </p:nvSpPr>
        <p:spPr>
          <a:xfrm>
            <a:off x="200590" y="838178"/>
            <a:ext cx="4688910" cy="711222"/>
          </a:xfrm>
          <a:prstGeom prst="rect">
            <a:avLst/>
          </a:prstGeom>
        </p:spPr>
        <p:txBody>
          <a:bodyPr vert="horz"/>
          <a:lstStyle>
            <a:lvl1pPr algn="l">
              <a:defRPr/>
            </a:lvl1pPr>
          </a:lstStyle>
          <a:p>
            <a:endParaRPr lang="en-US" dirty="0"/>
          </a:p>
        </p:txBody>
      </p:sp>
    </p:spTree>
    <p:extLst>
      <p:ext uri="{BB962C8B-B14F-4D97-AF65-F5344CB8AC3E}">
        <p14:creationId xmlns:p14="http://schemas.microsoft.com/office/powerpoint/2010/main" val="1106801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g Phrase-Word Slide RED">
    <p:spTree>
      <p:nvGrpSpPr>
        <p:cNvPr id="1" name=""/>
        <p:cNvGrpSpPr/>
        <p:nvPr/>
      </p:nvGrpSpPr>
      <p:grpSpPr>
        <a:xfrm>
          <a:off x="0" y="0"/>
          <a:ext cx="0" cy="0"/>
          <a:chOff x="0" y="0"/>
          <a:chExt cx="0" cy="0"/>
        </a:xfrm>
      </p:grpSpPr>
      <p:sp>
        <p:nvSpPr>
          <p:cNvPr id="4" name="Rectangle 3"/>
          <p:cNvSpPr/>
          <p:nvPr userDrawn="1"/>
        </p:nvSpPr>
        <p:spPr>
          <a:xfrm>
            <a:off x="0" y="682626"/>
            <a:ext cx="9144000" cy="4460875"/>
          </a:xfrm>
          <a:prstGeom prst="rect">
            <a:avLst/>
          </a:prstGeom>
          <a:solidFill>
            <a:srgbClr val="636D6E"/>
          </a:solidFill>
          <a:ln>
            <a:solidFill>
              <a:srgbClr val="636D6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5" hasCustomPrompt="1"/>
          </p:nvPr>
        </p:nvSpPr>
        <p:spPr>
          <a:xfrm>
            <a:off x="5573888" y="181604"/>
            <a:ext cx="3392206" cy="501609"/>
          </a:xfrm>
          <a:prstGeom prst="rect">
            <a:avLst/>
          </a:prstGeom>
          <a:solidFill>
            <a:srgbClr val="636D6E"/>
          </a:solidFill>
          <a:ln>
            <a:solidFill>
              <a:srgbClr val="636D6E"/>
            </a:solidFill>
          </a:ln>
        </p:spPr>
        <p:txBody>
          <a:bodyPr/>
          <a:lstStyle>
            <a:lvl1pPr algn="r">
              <a:lnSpc>
                <a:spcPts val="1640"/>
              </a:lnSpc>
              <a:spcBef>
                <a:spcPts val="0"/>
              </a:spcBef>
              <a:defRPr sz="1300" baseline="0">
                <a:solidFill>
                  <a:schemeClr val="bg1"/>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smtClean="0"/>
              <a:t>UNIT NAME HERE</a:t>
            </a:r>
          </a:p>
          <a:p>
            <a:pPr lvl="0"/>
            <a:r>
              <a:rPr lang="en-US" dirty="0" smtClean="0"/>
              <a:t>LINE 2 AS NEEDED</a:t>
            </a:r>
            <a:endParaRPr lang="en-US" dirty="0"/>
          </a:p>
        </p:txBody>
      </p:sp>
      <p:sp>
        <p:nvSpPr>
          <p:cNvPr id="9" name="Content Placeholder 2"/>
          <p:cNvSpPr>
            <a:spLocks noGrp="1"/>
          </p:cNvSpPr>
          <p:nvPr>
            <p:ph idx="16" hasCustomPrompt="1"/>
          </p:nvPr>
        </p:nvSpPr>
        <p:spPr>
          <a:xfrm>
            <a:off x="651757" y="1300891"/>
            <a:ext cx="7194020" cy="3313013"/>
          </a:xfrm>
          <a:prstGeom prst="rect">
            <a:avLst/>
          </a:prstGeom>
          <a:ln>
            <a:solidFill>
              <a:srgbClr val="636D6E"/>
            </a:solidFill>
          </a:ln>
        </p:spPr>
        <p:txBody>
          <a:bodyPr/>
          <a:lstStyle>
            <a:lvl1pPr algn="l">
              <a:lnSpc>
                <a:spcPts val="8400"/>
              </a:lnSpc>
              <a:spcBef>
                <a:spcPts val="0"/>
              </a:spcBef>
              <a:defRPr sz="7200" b="1" baseline="0">
                <a:solidFill>
                  <a:schemeClr val="bg1"/>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smtClean="0"/>
              <a:t>BIG WORD</a:t>
            </a:r>
          </a:p>
          <a:p>
            <a:pPr lvl="0"/>
            <a:r>
              <a:rPr lang="en-US" dirty="0" smtClean="0"/>
              <a:t>BIG PHRASE</a:t>
            </a:r>
            <a:br>
              <a:rPr lang="en-US" dirty="0" smtClean="0"/>
            </a:br>
            <a:r>
              <a:rPr lang="en-US" dirty="0" smtClean="0"/>
              <a:t>SLIDE</a:t>
            </a:r>
            <a:endParaRPr lang="en-US" dirty="0"/>
          </a:p>
        </p:txBody>
      </p:sp>
      <p:sp>
        <p:nvSpPr>
          <p:cNvPr id="5" name="Title 3"/>
          <p:cNvSpPr>
            <a:spLocks noGrp="1"/>
          </p:cNvSpPr>
          <p:nvPr>
            <p:ph type="title"/>
          </p:nvPr>
        </p:nvSpPr>
        <p:spPr>
          <a:xfrm>
            <a:off x="200590" y="838178"/>
            <a:ext cx="4688910" cy="711222"/>
          </a:xfrm>
          <a:prstGeom prst="rect">
            <a:avLst/>
          </a:prstGeom>
        </p:spPr>
        <p:txBody>
          <a:bodyPr vert="horz"/>
          <a:lstStyle>
            <a:lvl1pPr algn="l">
              <a:defRPr/>
            </a:lvl1pPr>
          </a:lstStyle>
          <a:p>
            <a:endParaRPr lang="en-US" dirty="0"/>
          </a:p>
        </p:txBody>
      </p:sp>
    </p:spTree>
    <p:extLst>
      <p:ext uri="{BB962C8B-B14F-4D97-AF65-F5344CB8AC3E}">
        <p14:creationId xmlns:p14="http://schemas.microsoft.com/office/powerpoint/2010/main" val="147195770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11" name="Content Placeholder 2"/>
          <p:cNvSpPr>
            <a:spLocks noGrp="1"/>
          </p:cNvSpPr>
          <p:nvPr>
            <p:ph idx="15" hasCustomPrompt="1"/>
          </p:nvPr>
        </p:nvSpPr>
        <p:spPr>
          <a:xfrm>
            <a:off x="5573888" y="172358"/>
            <a:ext cx="3392206" cy="501609"/>
          </a:xfrm>
          <a:prstGeom prst="rect">
            <a:avLst/>
          </a:prstGeom>
          <a:ln>
            <a:solidFill>
              <a:srgbClr val="636D6E"/>
            </a:solidFill>
          </a:ln>
        </p:spPr>
        <p:txBody>
          <a:bodyPr/>
          <a:lstStyle>
            <a:lvl1pPr algn="r">
              <a:lnSpc>
                <a:spcPts val="1640"/>
              </a:lnSpc>
              <a:spcBef>
                <a:spcPts val="0"/>
              </a:spcBef>
              <a:defRPr sz="1300" baseline="0">
                <a:ln>
                  <a:noFill/>
                </a:ln>
                <a:solidFill>
                  <a:schemeClr val="bg1"/>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smtClean="0"/>
              <a:t>UNIT NAME HERE</a:t>
            </a:r>
          </a:p>
          <a:p>
            <a:pPr lvl="0"/>
            <a:r>
              <a:rPr lang="en-US" dirty="0" smtClean="0"/>
              <a:t>LINE 2 AS NEEDED</a:t>
            </a:r>
            <a:endParaRPr lang="en-US" dirty="0"/>
          </a:p>
        </p:txBody>
      </p:sp>
      <p:sp>
        <p:nvSpPr>
          <p:cNvPr id="13" name="Content Placeholder 2"/>
          <p:cNvSpPr>
            <a:spLocks noGrp="1"/>
          </p:cNvSpPr>
          <p:nvPr>
            <p:ph idx="17" hasCustomPrompt="1"/>
          </p:nvPr>
        </p:nvSpPr>
        <p:spPr>
          <a:xfrm>
            <a:off x="4881010" y="4110247"/>
            <a:ext cx="3392206" cy="820519"/>
          </a:xfrm>
          <a:prstGeom prst="rect">
            <a:avLst/>
          </a:prstGeom>
          <a:ln>
            <a:solidFill>
              <a:schemeClr val="bg1"/>
            </a:solidFill>
          </a:ln>
        </p:spPr>
        <p:txBody>
          <a:bodyPr/>
          <a:lstStyle>
            <a:lvl1pPr algn="r">
              <a:lnSpc>
                <a:spcPct val="110000"/>
              </a:lnSpc>
              <a:spcBef>
                <a:spcPts val="0"/>
              </a:spcBef>
              <a:defRPr sz="2400" baseline="-25000">
                <a:solidFill>
                  <a:srgbClr val="BB0000"/>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algn="r">
              <a:lnSpc>
                <a:spcPct val="110000"/>
              </a:lnSpc>
            </a:pPr>
            <a:r>
              <a:rPr lang="en-US" sz="2400" dirty="0" smtClean="0">
                <a:solidFill>
                  <a:schemeClr val="tx1">
                    <a:lumMod val="75000"/>
                    <a:lumOff val="25000"/>
                  </a:schemeClr>
                </a:solidFill>
                <a:cs typeface="Arial"/>
              </a:rPr>
              <a:t>– </a:t>
            </a:r>
            <a:r>
              <a:rPr lang="en-US" sz="2400" dirty="0" err="1" smtClean="0">
                <a:solidFill>
                  <a:schemeClr val="tx1">
                    <a:lumMod val="75000"/>
                    <a:lumOff val="25000"/>
                  </a:schemeClr>
                </a:solidFill>
                <a:cs typeface="Arial"/>
              </a:rPr>
              <a:t>Firstandlast</a:t>
            </a:r>
            <a:r>
              <a:rPr lang="en-US" sz="2400" dirty="0" smtClean="0">
                <a:solidFill>
                  <a:schemeClr val="tx1">
                    <a:lumMod val="75000"/>
                    <a:lumOff val="25000"/>
                  </a:schemeClr>
                </a:solidFill>
                <a:cs typeface="Arial"/>
              </a:rPr>
              <a:t> Name</a:t>
            </a:r>
          </a:p>
          <a:p>
            <a:pPr algn="r">
              <a:lnSpc>
                <a:spcPct val="110000"/>
              </a:lnSpc>
            </a:pPr>
            <a:r>
              <a:rPr lang="en-US" sz="1800" dirty="0" smtClean="0">
                <a:solidFill>
                  <a:schemeClr val="tx1">
                    <a:lumMod val="60000"/>
                    <a:lumOff val="40000"/>
                  </a:schemeClr>
                </a:solidFill>
                <a:cs typeface="Arial"/>
              </a:rPr>
              <a:t>   Optional title line</a:t>
            </a:r>
            <a:endParaRPr lang="en-US" dirty="0"/>
          </a:p>
        </p:txBody>
      </p:sp>
      <p:sp>
        <p:nvSpPr>
          <p:cNvPr id="14" name="Text Placeholder 13"/>
          <p:cNvSpPr>
            <a:spLocks noGrp="1"/>
          </p:cNvSpPr>
          <p:nvPr>
            <p:ph type="body" sz="quarter" idx="18" hasCustomPrompt="1"/>
          </p:nvPr>
        </p:nvSpPr>
        <p:spPr>
          <a:xfrm>
            <a:off x="944698" y="1157326"/>
            <a:ext cx="7200384" cy="2842484"/>
          </a:xfrm>
          <a:prstGeom prst="rect">
            <a:avLst/>
          </a:prstGeom>
          <a:ln>
            <a:solidFill>
              <a:srgbClr val="FFFFFF"/>
            </a:solidFill>
          </a:ln>
        </p:spPr>
        <p:txBody>
          <a:bodyPr vert="horz"/>
          <a:lstStyle>
            <a:lvl1pPr algn="ctr">
              <a:defRPr lang="en-US" sz="3200" b="0" smtClean="0">
                <a:solidFill>
                  <a:srgbClr val="BB0032"/>
                </a:solidFill>
                <a:cs typeface="Arial"/>
              </a:defRPr>
            </a:lvl1pPr>
          </a:lstStyle>
          <a:p>
            <a:pPr lvl="0"/>
            <a:r>
              <a:rPr lang="en-US" sz="6500" b="0" dirty="0" smtClean="0">
                <a:solidFill>
                  <a:srgbClr val="BB0032"/>
                </a:solidFill>
                <a:latin typeface="+mj-lt"/>
                <a:cs typeface="Arial"/>
              </a:rPr>
              <a:t>“Notable quotes</a:t>
            </a:r>
            <a:br>
              <a:rPr lang="en-US" sz="6500" b="0" dirty="0" smtClean="0">
                <a:solidFill>
                  <a:srgbClr val="BB0032"/>
                </a:solidFill>
                <a:latin typeface="+mj-lt"/>
                <a:cs typeface="Arial"/>
              </a:rPr>
            </a:br>
            <a:r>
              <a:rPr lang="en-US" sz="6500" b="0" dirty="0" smtClean="0">
                <a:solidFill>
                  <a:srgbClr val="BB0032"/>
                </a:solidFill>
                <a:latin typeface="+mj-lt"/>
                <a:cs typeface="Arial"/>
              </a:rPr>
              <a:t>goes right here,</a:t>
            </a:r>
            <a:br>
              <a:rPr lang="en-US" sz="6500" b="0" dirty="0" smtClean="0">
                <a:solidFill>
                  <a:srgbClr val="BB0032"/>
                </a:solidFill>
                <a:latin typeface="+mj-lt"/>
                <a:cs typeface="Arial"/>
              </a:rPr>
            </a:br>
            <a:r>
              <a:rPr lang="en-US" sz="6500" b="0" dirty="0" smtClean="0">
                <a:solidFill>
                  <a:srgbClr val="BB0032"/>
                </a:solidFill>
                <a:latin typeface="+mj-lt"/>
                <a:cs typeface="Arial"/>
              </a:rPr>
              <a:t>yes right here.”</a:t>
            </a:r>
            <a:endParaRPr lang="en-US" dirty="0"/>
          </a:p>
        </p:txBody>
      </p:sp>
      <p:sp>
        <p:nvSpPr>
          <p:cNvPr id="5" name="Title 3"/>
          <p:cNvSpPr>
            <a:spLocks noGrp="1"/>
          </p:cNvSpPr>
          <p:nvPr>
            <p:ph type="title"/>
          </p:nvPr>
        </p:nvSpPr>
        <p:spPr>
          <a:xfrm>
            <a:off x="200590" y="838178"/>
            <a:ext cx="4688910" cy="711222"/>
          </a:xfrm>
          <a:prstGeom prst="rect">
            <a:avLst/>
          </a:prstGeom>
        </p:spPr>
        <p:txBody>
          <a:bodyPr vert="horz"/>
          <a:lstStyle>
            <a:lvl1pPr algn="l">
              <a:defRPr/>
            </a:lvl1pPr>
          </a:lstStyle>
          <a:p>
            <a:endParaRPr lang="en-US" dirty="0"/>
          </a:p>
        </p:txBody>
      </p:sp>
    </p:spTree>
    <p:extLst>
      <p:ext uri="{BB962C8B-B14F-4D97-AF65-F5344CB8AC3E}">
        <p14:creationId xmlns:p14="http://schemas.microsoft.com/office/powerpoint/2010/main" val="1627922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ull Photo Slide">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0" y="692952"/>
            <a:ext cx="9144000" cy="4450548"/>
          </a:xfrm>
          <a:prstGeom prst="rect">
            <a:avLst/>
          </a:prstGeom>
        </p:spPr>
        <p:txBody>
          <a:bodyPr vert="horz"/>
          <a:lstStyle>
            <a:lvl1pPr>
              <a:defRPr>
                <a:solidFill>
                  <a:schemeClr val="bg1">
                    <a:lumMod val="75000"/>
                  </a:schemeClr>
                </a:solidFill>
              </a:defRPr>
            </a:lvl1pPr>
          </a:lstStyle>
          <a:p>
            <a:r>
              <a:rPr lang="en-US" dirty="0" smtClean="0"/>
              <a:t>Full slide picture</a:t>
            </a:r>
            <a:endParaRPr lang="en-US" dirty="0"/>
          </a:p>
        </p:txBody>
      </p:sp>
      <p:sp>
        <p:nvSpPr>
          <p:cNvPr id="11" name="Content Placeholder 2"/>
          <p:cNvSpPr>
            <a:spLocks noGrp="1"/>
          </p:cNvSpPr>
          <p:nvPr>
            <p:ph idx="15" hasCustomPrompt="1"/>
          </p:nvPr>
        </p:nvSpPr>
        <p:spPr>
          <a:xfrm>
            <a:off x="5573888" y="172358"/>
            <a:ext cx="3392206" cy="501609"/>
          </a:xfrm>
          <a:prstGeom prst="rect">
            <a:avLst/>
          </a:prstGeom>
          <a:ln>
            <a:solidFill>
              <a:srgbClr val="636D6E"/>
            </a:solidFill>
          </a:ln>
        </p:spPr>
        <p:txBody>
          <a:bodyPr/>
          <a:lstStyle>
            <a:lvl1pPr algn="r">
              <a:lnSpc>
                <a:spcPts val="1640"/>
              </a:lnSpc>
              <a:spcBef>
                <a:spcPts val="0"/>
              </a:spcBef>
              <a:defRPr sz="1300" baseline="0">
                <a:solidFill>
                  <a:schemeClr val="bg1"/>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smtClean="0"/>
              <a:t>UNIT NAME HERE</a:t>
            </a:r>
          </a:p>
          <a:p>
            <a:pPr lvl="0"/>
            <a:r>
              <a:rPr lang="en-US" dirty="0" smtClean="0"/>
              <a:t>LINE 2 AS NEEDED</a:t>
            </a:r>
            <a:endParaRPr lang="en-US" dirty="0"/>
          </a:p>
        </p:txBody>
      </p:sp>
      <p:sp>
        <p:nvSpPr>
          <p:cNvPr id="12" name="Content Placeholder 2"/>
          <p:cNvSpPr>
            <a:spLocks noGrp="1"/>
          </p:cNvSpPr>
          <p:nvPr>
            <p:ph idx="14"/>
          </p:nvPr>
        </p:nvSpPr>
        <p:spPr>
          <a:xfrm>
            <a:off x="4868541" y="1064378"/>
            <a:ext cx="3998889" cy="1374022"/>
          </a:xfrm>
          <a:prstGeom prst="rect">
            <a:avLst/>
          </a:prstGeom>
          <a:ln w="38100" cmpd="sng">
            <a:noFill/>
          </a:ln>
          <a:effectLst/>
        </p:spPr>
        <p:txBody>
          <a:bodyPr/>
          <a:lstStyle>
            <a:lvl1pPr marL="91440">
              <a:lnSpc>
                <a:spcPts val="3440"/>
              </a:lnSpc>
              <a:spcBef>
                <a:spcPts val="0"/>
              </a:spcBef>
              <a:defRPr sz="2000" b="1">
                <a:solidFill>
                  <a:srgbClr val="BB0000"/>
                </a:solidFill>
              </a:defRPr>
            </a:lvl1pPr>
            <a:lvl2pPr marL="91440" indent="182880">
              <a:spcBef>
                <a:spcPts val="200"/>
              </a:spcBef>
              <a:spcAft>
                <a:spcPts val="0"/>
              </a:spcAft>
              <a:buClr>
                <a:srgbClr val="BB0000"/>
              </a:buClr>
              <a:buFont typeface="Arial"/>
              <a:buChar char="•"/>
              <a:defRPr sz="1600">
                <a:solidFill>
                  <a:schemeClr val="tx1">
                    <a:lumMod val="65000"/>
                    <a:lumOff val="35000"/>
                  </a:schemeClr>
                </a:solidFill>
              </a:defRPr>
            </a:lvl2pPr>
            <a:lvl3pPr marL="91440" indent="182880">
              <a:spcBef>
                <a:spcPts val="200"/>
              </a:spcBef>
              <a:spcAft>
                <a:spcPts val="0"/>
              </a:spcAft>
              <a:buClr>
                <a:srgbClr val="BB0000"/>
              </a:buClr>
              <a:defRPr sz="1600">
                <a:solidFill>
                  <a:schemeClr val="tx1">
                    <a:lumMod val="65000"/>
                    <a:lumOff val="35000"/>
                  </a:schemeClr>
                </a:solidFill>
              </a:defRPr>
            </a:lvl3pPr>
            <a:lvl5pPr marL="502920" indent="0">
              <a:spcBef>
                <a:spcPts val="350"/>
              </a:spcBef>
              <a:buFont typeface="Arial"/>
              <a:buNone/>
              <a:defRPr sz="1800">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2"/>
            <a:r>
              <a:rPr lang="en-US" dirty="0" smtClean="0"/>
              <a:t>Fifth level</a:t>
            </a:r>
            <a:endParaRPr lang="en-US" dirty="0"/>
          </a:p>
        </p:txBody>
      </p:sp>
      <p:sp>
        <p:nvSpPr>
          <p:cNvPr id="5" name="Title 3"/>
          <p:cNvSpPr>
            <a:spLocks noGrp="1"/>
          </p:cNvSpPr>
          <p:nvPr>
            <p:ph type="title"/>
          </p:nvPr>
        </p:nvSpPr>
        <p:spPr>
          <a:xfrm>
            <a:off x="200590" y="838178"/>
            <a:ext cx="4688910" cy="711222"/>
          </a:xfrm>
          <a:prstGeom prst="rect">
            <a:avLst/>
          </a:prstGeom>
        </p:spPr>
        <p:txBody>
          <a:bodyPr vert="horz"/>
          <a:lstStyle>
            <a:lvl1pPr algn="l">
              <a:defRPr/>
            </a:lvl1pPr>
          </a:lstStyle>
          <a:p>
            <a:endParaRPr lang="en-US" dirty="0"/>
          </a:p>
        </p:txBody>
      </p:sp>
    </p:spTree>
    <p:extLst>
      <p:ext uri="{BB962C8B-B14F-4D97-AF65-F5344CB8AC3E}">
        <p14:creationId xmlns:p14="http://schemas.microsoft.com/office/powerpoint/2010/main" val="3201747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Text Slide">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0" y="692952"/>
            <a:ext cx="3883850" cy="4450548"/>
          </a:xfrm>
          <a:prstGeom prst="rect">
            <a:avLst/>
          </a:prstGeom>
        </p:spPr>
        <p:txBody>
          <a:bodyPr vert="horz"/>
          <a:lstStyle>
            <a:lvl1pPr>
              <a:defRPr>
                <a:solidFill>
                  <a:srgbClr val="BFBFBF"/>
                </a:solidFill>
              </a:defRPr>
            </a:lvl1pPr>
          </a:lstStyle>
          <a:p>
            <a:r>
              <a:rPr lang="en-US" dirty="0" smtClean="0"/>
              <a:t>½ slide picture</a:t>
            </a:r>
            <a:endParaRPr lang="en-US" dirty="0"/>
          </a:p>
        </p:txBody>
      </p:sp>
      <p:sp>
        <p:nvSpPr>
          <p:cNvPr id="8" name="Content Placeholder 2"/>
          <p:cNvSpPr>
            <a:spLocks noGrp="1"/>
          </p:cNvSpPr>
          <p:nvPr>
            <p:ph idx="14"/>
          </p:nvPr>
        </p:nvSpPr>
        <p:spPr>
          <a:xfrm>
            <a:off x="4137593" y="1372791"/>
            <a:ext cx="4701503" cy="3165342"/>
          </a:xfrm>
          <a:prstGeom prst="rect">
            <a:avLst/>
          </a:prstGeom>
          <a:ln>
            <a:solidFill>
              <a:srgbClr val="FFFFFF"/>
            </a:solidFill>
          </a:ln>
        </p:spPr>
        <p:txBody>
          <a:bodyPr/>
          <a:lstStyle>
            <a:lvl1pPr>
              <a:lnSpc>
                <a:spcPts val="3440"/>
              </a:lnSpc>
              <a:spcBef>
                <a:spcPts val="0"/>
              </a:spcBef>
              <a:defRPr>
                <a:solidFill>
                  <a:srgbClr val="BB0000"/>
                </a:solidFill>
              </a:defRPr>
            </a:lvl1pPr>
            <a:lvl2pPr marL="0">
              <a:spcBef>
                <a:spcPts val="600"/>
              </a:spcBef>
              <a:defRPr sz="2400">
                <a:solidFill>
                  <a:schemeClr val="tx1">
                    <a:lumMod val="65000"/>
                    <a:lumOff val="35000"/>
                  </a:schemeClr>
                </a:solidFill>
              </a:defRPr>
            </a:lvl2pPr>
            <a:lvl3pPr>
              <a:spcBef>
                <a:spcPts val="0"/>
              </a:spcBef>
              <a:defRPr sz="2000">
                <a:solidFill>
                  <a:srgbClr val="636D6E"/>
                </a:solidFill>
              </a:defRPr>
            </a:lvl3pPr>
            <a:lvl5pPr marL="502920" indent="0">
              <a:spcBef>
                <a:spcPts val="350"/>
              </a:spcBef>
              <a:buNone/>
              <a:defRPr sz="1600">
                <a:solidFill>
                  <a:srgbClr val="636D6E"/>
                </a:solidFill>
              </a:defRPr>
            </a:lvl5pPr>
          </a:lstStyle>
          <a:p>
            <a:pPr lvl="0"/>
            <a:r>
              <a:rPr lang="en-US" dirty="0" smtClean="0"/>
              <a:t>Click to edit Master text styles</a:t>
            </a:r>
          </a:p>
          <a:p>
            <a:pPr lvl="1"/>
            <a:r>
              <a:rPr lang="en-US" dirty="0" smtClean="0"/>
              <a:t>Second level</a:t>
            </a:r>
          </a:p>
          <a:p>
            <a:pPr lvl="2"/>
            <a:r>
              <a:rPr lang="en-US" dirty="0" smtClean="0"/>
              <a:t>Third level</a:t>
            </a:r>
          </a:p>
          <a:p>
            <a:pPr lvl="4"/>
            <a:r>
              <a:rPr lang="en-US" dirty="0" smtClean="0"/>
              <a:t>Fifth level</a:t>
            </a:r>
            <a:endParaRPr lang="en-US" dirty="0"/>
          </a:p>
        </p:txBody>
      </p:sp>
      <p:sp>
        <p:nvSpPr>
          <p:cNvPr id="12" name="Content Placeholder 2"/>
          <p:cNvSpPr>
            <a:spLocks noGrp="1"/>
          </p:cNvSpPr>
          <p:nvPr>
            <p:ph idx="15" hasCustomPrompt="1"/>
          </p:nvPr>
        </p:nvSpPr>
        <p:spPr>
          <a:xfrm>
            <a:off x="5573888" y="172358"/>
            <a:ext cx="3392206" cy="501609"/>
          </a:xfrm>
          <a:prstGeom prst="rect">
            <a:avLst/>
          </a:prstGeom>
          <a:ln>
            <a:solidFill>
              <a:srgbClr val="636D6E"/>
            </a:solidFill>
          </a:ln>
        </p:spPr>
        <p:txBody>
          <a:bodyPr/>
          <a:lstStyle>
            <a:lvl1pPr algn="r">
              <a:lnSpc>
                <a:spcPts val="1640"/>
              </a:lnSpc>
              <a:spcBef>
                <a:spcPts val="0"/>
              </a:spcBef>
              <a:defRPr sz="1300" baseline="0">
                <a:solidFill>
                  <a:schemeClr val="bg1"/>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smtClean="0"/>
              <a:t>UNIT NAME HERE</a:t>
            </a:r>
          </a:p>
          <a:p>
            <a:pPr lvl="0"/>
            <a:r>
              <a:rPr lang="en-US" dirty="0" smtClean="0"/>
              <a:t>LINE 2 AS NEEDED</a:t>
            </a:r>
            <a:endParaRPr lang="en-US" dirty="0"/>
          </a:p>
        </p:txBody>
      </p:sp>
      <p:sp>
        <p:nvSpPr>
          <p:cNvPr id="13" name="Content Placeholder 2"/>
          <p:cNvSpPr>
            <a:spLocks noGrp="1"/>
          </p:cNvSpPr>
          <p:nvPr>
            <p:ph idx="16" hasCustomPrompt="1"/>
          </p:nvPr>
        </p:nvSpPr>
        <p:spPr>
          <a:xfrm>
            <a:off x="4315390" y="789714"/>
            <a:ext cx="4642821" cy="477089"/>
          </a:xfrm>
          <a:prstGeom prst="rect">
            <a:avLst/>
          </a:prstGeom>
          <a:ln>
            <a:solidFill>
              <a:schemeClr val="bg1"/>
            </a:solidFill>
          </a:ln>
        </p:spPr>
        <p:txBody>
          <a:bodyPr/>
          <a:lstStyle>
            <a:lvl1pPr algn="r">
              <a:lnSpc>
                <a:spcPts val="1640"/>
              </a:lnSpc>
              <a:spcBef>
                <a:spcPts val="0"/>
              </a:spcBef>
              <a:defRPr sz="1600" b="1" baseline="0">
                <a:solidFill>
                  <a:srgbClr val="636D6E"/>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smtClean="0"/>
              <a:t>TOPIC TITLE HERE</a:t>
            </a:r>
            <a:endParaRPr lang="en-US" dirty="0"/>
          </a:p>
        </p:txBody>
      </p:sp>
      <p:sp>
        <p:nvSpPr>
          <p:cNvPr id="6" name="Title 3"/>
          <p:cNvSpPr>
            <a:spLocks noGrp="1"/>
          </p:cNvSpPr>
          <p:nvPr>
            <p:ph type="title"/>
          </p:nvPr>
        </p:nvSpPr>
        <p:spPr>
          <a:xfrm>
            <a:off x="200590" y="838178"/>
            <a:ext cx="4688910" cy="711222"/>
          </a:xfrm>
          <a:prstGeom prst="rect">
            <a:avLst/>
          </a:prstGeom>
        </p:spPr>
        <p:txBody>
          <a:bodyPr vert="horz"/>
          <a:lstStyle>
            <a:lvl1pPr algn="l">
              <a:defRPr/>
            </a:lvl1pPr>
          </a:lstStyle>
          <a:p>
            <a:endParaRPr lang="en-US" dirty="0"/>
          </a:p>
        </p:txBody>
      </p:sp>
    </p:spTree>
    <p:extLst>
      <p:ext uri="{BB962C8B-B14F-4D97-AF65-F5344CB8AC3E}">
        <p14:creationId xmlns:p14="http://schemas.microsoft.com/office/powerpoint/2010/main" val="167368129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Content Placeholder 2"/>
          <p:cNvSpPr>
            <a:spLocks noGrp="1"/>
          </p:cNvSpPr>
          <p:nvPr>
            <p:ph idx="15" hasCustomPrompt="1"/>
          </p:nvPr>
        </p:nvSpPr>
        <p:spPr>
          <a:xfrm>
            <a:off x="5573888" y="172358"/>
            <a:ext cx="3392206" cy="501609"/>
          </a:xfrm>
          <a:prstGeom prst="rect">
            <a:avLst/>
          </a:prstGeom>
          <a:ln>
            <a:solidFill>
              <a:srgbClr val="636D6E"/>
            </a:solidFill>
          </a:ln>
        </p:spPr>
        <p:txBody>
          <a:bodyPr/>
          <a:lstStyle>
            <a:lvl1pPr algn="r">
              <a:lnSpc>
                <a:spcPts val="1640"/>
              </a:lnSpc>
              <a:spcBef>
                <a:spcPts val="0"/>
              </a:spcBef>
              <a:defRPr sz="1300" baseline="0">
                <a:solidFill>
                  <a:schemeClr val="bg1"/>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smtClean="0"/>
              <a:t>UNIT NAME HERE</a:t>
            </a:r>
          </a:p>
          <a:p>
            <a:pPr lvl="0"/>
            <a:r>
              <a:rPr lang="en-US" dirty="0" smtClean="0"/>
              <a:t>LINE 2 AS NEEDED</a:t>
            </a:r>
            <a:endParaRPr lang="en-US" dirty="0"/>
          </a:p>
        </p:txBody>
      </p:sp>
      <p:sp>
        <p:nvSpPr>
          <p:cNvPr id="5" name="Content Placeholder 2"/>
          <p:cNvSpPr>
            <a:spLocks noGrp="1"/>
          </p:cNvSpPr>
          <p:nvPr>
            <p:ph idx="16" hasCustomPrompt="1"/>
          </p:nvPr>
        </p:nvSpPr>
        <p:spPr>
          <a:xfrm>
            <a:off x="4315390" y="789714"/>
            <a:ext cx="4642821" cy="477089"/>
          </a:xfrm>
          <a:prstGeom prst="rect">
            <a:avLst/>
          </a:prstGeom>
          <a:ln>
            <a:solidFill>
              <a:schemeClr val="bg1"/>
            </a:solidFill>
          </a:ln>
        </p:spPr>
        <p:txBody>
          <a:bodyPr/>
          <a:lstStyle>
            <a:lvl1pPr algn="r">
              <a:lnSpc>
                <a:spcPts val="1640"/>
              </a:lnSpc>
              <a:spcBef>
                <a:spcPts val="0"/>
              </a:spcBef>
              <a:defRPr sz="1600" b="1" baseline="0">
                <a:solidFill>
                  <a:srgbClr val="636D6E"/>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smtClean="0"/>
              <a:t>TOPIC TITLE HERE</a:t>
            </a:r>
            <a:endParaRPr lang="en-US" dirty="0"/>
          </a:p>
        </p:txBody>
      </p:sp>
      <p:sp>
        <p:nvSpPr>
          <p:cNvPr id="6" name="Content Placeholder 2"/>
          <p:cNvSpPr>
            <a:spLocks noGrp="1"/>
          </p:cNvSpPr>
          <p:nvPr>
            <p:ph idx="14"/>
          </p:nvPr>
        </p:nvSpPr>
        <p:spPr>
          <a:xfrm>
            <a:off x="1400403" y="1372791"/>
            <a:ext cx="6527582" cy="3394472"/>
          </a:xfrm>
          <a:prstGeom prst="rect">
            <a:avLst/>
          </a:prstGeom>
          <a:ln>
            <a:solidFill>
              <a:srgbClr val="FFFFFF"/>
            </a:solidFill>
          </a:ln>
        </p:spPr>
        <p:txBody>
          <a:bodyPr/>
          <a:lstStyle>
            <a:lvl1pPr algn="ctr">
              <a:lnSpc>
                <a:spcPts val="3440"/>
              </a:lnSpc>
              <a:spcBef>
                <a:spcPts val="0"/>
              </a:spcBef>
              <a:defRPr>
                <a:solidFill>
                  <a:schemeClr val="bg1">
                    <a:lumMod val="75000"/>
                  </a:schemeClr>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endParaRPr lang="en-US" dirty="0" smtClean="0"/>
          </a:p>
          <a:p>
            <a:pPr lvl="0"/>
            <a:endParaRPr lang="en-US" dirty="0" smtClean="0"/>
          </a:p>
          <a:p>
            <a:pPr lvl="0"/>
            <a:endParaRPr lang="en-US" dirty="0" smtClean="0"/>
          </a:p>
          <a:p>
            <a:pPr lvl="0"/>
            <a:endParaRPr lang="en-US" dirty="0" smtClean="0"/>
          </a:p>
          <a:p>
            <a:pPr lvl="0"/>
            <a:r>
              <a:rPr lang="en-US" dirty="0" smtClean="0"/>
              <a:t>chart/graph/table</a:t>
            </a:r>
            <a:endParaRPr lang="en-US" dirty="0"/>
          </a:p>
        </p:txBody>
      </p:sp>
      <p:sp>
        <p:nvSpPr>
          <p:cNvPr id="7" name="Title 3"/>
          <p:cNvSpPr>
            <a:spLocks noGrp="1"/>
          </p:cNvSpPr>
          <p:nvPr>
            <p:ph type="title"/>
          </p:nvPr>
        </p:nvSpPr>
        <p:spPr>
          <a:xfrm>
            <a:off x="200590" y="838178"/>
            <a:ext cx="4688910" cy="711222"/>
          </a:xfrm>
          <a:prstGeom prst="rect">
            <a:avLst/>
          </a:prstGeom>
        </p:spPr>
        <p:txBody>
          <a:bodyPr vert="horz"/>
          <a:lstStyle>
            <a:lvl1pPr algn="l">
              <a:defRPr/>
            </a:lvl1pPr>
          </a:lstStyle>
          <a:p>
            <a:endParaRPr lang="en-US" dirty="0"/>
          </a:p>
        </p:txBody>
      </p:sp>
    </p:spTree>
    <p:extLst>
      <p:ext uri="{BB962C8B-B14F-4D97-AF65-F5344CB8AC3E}">
        <p14:creationId xmlns:p14="http://schemas.microsoft.com/office/powerpoint/2010/main" val="383328258"/>
      </p:ext>
    </p:extLst>
  </p:cSld>
  <p:clrMapOvr>
    <a:masterClrMapping/>
  </p:clrMapOvr>
  <p:transition spd="slow">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3627974" y="4741863"/>
            <a:ext cx="2133600" cy="273844"/>
          </a:xfrm>
          <a:prstGeom prst="rect">
            <a:avLst/>
          </a:prstGeom>
          <a:ln>
            <a:solidFill>
              <a:schemeClr val="bg1"/>
            </a:solidFill>
          </a:ln>
        </p:spPr>
        <p:txBody>
          <a:bodyPr vert="horz" lIns="91440" tIns="45720" rIns="91440" bIns="45720" rtlCol="0" anchor="ctr"/>
          <a:lstStyle>
            <a:lvl1pPr algn="ctr">
              <a:defRPr sz="1200">
                <a:solidFill>
                  <a:srgbClr val="636D6E"/>
                </a:solidFill>
              </a:defRPr>
            </a:lvl1pPr>
          </a:lstStyle>
          <a:p>
            <a:fld id="{0F0D8E7B-AF3B-B444-8E74-E549FC814F53}" type="datetimeFigureOut">
              <a:rPr lang="en-US" smtClean="0"/>
              <a:pPr/>
              <a:t>10/17/2019</a:t>
            </a:fld>
            <a:endParaRPr lang="en-US" dirty="0"/>
          </a:p>
        </p:txBody>
      </p:sp>
      <p:sp>
        <p:nvSpPr>
          <p:cNvPr id="7" name="Rectangle 6"/>
          <p:cNvSpPr/>
          <p:nvPr userDrawn="1"/>
        </p:nvSpPr>
        <p:spPr>
          <a:xfrm>
            <a:off x="0" y="2230833"/>
            <a:ext cx="9144000" cy="2222105"/>
          </a:xfrm>
          <a:prstGeom prst="rect">
            <a:avLst/>
          </a:prstGeom>
          <a:solidFill>
            <a:srgbClr val="636D6E"/>
          </a:solidFill>
          <a:ln>
            <a:solidFill>
              <a:srgbClr val="636D6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TheOhioStateUniversity-Horiz-RGBHE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9584" y="1200151"/>
            <a:ext cx="4800600" cy="696087"/>
          </a:xfrm>
          <a:prstGeom prst="rect">
            <a:avLst/>
          </a:prstGeom>
        </p:spPr>
      </p:pic>
    </p:spTree>
    <p:extLst>
      <p:ext uri="{BB962C8B-B14F-4D97-AF65-F5344CB8AC3E}">
        <p14:creationId xmlns:p14="http://schemas.microsoft.com/office/powerpoint/2010/main" val="1848112563"/>
      </p:ext>
    </p:extLst>
  </p:cSld>
  <p:clrMap bg1="lt1" tx1="dk1" bg2="lt2" tx2="dk2" accent1="accent1" accent2="accent2" accent3="accent3" accent4="accent4" accent5="accent5" accent6="accent6" hlink="hlink" folHlink="folHlink"/>
  <p:sldLayoutIdLst>
    <p:sldLayoutId id="2147483777"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indent="0" algn="l" defTabSz="457200" rtl="0" eaLnBrk="1" latinLnBrk="0" hangingPunct="1">
        <a:spcBef>
          <a:spcPct val="20000"/>
        </a:spcBef>
        <a:buFont typeface="Arial"/>
        <a:buNone/>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1"/>
            <a:ext cx="9144000" cy="682625"/>
            <a:chOff x="0" y="1040406"/>
            <a:chExt cx="9144000" cy="910167"/>
          </a:xfrm>
          <a:solidFill>
            <a:srgbClr val="636D6E"/>
          </a:solidFill>
        </p:grpSpPr>
        <p:sp>
          <p:nvSpPr>
            <p:cNvPr id="8" name="Rectangle 7"/>
            <p:cNvSpPr/>
            <p:nvPr/>
          </p:nvSpPr>
          <p:spPr>
            <a:xfrm>
              <a:off x="0" y="1040406"/>
              <a:ext cx="9144000" cy="910167"/>
            </a:xfrm>
            <a:prstGeom prst="rect">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TheOhioStateUniversity-REV-Horiz-RGBHEX.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6917" y="1238313"/>
              <a:ext cx="2438400" cy="471424"/>
            </a:xfrm>
            <a:prstGeom prst="rect">
              <a:avLst/>
            </a:prstGeom>
            <a:grpFill/>
          </p:spPr>
        </p:pic>
      </p:grpSp>
      <p:sp>
        <p:nvSpPr>
          <p:cNvPr id="2" name="Rectangle 1"/>
          <p:cNvSpPr/>
          <p:nvPr userDrawn="1"/>
        </p:nvSpPr>
        <p:spPr>
          <a:xfrm>
            <a:off x="8518368" y="4763429"/>
            <a:ext cx="435436" cy="338554"/>
          </a:xfrm>
          <a:prstGeom prst="rect">
            <a:avLst/>
          </a:prstGeom>
        </p:spPr>
        <p:txBody>
          <a:bodyPr wrap="none">
            <a:spAutoFit/>
          </a:bodyPr>
          <a:lstStyle/>
          <a:p>
            <a:fld id="{B5C881AA-F0C4-B947-803C-EA0A96934EAC}" type="slidenum">
              <a:rPr lang="en-US" sz="1600" smtClean="0">
                <a:solidFill>
                  <a:srgbClr val="636D6E"/>
                </a:solidFill>
              </a:rPr>
              <a:pPr/>
              <a:t>‹#›</a:t>
            </a:fld>
            <a:endParaRPr lang="en-US" sz="1600" dirty="0">
              <a:solidFill>
                <a:srgbClr val="636D6E"/>
              </a:solidFill>
            </a:endParaRPr>
          </a:p>
        </p:txBody>
      </p:sp>
    </p:spTree>
    <p:extLst>
      <p:ext uri="{BB962C8B-B14F-4D97-AF65-F5344CB8AC3E}">
        <p14:creationId xmlns:p14="http://schemas.microsoft.com/office/powerpoint/2010/main" val="4027036291"/>
      </p:ext>
    </p:extLst>
  </p:cSld>
  <p:clrMap bg1="lt1" tx1="dk1" bg2="lt2" tx2="dk2" accent1="accent1" accent2="accent2" accent3="accent3" accent4="accent4" accent5="accent5" accent6="accent6" hlink="hlink" folHlink="folHlink"/>
  <p:sldLayoutIdLst>
    <p:sldLayoutId id="2147483752" r:id="rId1"/>
    <p:sldLayoutId id="2147483754" r:id="rId2"/>
    <p:sldLayoutId id="2147483769" r:id="rId3"/>
    <p:sldLayoutId id="2147483767" r:id="rId4"/>
    <p:sldLayoutId id="2147483758" r:id="rId5"/>
    <p:sldLayoutId id="2147483768" r:id="rId6"/>
    <p:sldLayoutId id="2147483763"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indent="0" algn="l" defTabSz="457200" rtl="0" eaLnBrk="1" latinLnBrk="0" hangingPunct="1">
        <a:spcBef>
          <a:spcPct val="20000"/>
        </a:spcBef>
        <a:buFont typeface="Arial"/>
        <a:buNone/>
        <a:defRPr sz="3200"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2800" kern="1200">
          <a:solidFill>
            <a:schemeClr val="tx1"/>
          </a:solidFill>
          <a:latin typeface="+mn-lt"/>
          <a:ea typeface="+mn-ea"/>
          <a:cs typeface="+mn-cs"/>
        </a:defRPr>
      </a:lvl2pPr>
      <a:lvl3pPr marL="0" indent="-228600" algn="l" defTabSz="457200" rtl="0" eaLnBrk="1" latinLnBrk="0" hangingPunct="1">
        <a:spcBef>
          <a:spcPts val="500"/>
        </a:spcBef>
        <a:buFont typeface="Arial"/>
        <a:buChar char="•"/>
        <a:defRPr sz="2400" kern="1200">
          <a:solidFill>
            <a:schemeClr val="tx1"/>
          </a:solidFill>
          <a:latin typeface="+mn-lt"/>
          <a:ea typeface="+mn-ea"/>
          <a:cs typeface="+mn-cs"/>
        </a:defRPr>
      </a:lvl3pPr>
      <a:lvl4pPr marL="548640" indent="0" algn="l" defTabSz="457200" rtl="0" eaLnBrk="1" latinLnBrk="0" hangingPunct="1">
        <a:spcBef>
          <a:spcPts val="0"/>
        </a:spcBef>
        <a:buFont typeface="Arial"/>
        <a:buNone/>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ntnu.edu/documents/139931/1275097249/NTNU_HetComp_toPublish.pdf/486588ee-23af-4104-8a04-bb18cd5a68c1"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2"/>
          <p:cNvSpPr txBox="1">
            <a:spLocks/>
          </p:cNvSpPr>
          <p:nvPr/>
        </p:nvSpPr>
        <p:spPr>
          <a:xfrm>
            <a:off x="1413015" y="2323668"/>
            <a:ext cx="6400800" cy="617537"/>
          </a:xfrm>
          <a:prstGeom prst="rect">
            <a:avLst/>
          </a:prstGeom>
        </p:spPr>
        <p:txBody>
          <a:bodyPr/>
          <a:lstStyle>
            <a:lvl1pPr marL="0" indent="0" algn="ctr" defTabSz="457200" rtl="0" eaLnBrk="1" latinLnBrk="0" hangingPunct="1">
              <a:spcBef>
                <a:spcPct val="20000"/>
              </a:spcBef>
              <a:buFont typeface="Arial"/>
              <a:buNone/>
              <a:defRPr sz="4000" kern="1200" baseline="0">
                <a:solidFill>
                  <a:schemeClr val="bg1"/>
                </a:solidFill>
                <a:latin typeface="Arial"/>
                <a:ea typeface="+mn-ea"/>
                <a:cs typeface="Arial"/>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3200" dirty="0" smtClean="0"/>
              <a:t>Device Placement with Reinforcement </a:t>
            </a:r>
            <a:r>
              <a:rPr lang="en-US" sz="3200" dirty="0"/>
              <a:t>Learning</a:t>
            </a:r>
            <a:endParaRPr lang="en-US" sz="3200" dirty="0"/>
          </a:p>
        </p:txBody>
      </p:sp>
      <p:sp>
        <p:nvSpPr>
          <p:cNvPr id="16" name="Subtitle 2"/>
          <p:cNvSpPr txBox="1">
            <a:spLocks/>
          </p:cNvSpPr>
          <p:nvPr/>
        </p:nvSpPr>
        <p:spPr>
          <a:xfrm>
            <a:off x="1413015" y="3425539"/>
            <a:ext cx="6400800" cy="617537"/>
          </a:xfrm>
          <a:prstGeom prst="rect">
            <a:avLst/>
          </a:prstGeom>
        </p:spPr>
        <p:txBody>
          <a:bodyPr/>
          <a:lstStyle>
            <a:lvl1pPr marL="0" indent="0" algn="ctr" defTabSz="457200" rtl="0" eaLnBrk="1" latinLnBrk="0" hangingPunct="1">
              <a:spcBef>
                <a:spcPct val="20000"/>
              </a:spcBef>
              <a:buFont typeface="Arial"/>
              <a:buNone/>
              <a:defRPr sz="4000" kern="1200" baseline="0">
                <a:solidFill>
                  <a:schemeClr val="bg1"/>
                </a:solidFill>
                <a:latin typeface="Arial"/>
                <a:ea typeface="+mn-ea"/>
                <a:cs typeface="Arial"/>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800" dirty="0" err="1"/>
              <a:t>Azalia</a:t>
            </a:r>
            <a:r>
              <a:rPr lang="en-US" sz="1800" dirty="0"/>
              <a:t> </a:t>
            </a:r>
            <a:r>
              <a:rPr lang="en-US" sz="1800" dirty="0" err="1"/>
              <a:t>Mirhoseini</a:t>
            </a:r>
            <a:r>
              <a:rPr lang="en-US" sz="1800" dirty="0"/>
              <a:t>,  </a:t>
            </a:r>
            <a:r>
              <a:rPr lang="en-US" sz="1800" dirty="0" err="1"/>
              <a:t>Hieu</a:t>
            </a:r>
            <a:r>
              <a:rPr lang="en-US" sz="1800" dirty="0"/>
              <a:t> Pham,  </a:t>
            </a:r>
            <a:r>
              <a:rPr lang="en-US" sz="1800" dirty="0" err="1"/>
              <a:t>Quoc</a:t>
            </a:r>
            <a:r>
              <a:rPr lang="en-US" sz="1800" dirty="0"/>
              <a:t> V. Le,  Benoit Steiner,  </a:t>
            </a:r>
            <a:r>
              <a:rPr lang="en-US" sz="1800" dirty="0" err="1"/>
              <a:t>Rasmus</a:t>
            </a:r>
            <a:r>
              <a:rPr lang="en-US" sz="1800" dirty="0"/>
              <a:t> Larsen,  </a:t>
            </a:r>
            <a:r>
              <a:rPr lang="en-US" sz="1800" dirty="0" err="1"/>
              <a:t>Yuefeng</a:t>
            </a:r>
            <a:r>
              <a:rPr lang="en-US" sz="1800" dirty="0"/>
              <a:t> Zhou,  Naveen Kumar, Mohammad </a:t>
            </a:r>
            <a:r>
              <a:rPr lang="en-US" sz="1800" dirty="0" err="1"/>
              <a:t>Norouzi</a:t>
            </a:r>
            <a:r>
              <a:rPr lang="en-US" sz="1800" dirty="0"/>
              <a:t>,  </a:t>
            </a:r>
            <a:r>
              <a:rPr lang="en-US" sz="1800" dirty="0" err="1"/>
              <a:t>Samy</a:t>
            </a:r>
            <a:r>
              <a:rPr lang="en-US" sz="1800" dirty="0"/>
              <a:t> </a:t>
            </a:r>
            <a:r>
              <a:rPr lang="en-US" sz="1800" dirty="0" err="1"/>
              <a:t>Bengio</a:t>
            </a:r>
            <a:r>
              <a:rPr lang="en-US" sz="1800" dirty="0"/>
              <a:t>,  Jeff Dean  </a:t>
            </a:r>
            <a:endParaRPr lang="en-US" sz="1800" dirty="0"/>
          </a:p>
        </p:txBody>
      </p:sp>
    </p:spTree>
    <p:extLst>
      <p:ext uri="{BB962C8B-B14F-4D97-AF65-F5344CB8AC3E}">
        <p14:creationId xmlns:p14="http://schemas.microsoft.com/office/powerpoint/2010/main" val="2284477403"/>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r>
              <a:rPr lang="en-US" dirty="0" smtClean="0"/>
              <a:t>How?</a:t>
            </a:r>
          </a:p>
          <a:p>
            <a:pPr marL="457200" lvl="1" indent="-457200">
              <a:buFont typeface="Arial" panose="020B0604020202020204" pitchFamily="34" charset="0"/>
              <a:buChar char="•"/>
            </a:pPr>
            <a:r>
              <a:rPr lang="en-US" dirty="0" smtClean="0">
                <a:solidFill>
                  <a:srgbClr val="C00000"/>
                </a:solidFill>
              </a:rPr>
              <a:t>Human specify: </a:t>
            </a:r>
          </a:p>
          <a:p>
            <a:pPr marL="457200" lvl="2" indent="-457200">
              <a:buFont typeface="Arial" panose="020B0604020202020204" pitchFamily="34" charset="0"/>
              <a:buChar char="•"/>
            </a:pPr>
            <a:r>
              <a:rPr lang="en-US" dirty="0" smtClean="0"/>
              <a:t>Questionable;</a:t>
            </a:r>
          </a:p>
          <a:p>
            <a:pPr marL="457200" lvl="2" indent="-457200">
              <a:buFont typeface="Arial" panose="020B0604020202020204" pitchFamily="34" charset="0"/>
              <a:buChar char="•"/>
            </a:pPr>
            <a:r>
              <a:rPr lang="en-US" dirty="0" smtClean="0"/>
              <a:t>Low reusability/generalizability</a:t>
            </a:r>
            <a:endParaRPr lang="en-US" dirty="0"/>
          </a:p>
          <a:p>
            <a:pPr marL="457200" lvl="1" indent="-457200">
              <a:buFont typeface="Arial" panose="020B0604020202020204" pitchFamily="34" charset="0"/>
              <a:buChar char="•"/>
            </a:pPr>
            <a:r>
              <a:rPr lang="en-US" dirty="0" smtClean="0">
                <a:solidFill>
                  <a:srgbClr val="C00000"/>
                </a:solidFill>
              </a:rPr>
              <a:t>Algorithm:</a:t>
            </a:r>
          </a:p>
          <a:p>
            <a:pPr marL="457200" lvl="2" indent="-457200">
              <a:buFont typeface="Arial" panose="020B0604020202020204" pitchFamily="34" charset="0"/>
              <a:buChar char="•"/>
            </a:pPr>
            <a:r>
              <a:rPr lang="en-US" dirty="0" smtClean="0"/>
              <a:t>“I used the stones to destroy the stones”  - </a:t>
            </a:r>
            <a:r>
              <a:rPr lang="en-US" dirty="0" err="1" smtClean="0"/>
              <a:t>Thanos</a:t>
            </a:r>
            <a:endParaRPr lang="en-US" dirty="0" smtClean="0"/>
          </a:p>
          <a:p>
            <a:pPr marL="457200" lvl="2" indent="-457200">
              <a:buFont typeface="Arial" panose="020B0604020202020204" pitchFamily="34" charset="0"/>
              <a:buChar char="•"/>
            </a:pPr>
            <a:r>
              <a:rPr lang="en-US" dirty="0" smtClean="0"/>
              <a:t>Hard to tune the </a:t>
            </a:r>
            <a:r>
              <a:rPr lang="en-US" dirty="0" err="1" smtClean="0"/>
              <a:t>hyperparameters</a:t>
            </a:r>
            <a:r>
              <a:rPr lang="en-US" dirty="0" smtClean="0"/>
              <a:t>.</a:t>
            </a:r>
          </a:p>
          <a:p>
            <a:pPr marL="457200" lvl="2" indent="-457200">
              <a:buFont typeface="Arial" panose="020B0604020202020204" pitchFamily="34" charset="0"/>
              <a:buChar char="•"/>
            </a:pPr>
            <a:endParaRPr lang="en-US" dirty="0" smtClean="0"/>
          </a:p>
          <a:p>
            <a:pPr marL="457200" lvl="2" indent="-457200">
              <a:buFont typeface="Arial" panose="020B0604020202020204" pitchFamily="34" charset="0"/>
              <a:buChar char="•"/>
            </a:pPr>
            <a:endParaRPr lang="en-US" dirty="0" smtClean="0"/>
          </a:p>
        </p:txBody>
      </p:sp>
      <p:sp>
        <p:nvSpPr>
          <p:cNvPr id="3" name="Title 2"/>
          <p:cNvSpPr>
            <a:spLocks noGrp="1"/>
          </p:cNvSpPr>
          <p:nvPr>
            <p:ph type="title"/>
          </p:nvPr>
        </p:nvSpPr>
        <p:spPr/>
        <p:txBody>
          <a:bodyPr/>
          <a:lstStyle/>
          <a:p>
            <a:r>
              <a:rPr lang="en-US" dirty="0"/>
              <a:t>Heterogeneous distributed </a:t>
            </a:r>
            <a:r>
              <a:rPr lang="en-US" dirty="0" smtClean="0"/>
              <a:t>environment</a:t>
            </a:r>
            <a:endParaRPr lang="en-US" dirty="0"/>
          </a:p>
        </p:txBody>
      </p:sp>
    </p:spTree>
    <p:extLst>
      <p:ext uri="{BB962C8B-B14F-4D97-AF65-F5344CB8AC3E}">
        <p14:creationId xmlns:p14="http://schemas.microsoft.com/office/powerpoint/2010/main" val="36431118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endParaRPr lang="en-US"/>
          </a:p>
        </p:txBody>
      </p:sp>
      <p:sp>
        <p:nvSpPr>
          <p:cNvPr id="3" name="Content Placeholder 2"/>
          <p:cNvSpPr>
            <a:spLocks noGrp="1"/>
          </p:cNvSpPr>
          <p:nvPr>
            <p:ph idx="16"/>
          </p:nvPr>
        </p:nvSpPr>
        <p:spPr/>
        <p:txBody>
          <a:bodyPr/>
          <a:lstStyle/>
          <a:p>
            <a:r>
              <a:rPr lang="en-US" dirty="0" smtClean="0"/>
              <a:t>Reinforcement Learning?</a:t>
            </a:r>
            <a:endParaRPr lang="en-US"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18609775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5429767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r>
              <a:rPr lang="en-US" sz="1400" dirty="0">
                <a:solidFill>
                  <a:srgbClr val="C00000"/>
                </a:solidFill>
              </a:rPr>
              <a:t>Device Placement </a:t>
            </a:r>
            <a:r>
              <a:rPr lang="en-US" sz="1400" dirty="0">
                <a:solidFill>
                  <a:schemeClr val="tx1"/>
                </a:solidFill>
              </a:rPr>
              <a:t>Optimization with </a:t>
            </a:r>
            <a:r>
              <a:rPr lang="en-US" sz="1400" dirty="0">
                <a:solidFill>
                  <a:srgbClr val="C00000"/>
                </a:solidFill>
              </a:rPr>
              <a:t>Reinforcement Learning</a:t>
            </a:r>
          </a:p>
          <a:p>
            <a:r>
              <a:rPr lang="en-US" sz="1400" dirty="0">
                <a:solidFill>
                  <a:schemeClr val="tx1"/>
                </a:solidFill>
              </a:rPr>
              <a:t>The past few years have witnessed a growth in size and computational requirements for training and inference with neural networks. Currently, a common approach to address these requirements is to use a heterogeneous distributed environment with a mixture of hardware devices such as CPUs and GPUs. Importantly, the decision of placing parts of the neural models on devices is often made by human experts based on simple heuristics and intuitions. In this paper, we propose a method which learns to optimize </a:t>
            </a:r>
            <a:r>
              <a:rPr lang="en-US" sz="1400" dirty="0">
                <a:solidFill>
                  <a:srgbClr val="C00000"/>
                </a:solidFill>
              </a:rPr>
              <a:t>device placement </a:t>
            </a:r>
            <a:r>
              <a:rPr lang="en-US" sz="1400" dirty="0">
                <a:solidFill>
                  <a:schemeClr val="tx1"/>
                </a:solidFill>
              </a:rPr>
              <a:t>for </a:t>
            </a:r>
            <a:r>
              <a:rPr lang="en-US" sz="1400" dirty="0" err="1">
                <a:solidFill>
                  <a:srgbClr val="C00000"/>
                </a:solidFill>
              </a:rPr>
              <a:t>TensorFlow</a:t>
            </a:r>
            <a:r>
              <a:rPr lang="en-US" sz="1400" dirty="0">
                <a:solidFill>
                  <a:srgbClr val="C00000"/>
                </a:solidFill>
              </a:rPr>
              <a:t> computational graphs</a:t>
            </a:r>
            <a:r>
              <a:rPr lang="en-US" sz="1400" dirty="0">
                <a:solidFill>
                  <a:schemeClr val="tx1"/>
                </a:solidFill>
              </a:rPr>
              <a:t>. Key to our method is the use of a </a:t>
            </a:r>
            <a:r>
              <a:rPr lang="en-US" sz="1400" dirty="0">
                <a:solidFill>
                  <a:srgbClr val="C00000"/>
                </a:solidFill>
              </a:rPr>
              <a:t>sequence-to-sequence model </a:t>
            </a:r>
            <a:r>
              <a:rPr lang="en-US" sz="1400" dirty="0">
                <a:solidFill>
                  <a:schemeClr val="tx1"/>
                </a:solidFill>
              </a:rPr>
              <a:t>to predict which subsets of operations in a </a:t>
            </a:r>
            <a:r>
              <a:rPr lang="en-US" sz="1400" dirty="0" err="1">
                <a:solidFill>
                  <a:schemeClr val="tx1"/>
                </a:solidFill>
              </a:rPr>
              <a:t>TensorFlow</a:t>
            </a:r>
            <a:r>
              <a:rPr lang="en-US" sz="1400" dirty="0">
                <a:solidFill>
                  <a:schemeClr val="tx1"/>
                </a:solidFill>
              </a:rPr>
              <a:t> graph should run on which of the available devices. The execution time of the predicted placements is then used as the reward signal to optimize the parameters of the sequence-to-sequence model. Our main result is that on Inception-V3 for ImageNet classification, and on RNN LSTM, for language modeling and neural machine translation, our model finds non-trivial device placements that outperform hand-crafted heuristics and traditional algorithmic methods.</a:t>
            </a:r>
          </a:p>
          <a:p>
            <a:endParaRPr lang="en-US" sz="1400" dirty="0"/>
          </a:p>
        </p:txBody>
      </p:sp>
      <p:sp>
        <p:nvSpPr>
          <p:cNvPr id="3" name="Title 2"/>
          <p:cNvSpPr>
            <a:spLocks noGrp="1"/>
          </p:cNvSpPr>
          <p:nvPr>
            <p:ph type="title"/>
          </p:nvPr>
        </p:nvSpPr>
        <p:spPr/>
        <p:txBody>
          <a:bodyPr/>
          <a:lstStyle/>
          <a:p>
            <a:r>
              <a:rPr lang="en-US" dirty="0"/>
              <a:t>The abstract: find the fancy words</a:t>
            </a:r>
          </a:p>
        </p:txBody>
      </p:sp>
    </p:spTree>
    <p:extLst>
      <p:ext uri="{BB962C8B-B14F-4D97-AF65-F5344CB8AC3E}">
        <p14:creationId xmlns:p14="http://schemas.microsoft.com/office/powerpoint/2010/main" val="40689897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Device Placement</a:t>
            </a:r>
          </a:p>
          <a:p>
            <a:pPr marL="457200" indent="-457200">
              <a:buFont typeface="Arial" panose="020B0604020202020204" pitchFamily="34" charset="0"/>
              <a:buChar char="•"/>
            </a:pPr>
            <a:r>
              <a:rPr lang="en-US" dirty="0"/>
              <a:t>Reinforcement Learning</a:t>
            </a:r>
          </a:p>
          <a:p>
            <a:pPr marL="457200" indent="-457200">
              <a:buFont typeface="Arial" panose="020B0604020202020204" pitchFamily="34" charset="0"/>
              <a:buChar char="•"/>
            </a:pPr>
            <a:r>
              <a:rPr lang="en-US" dirty="0"/>
              <a:t>Sequence-to-sequence model</a:t>
            </a:r>
          </a:p>
          <a:p>
            <a:endParaRPr lang="en-US" dirty="0"/>
          </a:p>
        </p:txBody>
      </p:sp>
      <p:sp>
        <p:nvSpPr>
          <p:cNvPr id="3" name="Title 2"/>
          <p:cNvSpPr>
            <a:spLocks noGrp="1"/>
          </p:cNvSpPr>
          <p:nvPr>
            <p:ph type="title"/>
          </p:nvPr>
        </p:nvSpPr>
        <p:spPr/>
        <p:txBody>
          <a:bodyPr/>
          <a:lstStyle/>
          <a:p>
            <a:r>
              <a:rPr lang="en-US" dirty="0"/>
              <a:t>S</a:t>
            </a:r>
            <a:r>
              <a:rPr lang="en-US" altLang="zh-CN" dirty="0"/>
              <a:t>everal keywords</a:t>
            </a:r>
            <a:endParaRPr lang="en-US" dirty="0"/>
          </a:p>
        </p:txBody>
      </p:sp>
    </p:spTree>
    <p:extLst>
      <p:ext uri="{BB962C8B-B14F-4D97-AF65-F5344CB8AC3E}">
        <p14:creationId xmlns:p14="http://schemas.microsoft.com/office/powerpoint/2010/main" val="7556251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endParaRPr lang="en-US"/>
          </a:p>
        </p:txBody>
      </p:sp>
      <p:sp>
        <p:nvSpPr>
          <p:cNvPr id="3" name="Content Placeholder 2"/>
          <p:cNvSpPr>
            <a:spLocks noGrp="1"/>
          </p:cNvSpPr>
          <p:nvPr>
            <p:ph idx="16"/>
          </p:nvPr>
        </p:nvSpPr>
        <p:spPr/>
        <p:txBody>
          <a:bodyPr/>
          <a:lstStyle/>
          <a:p>
            <a:r>
              <a:rPr lang="en-US" sz="7200" dirty="0" smtClean="0"/>
              <a:t>Device </a:t>
            </a:r>
            <a:r>
              <a:rPr lang="en-US" sz="7200" dirty="0"/>
              <a:t>placement?</a:t>
            </a:r>
          </a:p>
          <a:p>
            <a:endParaRPr lang="en-US" sz="7200"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10960957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r>
              <a:rPr lang="en-US" i="1" dirty="0"/>
              <a:t>What?</a:t>
            </a:r>
          </a:p>
          <a:p>
            <a:pPr marL="457200" indent="-457200">
              <a:buFont typeface="Arial" panose="020B0604020202020204" pitchFamily="34" charset="0"/>
              <a:buChar char="•"/>
            </a:pPr>
            <a:r>
              <a:rPr lang="en-US" dirty="0"/>
              <a:t>Merging CPU and GPU environment</a:t>
            </a:r>
          </a:p>
          <a:p>
            <a:pPr marL="457200" indent="-457200">
              <a:buFont typeface="Arial" panose="020B0604020202020204" pitchFamily="34" charset="0"/>
              <a:buChar char="•"/>
            </a:pPr>
            <a:r>
              <a:rPr lang="en-US" dirty="0"/>
              <a:t>Neural network training</a:t>
            </a:r>
          </a:p>
          <a:p>
            <a:pPr marL="457200" indent="-457200">
              <a:buFont typeface="Arial" panose="020B0604020202020204" pitchFamily="34" charset="0"/>
              <a:buChar char="•"/>
            </a:pPr>
            <a:r>
              <a:rPr lang="en-US" dirty="0"/>
              <a:t>How to make the system works and </a:t>
            </a:r>
            <a:r>
              <a:rPr lang="en-US" dirty="0" smtClean="0"/>
              <a:t>improve performance</a:t>
            </a:r>
            <a:endParaRPr lang="en-US" dirty="0"/>
          </a:p>
          <a:p>
            <a:pPr marL="457200" indent="-457200">
              <a:buFont typeface="Arial" panose="020B0604020202020204" pitchFamily="34" charset="0"/>
              <a:buChar char="•"/>
            </a:pPr>
            <a:endParaRPr lang="en-US" dirty="0"/>
          </a:p>
          <a:p>
            <a:r>
              <a:rPr lang="en-US" dirty="0"/>
              <a:t>	</a:t>
            </a:r>
          </a:p>
          <a:p>
            <a:endParaRPr lang="en-US" dirty="0"/>
          </a:p>
        </p:txBody>
      </p:sp>
      <p:sp>
        <p:nvSpPr>
          <p:cNvPr id="3" name="Title 2"/>
          <p:cNvSpPr>
            <a:spLocks noGrp="1"/>
          </p:cNvSpPr>
          <p:nvPr>
            <p:ph type="title"/>
          </p:nvPr>
        </p:nvSpPr>
        <p:spPr/>
        <p:txBody>
          <a:bodyPr/>
          <a:lstStyle/>
          <a:p>
            <a:r>
              <a:rPr lang="en-US" dirty="0"/>
              <a:t>Heterogeneous distributed </a:t>
            </a:r>
            <a:r>
              <a:rPr lang="en-US" dirty="0" smtClean="0"/>
              <a:t>environment</a:t>
            </a:r>
            <a:endParaRPr lang="en-US" dirty="0"/>
          </a:p>
        </p:txBody>
      </p:sp>
    </p:spTree>
    <p:extLst>
      <p:ext uri="{BB962C8B-B14F-4D97-AF65-F5344CB8AC3E}">
        <p14:creationId xmlns:p14="http://schemas.microsoft.com/office/powerpoint/2010/main" val="22318560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r>
              <a:rPr lang="en-US" i="1" dirty="0"/>
              <a:t>Why?</a:t>
            </a:r>
          </a:p>
          <a:p>
            <a:pPr marL="457200" indent="-457200">
              <a:buFont typeface="Arial" panose="020B0604020202020204" pitchFamily="34" charset="0"/>
              <a:buChar char="•"/>
            </a:pPr>
            <a:r>
              <a:rPr lang="en-US" dirty="0"/>
              <a:t>Different purposes</a:t>
            </a:r>
          </a:p>
          <a:p>
            <a:pPr marL="457200" lvl="1" indent="-457200">
              <a:buFont typeface="Arial" panose="020B0604020202020204" pitchFamily="34" charset="0"/>
              <a:buChar char="•"/>
            </a:pPr>
            <a:r>
              <a:rPr lang="en-US" dirty="0"/>
              <a:t>CPU: fewer cores, </a:t>
            </a:r>
            <a:r>
              <a:rPr lang="en-US" dirty="0" smtClean="0"/>
              <a:t>higher frequency, more complicated and faster cache mechanism;</a:t>
            </a:r>
          </a:p>
          <a:p>
            <a:pPr marL="457200" lvl="1" indent="-457200">
              <a:buFont typeface="Arial" panose="020B0604020202020204" pitchFamily="34" charset="0"/>
              <a:buChar char="•"/>
            </a:pPr>
            <a:r>
              <a:rPr lang="en-US" dirty="0" smtClean="0"/>
              <a:t>GPU: much more cores, SIMD, harder to program.</a:t>
            </a:r>
            <a:endParaRPr lang="en-US" dirty="0"/>
          </a:p>
        </p:txBody>
      </p:sp>
      <p:sp>
        <p:nvSpPr>
          <p:cNvPr id="3" name="Title 2"/>
          <p:cNvSpPr>
            <a:spLocks noGrp="1"/>
          </p:cNvSpPr>
          <p:nvPr>
            <p:ph type="title"/>
          </p:nvPr>
        </p:nvSpPr>
        <p:spPr/>
        <p:txBody>
          <a:bodyPr/>
          <a:lstStyle/>
          <a:p>
            <a:r>
              <a:rPr lang="en-US" dirty="0"/>
              <a:t>Heterogeneous distributed </a:t>
            </a:r>
            <a:r>
              <a:rPr lang="en-US" dirty="0" smtClean="0"/>
              <a:t>environment</a:t>
            </a:r>
            <a:endParaRPr lang="en-US" dirty="0"/>
          </a:p>
        </p:txBody>
      </p:sp>
    </p:spTree>
    <p:extLst>
      <p:ext uri="{BB962C8B-B14F-4D97-AF65-F5344CB8AC3E}">
        <p14:creationId xmlns:p14="http://schemas.microsoft.com/office/powerpoint/2010/main" val="790646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r>
              <a:rPr lang="en-US" i="1" dirty="0" smtClean="0"/>
              <a:t>Why, again?</a:t>
            </a:r>
            <a:endParaRPr lang="en-US" i="1" dirty="0"/>
          </a:p>
          <a:p>
            <a:pPr marL="457200" indent="-457200">
              <a:buFont typeface="Arial" panose="020B0604020202020204" pitchFamily="34" charset="0"/>
              <a:buChar char="•"/>
            </a:pPr>
            <a:r>
              <a:rPr lang="en-US" dirty="0"/>
              <a:t>Balanced workload</a:t>
            </a:r>
          </a:p>
        </p:txBody>
      </p:sp>
      <p:sp>
        <p:nvSpPr>
          <p:cNvPr id="3" name="Title 2"/>
          <p:cNvSpPr>
            <a:spLocks noGrp="1"/>
          </p:cNvSpPr>
          <p:nvPr>
            <p:ph type="title"/>
          </p:nvPr>
        </p:nvSpPr>
        <p:spPr/>
        <p:txBody>
          <a:bodyPr/>
          <a:lstStyle/>
          <a:p>
            <a:r>
              <a:rPr lang="en-US" dirty="0"/>
              <a:t>Heterogeneous distributed </a:t>
            </a:r>
            <a:r>
              <a:rPr lang="en-US" dirty="0" smtClean="0"/>
              <a:t>environment</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5117"/>
          <a:stretch/>
        </p:blipFill>
        <p:spPr>
          <a:xfrm>
            <a:off x="2491077" y="2318334"/>
            <a:ext cx="5776623" cy="2245389"/>
          </a:xfrm>
          <a:prstGeom prst="rect">
            <a:avLst/>
          </a:prstGeom>
        </p:spPr>
      </p:pic>
      <p:sp>
        <p:nvSpPr>
          <p:cNvPr id="5" name="TextBox 4"/>
          <p:cNvSpPr txBox="1"/>
          <p:nvPr/>
        </p:nvSpPr>
        <p:spPr>
          <a:xfrm>
            <a:off x="390735" y="4773588"/>
            <a:ext cx="8186453" cy="261610"/>
          </a:xfrm>
          <a:prstGeom prst="rect">
            <a:avLst/>
          </a:prstGeom>
          <a:noFill/>
        </p:spPr>
        <p:txBody>
          <a:bodyPr wrap="square" rtlCol="0">
            <a:spAutoFit/>
          </a:bodyPr>
          <a:lstStyle/>
          <a:p>
            <a:r>
              <a:rPr lang="en-US" sz="1100" dirty="0">
                <a:hlinkClick r:id="rId3"/>
              </a:rPr>
              <a:t>https://www.ntnu.edu/documents/139931/1275097249/NTNU_HetComp_toPublish.pdf/486588ee-23af-4104-8a04-bb18cd5a68c1</a:t>
            </a:r>
            <a:endParaRPr lang="en-US" sz="1100" dirty="0"/>
          </a:p>
        </p:txBody>
      </p:sp>
    </p:spTree>
    <p:extLst>
      <p:ext uri="{BB962C8B-B14F-4D97-AF65-F5344CB8AC3E}">
        <p14:creationId xmlns:p14="http://schemas.microsoft.com/office/powerpoint/2010/main" val="2533436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r>
              <a:rPr lang="en-US" i="1" dirty="0" smtClean="0"/>
              <a:t>Why, even more again?</a:t>
            </a:r>
            <a:endParaRPr lang="en-US" i="1" dirty="0"/>
          </a:p>
          <a:p>
            <a:pPr marL="457200" indent="-457200">
              <a:buFont typeface="Arial" panose="020B0604020202020204" pitchFamily="34" charset="0"/>
              <a:buChar char="•"/>
            </a:pPr>
            <a:endParaRPr lang="en-US" dirty="0" smtClean="0"/>
          </a:p>
          <a:p>
            <a:pPr marL="457200" indent="-457200">
              <a:buFont typeface="Arial" panose="020B0604020202020204" pitchFamily="34" charset="0"/>
              <a:buChar char="•"/>
            </a:pPr>
            <a:r>
              <a:rPr lang="en-US" dirty="0" smtClean="0"/>
              <a:t>Decrease </a:t>
            </a:r>
            <a:r>
              <a:rPr lang="en-US" dirty="0"/>
              <a:t>data communication</a:t>
            </a:r>
          </a:p>
          <a:p>
            <a:pPr marL="457200" indent="-457200">
              <a:buFont typeface="Arial" panose="020B0604020202020204" pitchFamily="34" charset="0"/>
              <a:buChar char="•"/>
            </a:pPr>
            <a:r>
              <a:rPr lang="en-US" dirty="0"/>
              <a:t>Increase flexibility and reliability</a:t>
            </a:r>
          </a:p>
          <a:p>
            <a:pPr marL="457200" indent="-457200">
              <a:buFont typeface="Arial" panose="020B0604020202020204" pitchFamily="34" charset="0"/>
              <a:buChar char="•"/>
            </a:pPr>
            <a:r>
              <a:rPr lang="en-US" dirty="0"/>
              <a:t>Increase energy efficiency</a:t>
            </a:r>
          </a:p>
          <a:p>
            <a:r>
              <a:rPr lang="en-US" dirty="0"/>
              <a:t>	</a:t>
            </a:r>
          </a:p>
          <a:p>
            <a:endParaRPr lang="en-US" dirty="0"/>
          </a:p>
        </p:txBody>
      </p:sp>
      <p:sp>
        <p:nvSpPr>
          <p:cNvPr id="3" name="Title 2"/>
          <p:cNvSpPr>
            <a:spLocks noGrp="1"/>
          </p:cNvSpPr>
          <p:nvPr>
            <p:ph type="title"/>
          </p:nvPr>
        </p:nvSpPr>
        <p:spPr/>
        <p:txBody>
          <a:bodyPr/>
          <a:lstStyle/>
          <a:p>
            <a:r>
              <a:rPr lang="en-US" dirty="0"/>
              <a:t>Heterogeneous distributed </a:t>
            </a:r>
            <a:r>
              <a:rPr lang="en-US" dirty="0" smtClean="0"/>
              <a:t>environment</a:t>
            </a:r>
            <a:endParaRPr lang="en-US" dirty="0"/>
          </a:p>
        </p:txBody>
      </p:sp>
    </p:spTree>
    <p:extLst>
      <p:ext uri="{BB962C8B-B14F-4D97-AF65-F5344CB8AC3E}">
        <p14:creationId xmlns:p14="http://schemas.microsoft.com/office/powerpoint/2010/main" val="1234295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r>
              <a:rPr lang="en-US" i="1" dirty="0" smtClean="0"/>
              <a:t>Why not?</a:t>
            </a:r>
          </a:p>
          <a:p>
            <a:pPr marL="457200" indent="-457200">
              <a:buFont typeface="Arial" panose="020B0604020202020204" pitchFamily="34" charset="0"/>
              <a:buChar char="•"/>
            </a:pPr>
            <a:r>
              <a:rPr lang="en-US" dirty="0" smtClean="0"/>
              <a:t>Programming difficulties - solutions:</a:t>
            </a:r>
          </a:p>
          <a:p>
            <a:pPr marL="457200" lvl="2" indent="-457200">
              <a:buFont typeface="Arial" panose="020B0604020202020204" pitchFamily="34" charset="0"/>
              <a:buChar char="•"/>
            </a:pPr>
            <a:r>
              <a:rPr lang="en-US" dirty="0" smtClean="0"/>
              <a:t>Develop human-friendly libraries (</a:t>
            </a:r>
            <a:r>
              <a:rPr lang="en-US" dirty="0" err="1" smtClean="0"/>
              <a:t>tensorflow-gpu</a:t>
            </a:r>
            <a:r>
              <a:rPr lang="en-US" dirty="0" smtClean="0"/>
              <a:t>)</a:t>
            </a:r>
          </a:p>
          <a:p>
            <a:pPr marL="457200" lvl="2" indent="-457200">
              <a:buFont typeface="Arial" panose="020B0604020202020204" pitchFamily="34" charset="0"/>
              <a:buChar char="•"/>
            </a:pPr>
            <a:r>
              <a:rPr lang="en-US" dirty="0" smtClean="0"/>
              <a:t>Hire more graduate students	</a:t>
            </a:r>
          </a:p>
          <a:p>
            <a:pPr marL="457200" indent="-457200">
              <a:buFont typeface="Arial" panose="020B0604020202020204" pitchFamily="34" charset="0"/>
              <a:buChar char="•"/>
            </a:pPr>
            <a:r>
              <a:rPr lang="en-US" dirty="0" smtClean="0"/>
              <a:t>Workload balance?</a:t>
            </a:r>
          </a:p>
          <a:p>
            <a:pPr marL="457200" lvl="2" indent="-457200">
              <a:buFont typeface="Arial" panose="020B0604020202020204" pitchFamily="34" charset="0"/>
              <a:buChar char="•"/>
            </a:pPr>
            <a:r>
              <a:rPr lang="en-US" dirty="0" smtClean="0"/>
              <a:t>Hard to implement and optimize</a:t>
            </a:r>
          </a:p>
        </p:txBody>
      </p:sp>
      <p:sp>
        <p:nvSpPr>
          <p:cNvPr id="3" name="Title 2"/>
          <p:cNvSpPr>
            <a:spLocks noGrp="1"/>
          </p:cNvSpPr>
          <p:nvPr>
            <p:ph type="title"/>
          </p:nvPr>
        </p:nvSpPr>
        <p:spPr/>
        <p:txBody>
          <a:bodyPr/>
          <a:lstStyle/>
          <a:p>
            <a:r>
              <a:rPr lang="en-US" dirty="0"/>
              <a:t>Heterogeneous distributed </a:t>
            </a:r>
            <a:r>
              <a:rPr lang="en-US" dirty="0" smtClean="0"/>
              <a:t>environment</a:t>
            </a:r>
            <a:endParaRPr lang="en-US" dirty="0"/>
          </a:p>
        </p:txBody>
      </p:sp>
    </p:spTree>
    <p:extLst>
      <p:ext uri="{BB962C8B-B14F-4D97-AF65-F5344CB8AC3E}">
        <p14:creationId xmlns:p14="http://schemas.microsoft.com/office/powerpoint/2010/main" val="3761667414"/>
      </p:ext>
    </p:extLst>
  </p:cSld>
  <p:clrMapOvr>
    <a:masterClrMapping/>
  </p:clrMapOvr>
  <p:timing>
    <p:tnLst>
      <p:par>
        <p:cTn id="1" dur="indefinite" restart="never" nodeType="tmRoot"/>
      </p:par>
    </p:tnLst>
  </p:timing>
</p:sld>
</file>

<file path=ppt/theme/theme1.xml><?xml version="1.0" encoding="utf-8"?>
<a:theme xmlns:a="http://schemas.openxmlformats.org/drawingml/2006/main" name="2_Title Slid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ntent Slid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379</TotalTime>
  <Words>389</Words>
  <Application>Microsoft Office PowerPoint</Application>
  <PresentationFormat>On-screen Show (16:9)</PresentationFormat>
  <Paragraphs>50</Paragraphs>
  <Slides>12</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黑体</vt:lpstr>
      <vt:lpstr>Arial</vt:lpstr>
      <vt:lpstr>Calibri</vt:lpstr>
      <vt:lpstr>2_Title Slide</vt:lpstr>
      <vt:lpstr>Content Slide</vt:lpstr>
      <vt:lpstr>PowerPoint Presentation</vt:lpstr>
      <vt:lpstr>The abstract: find the fancy words</vt:lpstr>
      <vt:lpstr>Several keywords</vt:lpstr>
      <vt:lpstr>PowerPoint Presentation</vt:lpstr>
      <vt:lpstr>Heterogeneous distributed environment</vt:lpstr>
      <vt:lpstr>Heterogeneous distributed environment</vt:lpstr>
      <vt:lpstr>Heterogeneous distributed environment</vt:lpstr>
      <vt:lpstr>Heterogeneous distributed environment</vt:lpstr>
      <vt:lpstr>Heterogeneous distributed environment</vt:lpstr>
      <vt:lpstr>Heterogeneous distributed environment</vt:lpstr>
      <vt:lpstr>PowerPoint Presentation</vt:lpstr>
      <vt:lpstr>PowerPoint Presentation</vt:lpstr>
    </vt:vector>
  </TitlesOfParts>
  <Company>OSU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Jacquie Aberegg</dc:creator>
  <cp:lastModifiedBy>Liu, Luyu</cp:lastModifiedBy>
  <cp:revision>35</cp:revision>
  <cp:lastPrinted>2013-08-13T14:25:08Z</cp:lastPrinted>
  <dcterms:created xsi:type="dcterms:W3CDTF">2013-05-24T18:55:25Z</dcterms:created>
  <dcterms:modified xsi:type="dcterms:W3CDTF">2019-10-17T21:19:41Z</dcterms:modified>
</cp:coreProperties>
</file>