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uyu\SmartTransit\SmartTransit_document\von_thum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uyu\SmartTransit\SmartTransit_document\von_thum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uyu\SmartTransit\SmartTransit_document\von_thum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Vertical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vertical!$B$1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vertical!$A$2:$A$22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vertical!$B$2:$B$22</c:f>
              <c:numCache>
                <c:formatCode>General</c:formatCode>
                <c:ptCount val="21"/>
                <c:pt idx="0">
                  <c:v>20</c:v>
                </c:pt>
                <c:pt idx="1">
                  <c:v>12.880728421662829</c:v>
                </c:pt>
                <c:pt idx="2">
                  <c:v>8.2956582336316274</c:v>
                </c:pt>
                <c:pt idx="3">
                  <c:v>5.3427060393170063</c:v>
                </c:pt>
                <c:pt idx="4">
                  <c:v>3.4408972764610106</c:v>
                </c:pt>
                <c:pt idx="5">
                  <c:v>2.2160631672466775</c:v>
                </c:pt>
                <c:pt idx="6">
                  <c:v>1.4272253911277211</c:v>
                </c:pt>
                <c:pt idx="7">
                  <c:v>0.91918513298088411</c:v>
                </c:pt>
                <c:pt idx="8">
                  <c:v>0.59198870335783993</c:v>
                </c:pt>
                <c:pt idx="9">
                  <c:v>0.38126228583223276</c:v>
                </c:pt>
                <c:pt idx="10">
                  <c:v>0.24554679806136873</c:v>
                </c:pt>
                <c:pt idx="11">
                  <c:v>0.15814108103186883</c:v>
                </c:pt>
                <c:pt idx="12">
                  <c:v>0.1018486158539838</c:v>
                </c:pt>
                <c:pt idx="13">
                  <c:v>6.5594218046871461E-2</c:v>
                </c:pt>
                <c:pt idx="14">
                  <c:v>4.2245065434654283E-2</c:v>
                </c:pt>
                <c:pt idx="15">
                  <c:v>2.7207360750957879E-2</c:v>
                </c:pt>
                <c:pt idx="16">
                  <c:v>1.7522531245164834E-2</c:v>
                </c:pt>
                <c:pt idx="17">
                  <c:v>1.1285148311453476E-2</c:v>
                </c:pt>
                <c:pt idx="18">
                  <c:v>7.2680465299009567E-3</c:v>
                </c:pt>
                <c:pt idx="19">
                  <c:v>4.6808866753831587E-3</c:v>
                </c:pt>
                <c:pt idx="20">
                  <c:v>3.0146615019095301E-3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4B-401C-99DC-2F4612A223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900576"/>
        <c:axId val="464903856"/>
      </c:scatterChart>
      <c:valAx>
        <c:axId val="464900576"/>
        <c:scaling>
          <c:orientation val="minMax"/>
          <c:max val="20"/>
        </c:scaling>
        <c:delete val="1"/>
        <c:axPos val="b"/>
        <c:numFmt formatCode="General" sourceLinked="1"/>
        <c:majorTickMark val="none"/>
        <c:minorTickMark val="none"/>
        <c:tickLblPos val="nextTo"/>
        <c:crossAx val="464903856"/>
        <c:crosses val="autoZero"/>
        <c:crossBetween val="midCat"/>
      </c:valAx>
      <c:valAx>
        <c:axId val="464903856"/>
        <c:scaling>
          <c:orientation val="minMax"/>
          <c:max val="20"/>
        </c:scaling>
        <c:delete val="1"/>
        <c:axPos val="l"/>
        <c:numFmt formatCode="General" sourceLinked="1"/>
        <c:majorTickMark val="none"/>
        <c:minorTickMark val="none"/>
        <c:tickLblPos val="nextTo"/>
        <c:crossAx val="464900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Diagonal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diagonal!$B$1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diagonal!$A$2:$A$22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diagonal!$B$2:$B$22</c:f>
              <c:numCache>
                <c:formatCode>General</c:formatCode>
                <c:ptCount val="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C36-4FCE-81CD-DACB2F4D1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891720"/>
        <c:axId val="464897952"/>
      </c:scatterChart>
      <c:valAx>
        <c:axId val="464891720"/>
        <c:scaling>
          <c:orientation val="minMax"/>
          <c:max val="20"/>
        </c:scaling>
        <c:delete val="1"/>
        <c:axPos val="b"/>
        <c:numFmt formatCode="General" sourceLinked="1"/>
        <c:majorTickMark val="none"/>
        <c:minorTickMark val="none"/>
        <c:tickLblPos val="nextTo"/>
        <c:crossAx val="464897952"/>
        <c:crosses val="autoZero"/>
        <c:crossBetween val="midCat"/>
      </c:valAx>
      <c:valAx>
        <c:axId val="464897952"/>
        <c:scaling>
          <c:orientation val="minMax"/>
          <c:max val="25"/>
          <c:min val="15"/>
        </c:scaling>
        <c:delete val="1"/>
        <c:axPos val="l"/>
        <c:numFmt formatCode="General" sourceLinked="1"/>
        <c:majorTickMark val="none"/>
        <c:minorTickMark val="none"/>
        <c:tickLblPos val="nextTo"/>
        <c:crossAx val="464891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smtClean="0">
                <a:effectLst/>
              </a:rPr>
              <a:t>Horizontal 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horizonal!$B$1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horizonal!$A$2:$A$12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horizonal!$B$2:$B$12</c:f>
              <c:numCache>
                <c:formatCode>General</c:formatCode>
                <c:ptCount val="11"/>
                <c:pt idx="0">
                  <c:v>20</c:v>
                </c:pt>
                <c:pt idx="1">
                  <c:v>7.3575888234288467</c:v>
                </c:pt>
                <c:pt idx="2">
                  <c:v>2.706705664732254</c:v>
                </c:pt>
                <c:pt idx="3">
                  <c:v>0.99574136735727892</c:v>
                </c:pt>
                <c:pt idx="4">
                  <c:v>0.36631277777468357</c:v>
                </c:pt>
                <c:pt idx="5">
                  <c:v>0.13475893998170935</c:v>
                </c:pt>
                <c:pt idx="6">
                  <c:v>4.9575043533327173E-2</c:v>
                </c:pt>
                <c:pt idx="7">
                  <c:v>1.8237639311090324E-2</c:v>
                </c:pt>
                <c:pt idx="8">
                  <c:v>6.7092525580502368E-3</c:v>
                </c:pt>
                <c:pt idx="9">
                  <c:v>2.468196081733591E-3</c:v>
                </c:pt>
                <c:pt idx="10">
                  <c:v>9.0799859524969711E-4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3D-45C6-8835-274AB447E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061144"/>
        <c:axId val="347060488"/>
      </c:scatterChart>
      <c:valAx>
        <c:axId val="347061144"/>
        <c:scaling>
          <c:orientation val="maxMin"/>
          <c:max val="10"/>
        </c:scaling>
        <c:delete val="1"/>
        <c:axPos val="b"/>
        <c:numFmt formatCode="General" sourceLinked="1"/>
        <c:majorTickMark val="none"/>
        <c:minorTickMark val="none"/>
        <c:tickLblPos val="nextTo"/>
        <c:crossAx val="347060488"/>
        <c:crosses val="autoZero"/>
        <c:crossBetween val="midCat"/>
      </c:valAx>
      <c:valAx>
        <c:axId val="347060488"/>
        <c:scaling>
          <c:orientation val="minMax"/>
          <c:max val="20"/>
        </c:scaling>
        <c:delete val="1"/>
        <c:axPos val="r"/>
        <c:numFmt formatCode="General" sourceLinked="1"/>
        <c:majorTickMark val="none"/>
        <c:minorTickMark val="none"/>
        <c:tickLblPos val="nextTo"/>
        <c:crossAx val="347061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514D-B10A-4461-9DC9-ABA1E88FC49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5D9-237D-4084-8512-5B377DD25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722193"/>
              </p:ext>
            </p:extLst>
          </p:nvPr>
        </p:nvGraphicFramePr>
        <p:xfrm>
          <a:off x="1652381" y="3509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94626"/>
              </p:ext>
            </p:extLst>
          </p:nvPr>
        </p:nvGraphicFramePr>
        <p:xfrm>
          <a:off x="6224381" y="35090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994469"/>
              </p:ext>
            </p:extLst>
          </p:nvPr>
        </p:nvGraphicFramePr>
        <p:xfrm>
          <a:off x="6224381" y="7658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 descr="H:\ChromeDownload\image (1) (1)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3" t="46169" r="7880" b="21784"/>
          <a:stretch/>
        </p:blipFill>
        <p:spPr bwMode="auto">
          <a:xfrm>
            <a:off x="1652381" y="760590"/>
            <a:ext cx="4572000" cy="274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Striped Right Arrow 9"/>
          <p:cNvSpPr/>
          <p:nvPr/>
        </p:nvSpPr>
        <p:spPr>
          <a:xfrm rot="4817642">
            <a:off x="3282854" y="1770936"/>
            <a:ext cx="1165355" cy="128239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 rot="21045256">
            <a:off x="3754597" y="1197852"/>
            <a:ext cx="515240" cy="116760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 rot="3489344">
            <a:off x="3507442" y="1740729"/>
            <a:ext cx="1195944" cy="116760"/>
          </a:xfrm>
          <a:prstGeom prst="strip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Luyu</dc:creator>
  <cp:lastModifiedBy>Liu, Luyu</cp:lastModifiedBy>
  <cp:revision>12</cp:revision>
  <dcterms:created xsi:type="dcterms:W3CDTF">2019-05-07T19:59:20Z</dcterms:created>
  <dcterms:modified xsi:type="dcterms:W3CDTF">2019-05-07T20:26:45Z</dcterms:modified>
</cp:coreProperties>
</file>