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5" r:id="rId1"/>
    <p:sldMasterId id="2147483751" r:id="rId2"/>
  </p:sldMasterIdLst>
  <p:notesMasterIdLst>
    <p:notesMasterId r:id="rId4"/>
  </p:notesMasterIdLst>
  <p:handoutMasterIdLst>
    <p:handoutMasterId r:id="rId5"/>
  </p:handoutMasterIdLst>
  <p:sldIdLst>
    <p:sldId id="262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yu Liu" initials="LL" lastIdx="1" clrIdx="0">
    <p:extLst>
      <p:ext uri="{19B8F6BF-5375-455C-9EA6-DF929625EA0E}">
        <p15:presenceInfo xmlns:p15="http://schemas.microsoft.com/office/powerpoint/2012/main" userId="3cff0f5b7d8791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D6E"/>
    <a:srgbClr val="BB0000"/>
    <a:srgbClr val="C6EFFE"/>
    <a:srgbClr val="D77C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7" autoAdjust="0"/>
    <p:restoredTop sz="81551" autoAdjust="0"/>
  </p:normalViewPr>
  <p:slideViewPr>
    <p:cSldViewPr snapToGrid="0" snapToObjects="1">
      <p:cViewPr>
        <p:scale>
          <a:sx n="100" d="100"/>
          <a:sy n="100" d="100"/>
        </p:scale>
        <p:origin x="234" y="2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-3944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B6E0F-1DB3-5A43-B8F9-5E1E696749DF}" type="datetimeFigureOut">
              <a:t>5/8/2019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1F9FE-B8FF-F345-B45D-636AC2B598BD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765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C211-ACBD-CB48-B939-364088D2CD6D}" type="datetimeFigureOut">
              <a:t>5/8/2019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4D311-73F7-5D42-B843-E8305C73070F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020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4D311-73F7-5D42-B843-E8305C73070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506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4803898"/>
      </p:ext>
    </p:extLst>
  </p:cSld>
  <p:clrMapOvr>
    <a:masterClrMapping/>
  </p:clrMapOvr>
  <p:transition spd="slow" advClick="0" advTm="2000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3167171"/>
      </p:ext>
    </p:extLst>
  </p:cSld>
  <p:clrMapOvr>
    <a:masterClrMapping/>
  </p:clrMapOvr>
  <p:transition spd="slow" advClick="0" advTm="2000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hrase-Word Slide WHIT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 descr="add specific description" title="add specific title"/>
          <p:cNvSpPr>
            <a:spLocks noGrp="1"/>
          </p:cNvSpPr>
          <p:nvPr>
            <p:ph idx="16" hasCustomPrompt="1"/>
          </p:nvPr>
        </p:nvSpPr>
        <p:spPr>
          <a:xfrm>
            <a:off x="869009" y="1734522"/>
            <a:ext cx="9592027" cy="4417350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 algn="l">
              <a:lnSpc>
                <a:spcPts val="8400"/>
              </a:lnSpc>
              <a:spcBef>
                <a:spcPts val="0"/>
              </a:spcBef>
              <a:defRPr sz="8000" b="1" baseline="0">
                <a:solidFill>
                  <a:srgbClr val="BB0000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BIG WORD BIG PHRASE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11" name="Content Placeholder 2" descr="add specific description" title="add specific title"/>
          <p:cNvSpPr>
            <a:spLocks noGrp="1"/>
          </p:cNvSpPr>
          <p:nvPr>
            <p:ph idx="15" hasCustomPrompt="1"/>
          </p:nvPr>
        </p:nvSpPr>
        <p:spPr>
          <a:xfrm>
            <a:off x="7431851" y="229810"/>
            <a:ext cx="4522941" cy="668812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300" baseline="0"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UNIT NAME HERE</a:t>
            </a:r>
          </a:p>
          <a:p>
            <a:pPr lvl="0"/>
            <a:r>
              <a:rPr lang="en-US" dirty="0"/>
              <a:t>LINE 2 AS NEEDED</a:t>
            </a:r>
          </a:p>
        </p:txBody>
      </p:sp>
      <p:sp>
        <p:nvSpPr>
          <p:cNvPr id="4" name="Title Placeholder 11"/>
          <p:cNvSpPr>
            <a:spLocks noGrp="1"/>
          </p:cNvSpPr>
          <p:nvPr>
            <p:ph type="title"/>
          </p:nvPr>
        </p:nvSpPr>
        <p:spPr>
          <a:xfrm>
            <a:off x="409223" y="1208107"/>
            <a:ext cx="5574581" cy="508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801839"/>
      </p:ext>
    </p:extLst>
  </p:cSld>
  <p:clrMapOvr>
    <a:masterClrMapping/>
  </p:clrMapOvr>
  <p:transition spd="slow" advClick="0" advTm="2000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hrase-Word Slid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763857"/>
            <a:ext cx="12192000" cy="6094144"/>
          </a:xfrm>
          <a:prstGeom prst="rect">
            <a:avLst/>
          </a:prstGeom>
          <a:solidFill>
            <a:srgbClr val="636D6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BB0000"/>
              </a:solidFill>
            </a:endParaRPr>
          </a:p>
        </p:txBody>
      </p:sp>
      <p:sp>
        <p:nvSpPr>
          <p:cNvPr id="8" name="Content Placeholder 2" descr="add specific description" title="add specific title"/>
          <p:cNvSpPr>
            <a:spLocks noGrp="1"/>
          </p:cNvSpPr>
          <p:nvPr>
            <p:ph idx="15" hasCustomPrompt="1"/>
          </p:nvPr>
        </p:nvSpPr>
        <p:spPr>
          <a:xfrm>
            <a:off x="7431851" y="242139"/>
            <a:ext cx="4522941" cy="668812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300" baseline="0">
                <a:ln>
                  <a:noFill/>
                </a:ln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UNIT NAME HERE</a:t>
            </a:r>
          </a:p>
          <a:p>
            <a:pPr lvl="0"/>
            <a:r>
              <a:rPr lang="en-US" dirty="0"/>
              <a:t>LINE 2 AS NEEDED</a:t>
            </a:r>
          </a:p>
        </p:txBody>
      </p:sp>
      <p:sp>
        <p:nvSpPr>
          <p:cNvPr id="9" name="Content Placeholder 2" descr="add specific description" title="add specific title"/>
          <p:cNvSpPr>
            <a:spLocks noGrp="1"/>
          </p:cNvSpPr>
          <p:nvPr>
            <p:ph idx="16" hasCustomPrompt="1"/>
          </p:nvPr>
        </p:nvSpPr>
        <p:spPr>
          <a:xfrm>
            <a:off x="869009" y="1734522"/>
            <a:ext cx="9592027" cy="4417350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lnSpc>
                <a:spcPts val="8400"/>
              </a:lnSpc>
              <a:spcBef>
                <a:spcPts val="0"/>
              </a:spcBef>
              <a:defRPr sz="8000" b="1" baseline="0">
                <a:ln>
                  <a:noFill/>
                </a:ln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BIG WORD</a:t>
            </a:r>
          </a:p>
          <a:p>
            <a:pPr lvl="0"/>
            <a:r>
              <a:rPr lang="en-US" dirty="0"/>
              <a:t>BIG PHRASE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5" name="Title Placeholder 11"/>
          <p:cNvSpPr>
            <a:spLocks noGrp="1"/>
          </p:cNvSpPr>
          <p:nvPr>
            <p:ph type="title"/>
          </p:nvPr>
        </p:nvSpPr>
        <p:spPr>
          <a:xfrm>
            <a:off x="409223" y="1208107"/>
            <a:ext cx="5574581" cy="508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957702"/>
      </p:ext>
    </p:extLst>
  </p:cSld>
  <p:clrMapOvr>
    <a:masterClrMapping/>
  </p:clrMapOvr>
  <p:transition spd="slow" advClick="0" advTm="2000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 descr="add specific descripton" title="add specific title"/>
          <p:cNvSpPr>
            <a:spLocks noGrp="1"/>
          </p:cNvSpPr>
          <p:nvPr>
            <p:ph idx="15" hasCustomPrompt="1"/>
          </p:nvPr>
        </p:nvSpPr>
        <p:spPr>
          <a:xfrm>
            <a:off x="7431851" y="229810"/>
            <a:ext cx="4522941" cy="668812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300" baseline="0"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UNIT NAME HERE</a:t>
            </a:r>
          </a:p>
          <a:p>
            <a:pPr lvl="0"/>
            <a:r>
              <a:rPr lang="en-US" dirty="0"/>
              <a:t>LINE 2 AS NEEDED</a:t>
            </a:r>
          </a:p>
        </p:txBody>
      </p:sp>
      <p:sp>
        <p:nvSpPr>
          <p:cNvPr id="13" name="Content Placeholder 2" descr="add specific description" title="add specific title"/>
          <p:cNvSpPr>
            <a:spLocks noGrp="1"/>
          </p:cNvSpPr>
          <p:nvPr>
            <p:ph idx="17" hasCustomPrompt="1"/>
          </p:nvPr>
        </p:nvSpPr>
        <p:spPr>
          <a:xfrm>
            <a:off x="6508014" y="5372666"/>
            <a:ext cx="4522941" cy="109402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r">
              <a:lnSpc>
                <a:spcPct val="110000"/>
              </a:lnSpc>
              <a:spcBef>
                <a:spcPts val="0"/>
              </a:spcBef>
              <a:defRPr sz="2400" baseline="-25000">
                <a:solidFill>
                  <a:srgbClr val="BB0000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algn="r">
              <a:lnSpc>
                <a:spcPct val="1100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–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Firstandlast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Name</a:t>
            </a:r>
          </a:p>
          <a:p>
            <a:pPr algn="r">
              <a:lnSpc>
                <a:spcPct val="110000"/>
              </a:lnSpc>
            </a:pPr>
            <a:r>
              <a:rPr lang="en-US" sz="1800" dirty="0">
                <a:solidFill>
                  <a:schemeClr val="tx1">
                    <a:lumMod val="60000"/>
                    <a:lumOff val="40000"/>
                  </a:schemeClr>
                </a:solidFill>
                <a:cs typeface="Arial"/>
              </a:rPr>
              <a:t>   Optional title line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1259597" y="1734523"/>
            <a:ext cx="9600512" cy="3789978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 vert="horz"/>
          <a:lstStyle>
            <a:lvl1pPr algn="ctr">
              <a:defRPr lang="en-US" sz="3200" b="0" smtClean="0">
                <a:solidFill>
                  <a:srgbClr val="BB0032"/>
                </a:solidFill>
                <a:cs typeface="Arial"/>
              </a:defRPr>
            </a:lvl1pPr>
          </a:lstStyle>
          <a:p>
            <a:pPr lvl="0"/>
            <a:r>
              <a:rPr lang="en-US" sz="6500" b="0" dirty="0">
                <a:solidFill>
                  <a:srgbClr val="BB0032"/>
                </a:solidFill>
                <a:latin typeface="+mj-lt"/>
                <a:cs typeface="Arial"/>
              </a:rPr>
              <a:t>“Notable quote</a:t>
            </a:r>
            <a:br>
              <a:rPr lang="en-US" sz="6500" b="0" dirty="0">
                <a:solidFill>
                  <a:srgbClr val="BB0032"/>
                </a:solidFill>
                <a:latin typeface="+mj-lt"/>
                <a:cs typeface="Arial"/>
              </a:rPr>
            </a:br>
            <a:r>
              <a:rPr lang="en-US" sz="6500" b="0" dirty="0">
                <a:solidFill>
                  <a:srgbClr val="BB0032"/>
                </a:solidFill>
                <a:latin typeface="+mj-lt"/>
                <a:cs typeface="Arial"/>
              </a:rPr>
              <a:t>goes right here,</a:t>
            </a:r>
            <a:br>
              <a:rPr lang="en-US" sz="6500" b="0" dirty="0">
                <a:solidFill>
                  <a:srgbClr val="BB0032"/>
                </a:solidFill>
                <a:latin typeface="+mj-lt"/>
                <a:cs typeface="Arial"/>
              </a:rPr>
            </a:br>
            <a:r>
              <a:rPr lang="en-US" sz="6500" b="0" dirty="0">
                <a:solidFill>
                  <a:srgbClr val="BB0032"/>
                </a:solidFill>
                <a:latin typeface="+mj-lt"/>
                <a:cs typeface="Arial"/>
              </a:rPr>
              <a:t>yes right here.”</a:t>
            </a:r>
            <a:endParaRPr lang="en-US" dirty="0"/>
          </a:p>
        </p:txBody>
      </p:sp>
      <p:sp>
        <p:nvSpPr>
          <p:cNvPr id="5" name="Title Placeholder 11"/>
          <p:cNvSpPr>
            <a:spLocks noGrp="1"/>
          </p:cNvSpPr>
          <p:nvPr>
            <p:ph type="title"/>
          </p:nvPr>
        </p:nvSpPr>
        <p:spPr>
          <a:xfrm>
            <a:off x="409223" y="1208107"/>
            <a:ext cx="5574581" cy="508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922425"/>
      </p:ext>
    </p:extLst>
  </p:cSld>
  <p:clrMapOvr>
    <a:masterClrMapping/>
  </p:clrMapOvr>
  <p:transition spd="slow" advClick="0" advTm="2000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 descr="add specific description of photo" title="Add specific title of photo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923936"/>
            <a:ext cx="12192000" cy="5934064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Full slide picture</a:t>
            </a:r>
          </a:p>
        </p:txBody>
      </p:sp>
      <p:sp>
        <p:nvSpPr>
          <p:cNvPr id="11" name="Content Placeholder 2" descr="add specific description " title="add specific title"/>
          <p:cNvSpPr>
            <a:spLocks noGrp="1"/>
          </p:cNvSpPr>
          <p:nvPr>
            <p:ph idx="15" hasCustomPrompt="1"/>
          </p:nvPr>
        </p:nvSpPr>
        <p:spPr>
          <a:xfrm>
            <a:off x="7431851" y="229810"/>
            <a:ext cx="4522941" cy="668812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300" baseline="0"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UNIT NAME HERE</a:t>
            </a:r>
          </a:p>
          <a:p>
            <a:pPr lvl="0"/>
            <a:r>
              <a:rPr lang="en-US" dirty="0"/>
              <a:t>LINE 2 AS NEEDED</a:t>
            </a:r>
          </a:p>
        </p:txBody>
      </p:sp>
      <p:sp>
        <p:nvSpPr>
          <p:cNvPr id="12" name="Content Placeholder 2" descr="add specific description" title="add specific title"/>
          <p:cNvSpPr>
            <a:spLocks noGrp="1"/>
          </p:cNvSpPr>
          <p:nvPr>
            <p:ph idx="14"/>
          </p:nvPr>
        </p:nvSpPr>
        <p:spPr>
          <a:xfrm>
            <a:off x="6491387" y="1436105"/>
            <a:ext cx="5331852" cy="1591385"/>
          </a:xfrm>
          <a:prstGeom prst="rect">
            <a:avLst/>
          </a:prstGeom>
          <a:ln w="19050" cmpd="sng">
            <a:noFill/>
          </a:ln>
          <a:effectLst/>
        </p:spPr>
        <p:txBody>
          <a:bodyPr/>
          <a:lstStyle>
            <a:lvl1pPr marL="91440">
              <a:lnSpc>
                <a:spcPts val="3440"/>
              </a:lnSpc>
              <a:spcBef>
                <a:spcPts val="0"/>
              </a:spcBef>
              <a:defRPr sz="2000" b="1">
                <a:solidFill>
                  <a:srgbClr val="BB0000"/>
                </a:solidFill>
              </a:defRPr>
            </a:lvl1pPr>
            <a:lvl2pPr marL="91440" indent="182880">
              <a:spcBef>
                <a:spcPts val="200"/>
              </a:spcBef>
              <a:spcAft>
                <a:spcPts val="0"/>
              </a:spcAft>
              <a:buClr>
                <a:srgbClr val="BB0000"/>
              </a:buClr>
              <a:buFont typeface="Arial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" indent="182880">
              <a:spcBef>
                <a:spcPts val="200"/>
              </a:spcBef>
              <a:spcAft>
                <a:spcPts val="0"/>
              </a:spcAft>
              <a:buClr>
                <a:srgbClr val="BB0000"/>
              </a:buCl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Font typeface="Arial"/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2"/>
            <a:r>
              <a:rPr lang="en-US" dirty="0"/>
              <a:t>Fourth level</a:t>
            </a:r>
          </a:p>
        </p:txBody>
      </p:sp>
      <p:sp>
        <p:nvSpPr>
          <p:cNvPr id="5" name="Title Placeholder 11"/>
          <p:cNvSpPr>
            <a:spLocks noGrp="1"/>
          </p:cNvSpPr>
          <p:nvPr>
            <p:ph type="title"/>
          </p:nvPr>
        </p:nvSpPr>
        <p:spPr>
          <a:xfrm>
            <a:off x="409223" y="1208107"/>
            <a:ext cx="5574581" cy="508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747252"/>
      </p:ext>
    </p:extLst>
  </p:cSld>
  <p:clrMapOvr>
    <a:masterClrMapping/>
  </p:clrMapOvr>
  <p:transition spd="slow" advClick="0" advTm="2000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 descr="add specific description" title="add specific title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923936"/>
            <a:ext cx="5178467" cy="5934064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BFBFBF"/>
                </a:solidFill>
              </a:defRPr>
            </a:lvl1pPr>
          </a:lstStyle>
          <a:p>
            <a:r>
              <a:rPr lang="en-US" dirty="0"/>
              <a:t>½ slide picture</a:t>
            </a:r>
          </a:p>
        </p:txBody>
      </p:sp>
      <p:sp>
        <p:nvSpPr>
          <p:cNvPr id="8" name="Content Placeholder 2" descr="add specific description" title="add specific title"/>
          <p:cNvSpPr>
            <a:spLocks noGrp="1"/>
          </p:cNvSpPr>
          <p:nvPr>
            <p:ph idx="14"/>
          </p:nvPr>
        </p:nvSpPr>
        <p:spPr>
          <a:xfrm>
            <a:off x="5516790" y="1830388"/>
            <a:ext cx="6268671" cy="4525963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>
              <a:lnSpc>
                <a:spcPts val="3440"/>
              </a:lnSpc>
              <a:spcBef>
                <a:spcPts val="0"/>
              </a:spcBef>
              <a:defRPr>
                <a:solidFill>
                  <a:srgbClr val="BB0000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 descr="add specific descripton&#10;" title="add specific title"/>
          <p:cNvSpPr>
            <a:spLocks noGrp="1"/>
          </p:cNvSpPr>
          <p:nvPr>
            <p:ph idx="15" hasCustomPrompt="1"/>
          </p:nvPr>
        </p:nvSpPr>
        <p:spPr>
          <a:xfrm>
            <a:off x="7431851" y="229810"/>
            <a:ext cx="4522941" cy="668812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300" baseline="0"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UNIT NAME HERE</a:t>
            </a:r>
          </a:p>
          <a:p>
            <a:pPr lvl="0"/>
            <a:r>
              <a:rPr lang="en-US" dirty="0"/>
              <a:t>LINE 2 AS NEEDED</a:t>
            </a:r>
          </a:p>
        </p:txBody>
      </p:sp>
      <p:sp>
        <p:nvSpPr>
          <p:cNvPr id="13" name="Content Placeholder 2" descr="add specific descripton" title="add specific title"/>
          <p:cNvSpPr>
            <a:spLocks noGrp="1"/>
          </p:cNvSpPr>
          <p:nvPr>
            <p:ph idx="16" hasCustomPrompt="1"/>
          </p:nvPr>
        </p:nvSpPr>
        <p:spPr>
          <a:xfrm>
            <a:off x="5753853" y="1052952"/>
            <a:ext cx="6190428" cy="63611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6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TOPIC TITLE HERE</a:t>
            </a:r>
          </a:p>
        </p:txBody>
      </p:sp>
      <p:sp>
        <p:nvSpPr>
          <p:cNvPr id="6" name="Title Placeholder 11"/>
          <p:cNvSpPr>
            <a:spLocks noGrp="1"/>
          </p:cNvSpPr>
          <p:nvPr>
            <p:ph type="title"/>
          </p:nvPr>
        </p:nvSpPr>
        <p:spPr>
          <a:xfrm>
            <a:off x="409223" y="1208107"/>
            <a:ext cx="5574581" cy="508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681296"/>
      </p:ext>
    </p:extLst>
  </p:cSld>
  <p:clrMapOvr>
    <a:masterClrMapping/>
  </p:clrMapOvr>
  <p:transition spd="slow" advClick="0" advTm="2000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5" hasCustomPrompt="1"/>
          </p:nvPr>
        </p:nvSpPr>
        <p:spPr>
          <a:xfrm>
            <a:off x="7431851" y="229810"/>
            <a:ext cx="4522941" cy="668812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300" baseline="0"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UNIT NAME HERE</a:t>
            </a:r>
          </a:p>
          <a:p>
            <a:pPr lvl="0"/>
            <a:r>
              <a:rPr lang="en-US" dirty="0"/>
              <a:t>LINE 2 AS NEEDED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753853" y="1052952"/>
            <a:ext cx="6190428" cy="63611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6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TOPIC TITLE HERE</a:t>
            </a:r>
          </a:p>
        </p:txBody>
      </p:sp>
      <p:sp>
        <p:nvSpPr>
          <p:cNvPr id="6" name="Content Placeholder 2" descr="add specific description&#10;" title="add specific title"/>
          <p:cNvSpPr>
            <a:spLocks noGrp="1"/>
          </p:cNvSpPr>
          <p:nvPr>
            <p:ph idx="14"/>
          </p:nvPr>
        </p:nvSpPr>
        <p:spPr>
          <a:xfrm>
            <a:off x="1867204" y="1830388"/>
            <a:ext cx="8703443" cy="4525963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 algn="ctr">
              <a:lnSpc>
                <a:spcPts val="3440"/>
              </a:lnSpc>
              <a:spcBef>
                <a:spcPts val="0"/>
              </a:spcBef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chart/graph/table</a:t>
            </a:r>
          </a:p>
        </p:txBody>
      </p:sp>
      <p:sp>
        <p:nvSpPr>
          <p:cNvPr id="8" name="Title Placeholder 11"/>
          <p:cNvSpPr>
            <a:spLocks noGrp="1"/>
          </p:cNvSpPr>
          <p:nvPr>
            <p:ph type="title"/>
          </p:nvPr>
        </p:nvSpPr>
        <p:spPr>
          <a:xfrm>
            <a:off x="409223" y="1208107"/>
            <a:ext cx="5574581" cy="508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28258"/>
      </p:ext>
    </p:extLst>
  </p:cSld>
  <p:clrMapOvr>
    <a:masterClrMapping/>
  </p:clrMapOvr>
  <p:transition spd="slow" advClick="0" advTm="20000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5947" y="6356351"/>
            <a:ext cx="2844800" cy="36512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D8E7B-AF3B-B444-8E74-E549FC814F53}" type="datetimeFigureOut">
              <a:rPr lang="en-US" smtClean="0"/>
              <a:pPr/>
              <a:t>5/8/2019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2974444"/>
            <a:ext cx="12192000" cy="2962806"/>
          </a:xfrm>
          <a:prstGeom prst="rect">
            <a:avLst/>
          </a:prstGeom>
          <a:solidFill>
            <a:srgbClr val="636D6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9" name="Picture 8" title="The Ohio State University Logo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334" y="1600201"/>
            <a:ext cx="8565444" cy="93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12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</p:sldLayoutIdLst>
  <p:transition spd="slow" advClick="0" advTm="20000">
    <p:fade/>
  </p:transition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1"/>
            <a:ext cx="12192000" cy="910167"/>
            <a:chOff x="0" y="1040406"/>
            <a:chExt cx="9144000" cy="910167"/>
          </a:xfrm>
        </p:grpSpPr>
        <p:sp>
          <p:nvSpPr>
            <p:cNvPr id="8" name="Rectangle 7"/>
            <p:cNvSpPr/>
            <p:nvPr/>
          </p:nvSpPr>
          <p:spPr>
            <a:xfrm>
              <a:off x="0" y="1040406"/>
              <a:ext cx="9144000" cy="910167"/>
            </a:xfrm>
            <a:prstGeom prst="rect">
              <a:avLst/>
            </a:prstGeom>
            <a:solidFill>
              <a:srgbClr val="636D6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pic>
          <p:nvPicPr>
            <p:cNvPr id="9" name="Picture 8" descr="TheOhioStateUniversity-REV-Horiz-RGBHEX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917" y="1238314"/>
              <a:ext cx="3284042" cy="476186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 userDrawn="1"/>
        </p:nvSpPr>
        <p:spPr>
          <a:xfrm>
            <a:off x="11357824" y="6351239"/>
            <a:ext cx="4363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5C881AA-F0C4-B947-803C-EA0A96934EAC}" type="slidenum">
              <a:rPr lang="en-US" sz="1600" smtClean="0">
                <a:solidFill>
                  <a:srgbClr val="636D6E"/>
                </a:solidFill>
              </a:rPr>
              <a:pPr/>
              <a:t>‹#›</a:t>
            </a:fld>
            <a:endParaRPr lang="en-US" sz="1600" dirty="0">
              <a:solidFill>
                <a:srgbClr val="636D6E"/>
              </a:solidFill>
            </a:endParaRPr>
          </a:p>
        </p:txBody>
      </p:sp>
      <p:sp>
        <p:nvSpPr>
          <p:cNvPr id="12" name="Title Placeholder 11"/>
          <p:cNvSpPr>
            <a:spLocks noGrp="1"/>
          </p:cNvSpPr>
          <p:nvPr>
            <p:ph type="title"/>
          </p:nvPr>
        </p:nvSpPr>
        <p:spPr>
          <a:xfrm>
            <a:off x="409223" y="1208107"/>
            <a:ext cx="5574581" cy="508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036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4" r:id="rId2"/>
    <p:sldLayoutId id="2147483769" r:id="rId3"/>
    <p:sldLayoutId id="2147483767" r:id="rId4"/>
    <p:sldLayoutId id="2147483758" r:id="rId5"/>
    <p:sldLayoutId id="2147483768" r:id="rId6"/>
    <p:sldLayoutId id="2147483763" r:id="rId7"/>
  </p:sldLayoutIdLst>
  <p:transition spd="slow" advClick="0" advTm="20000">
    <p:fade/>
  </p:transition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457200" rtl="0" eaLnBrk="1" latinLnBrk="0" hangingPunct="1">
        <a:spcBef>
          <a:spcPct val="20000"/>
        </a:spcBef>
        <a:buFont typeface="Arial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-228600" algn="l" defTabSz="457200" rtl="0" eaLnBrk="1" latinLnBrk="0" hangingPunct="1"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0" algn="l" defTabSz="457200" rtl="0" eaLnBrk="1" latinLnBrk="0" hangingPunct="1">
        <a:spcBef>
          <a:spcPts val="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355681" y="883444"/>
            <a:ext cx="419100" cy="253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36324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451" y="0"/>
            <a:ext cx="3336324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775" y="5525"/>
            <a:ext cx="3336324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E304FB0-DFBE-4BDB-820D-937A6A745025}"/>
              </a:ext>
            </a:extLst>
          </p:cNvPr>
          <p:cNvSpPr/>
          <p:nvPr/>
        </p:nvSpPr>
        <p:spPr>
          <a:xfrm>
            <a:off x="250145" y="2810750"/>
            <a:ext cx="570452" cy="226503"/>
          </a:xfrm>
          <a:prstGeom prst="ellipse">
            <a:avLst/>
          </a:prstGeom>
          <a:noFill/>
          <a:ln w="28575">
            <a:solidFill>
              <a:srgbClr val="BB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61E009F-D908-4FA0-99EF-E6910935F099}"/>
              </a:ext>
            </a:extLst>
          </p:cNvPr>
          <p:cNvSpPr/>
          <p:nvPr/>
        </p:nvSpPr>
        <p:spPr>
          <a:xfrm>
            <a:off x="130951" y="5525"/>
            <a:ext cx="592949" cy="226503"/>
          </a:xfrm>
          <a:prstGeom prst="ellipse">
            <a:avLst/>
          </a:prstGeom>
          <a:noFill/>
          <a:ln w="28575">
            <a:solidFill>
              <a:srgbClr val="BB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335587"/>
      </p:ext>
    </p:extLst>
  </p:cSld>
  <p:clrMapOvr>
    <a:masterClrMapping/>
  </p:clrMapOvr>
  <p:transition spd="slow" advClick="0" advTm="20000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Title Slid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ntent Slid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1549</TotalTime>
  <Words>1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2_Title Slide</vt:lpstr>
      <vt:lpstr>Content Slide</vt:lpstr>
      <vt:lpstr>PowerPoint Presentation</vt:lpstr>
    </vt:vector>
  </TitlesOfParts>
  <Manager/>
  <Company>OSU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Jacquie Aberegg</dc:creator>
  <cp:keywords/>
  <dc:description/>
  <cp:lastModifiedBy>Liu, Luyu</cp:lastModifiedBy>
  <cp:revision>161</cp:revision>
  <cp:lastPrinted>2013-08-13T14:25:08Z</cp:lastPrinted>
  <dcterms:created xsi:type="dcterms:W3CDTF">2013-05-24T18:55:25Z</dcterms:created>
  <dcterms:modified xsi:type="dcterms:W3CDTF">2019-05-08T15:40:38Z</dcterms:modified>
  <cp:category/>
</cp:coreProperties>
</file>