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3" r:id="rId4"/>
    <p:sldId id="259" r:id="rId5"/>
    <p:sldId id="304" r:id="rId6"/>
    <p:sldId id="305" r:id="rId7"/>
    <p:sldId id="281" r:id="rId8"/>
    <p:sldId id="267" r:id="rId9"/>
    <p:sldId id="265" r:id="rId10"/>
    <p:sldId id="266" r:id="rId11"/>
    <p:sldId id="262" r:id="rId12"/>
    <p:sldId id="268" r:id="rId13"/>
    <p:sldId id="309" r:id="rId14"/>
    <p:sldId id="306" r:id="rId15"/>
    <p:sldId id="269" r:id="rId16"/>
    <p:sldId id="270" r:id="rId17"/>
    <p:sldId id="271" r:id="rId18"/>
    <p:sldId id="272" r:id="rId19"/>
    <p:sldId id="273" r:id="rId20"/>
    <p:sldId id="274" r:id="rId21"/>
    <p:sldId id="307" r:id="rId22"/>
    <p:sldId id="275" r:id="rId23"/>
    <p:sldId id="276" r:id="rId24"/>
    <p:sldId id="277" r:id="rId25"/>
    <p:sldId id="278" r:id="rId26"/>
    <p:sldId id="280" r:id="rId27"/>
    <p:sldId id="282" r:id="rId28"/>
    <p:sldId id="279" r:id="rId29"/>
    <p:sldId id="283" r:id="rId30"/>
    <p:sldId id="285" r:id="rId31"/>
    <p:sldId id="284" r:id="rId32"/>
    <p:sldId id="286" r:id="rId33"/>
    <p:sldId id="288" r:id="rId34"/>
    <p:sldId id="313" r:id="rId35"/>
    <p:sldId id="291" r:id="rId36"/>
    <p:sldId id="292" r:id="rId37"/>
    <p:sldId id="293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44:02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2575 6350 0,'106'35'78,"-35"-17"-62,-36-18-16,36 0 16,17 0-16,229 0 15,336 0 16,-371 0-15,-158 35 15,70 36 16,-106-18-31,71-53-1,-54 0 17,19 0-17,-107 0 32,19 0-16,-1 0-31,-17 0 47</inkml:trace>
  <inkml:trace contextRef="#ctx0" brushRef="#br0" timeOffset="3551.99">4710 5309 0,'0'18'16,"0"0"0,-18 17-1,-106 35 16,-17 54-15,-1058 670 31,529-353-31,211-142 15,441-299-31,1 0 31,17-17 16</inkml:trace>
  <inkml:trace contextRef="#ctx0" brushRef="#br0" timeOffset="6432.41">5574 6121 0,'53'0'109,"0"17"-109,-18-17 16,18 0-1,0 0-15,159 0 32,105 0-17,-52 0 32,-36 0-16,-141 0 1,-35-17-17,88 17 17,0-18-1,-35 18 0,-53 0-15,-35 0 93,-1 0-109</inkml:trace>
  <inkml:trace contextRef="#ctx0" brushRef="#br0" timeOffset="14555.46">10548 7691 0,'53'0'125,"18"0"-110,-36 0-15,0 0 16,18 0-16,317 0 31,-246 0-31,140 0 32,-246 0-17,35 0 16,-18 0-15,142 0 0,52 0 15,-141 0-15,-35 0-1,0 0 16,35 0-15,89 0 0,-124 0-1,88 0 1,-106 0-16,88-18 31,36 0-15,-35 1-1,-1 17 1,-52 0 0,-36 0-16,0 0 15,36 0 1,17 0 0,-17 0-1,34 0 1,-34 0-1,-1 0 1,-17 0 0,18 0-1,-53 0 1,-1 0-16,18 0 16,18 0-1,18 0 16,-18 0-15,-35 0-16,17 0 16,18 0-1,0 0-15,70 0 16,-52 0 0,-1 0-1,-17 0 1,-18 0-16,18 0 15,-35 0 1,53 0-16,34 0 31,-16 0-15,-19 0-16,1 0 16,-36 0-1,0 0-15,18 0 16,18 0-16,-18 0 15,0 0-15,-1 0 16,19 0-16,17 0 31,-53 0-31,18 0 16,71 0 0,-54 35-1,-17-35-15,-17 0 31,69 0-15,1 0-16,0 0 31,0 0-15,-36 0 0,36 18-1,-53-1 1,53 18-1,-53-35 1,-35 0 0,123 0-1,-71 0 1,18 0 0,-17 0-1,0 0 1,17 0-1,35 0 17,-52 0-17,35 0 1,-71 0-16,53 0 16,-17 0-1,-1 0 1,36 0-1,-35 0 1,52 0 0,-17 0-1,0-17 1,0-18 0,-18 35-1,35-18 16,18 0-31,-35 18 16,0 0 15,0 0-15,-18 0 0,18 0-1,-36 0-15,-17 0 16,0 0-16,0 0 0,106 0 31,-18 0-15,0 0-1,-70 0-15,52 0 32,-70 0-32,53 0 15,70 0 16,-105 0-15,-53 0-16,52 0 16,1 0-1,-18 0-15,35-17 16,-18-1 0,36 18-1,-18 0 1,1-35-1,-1 17 1,-35 18 15,35 0-31,-35 0 16,0 0 15,-18 0-31,18 0 0,0 0 16,-18 0-1,18 0-15,18 0 16,34 0 0,-34 0 15,-18 0-15,17 0-1,-52 0-15,106 0 31,-107 0-31,36 0 16,-35 0-16,35 0 16,17 0-1,-35 0 1,-17 0-16,0 0 31,17 0-31,-17 0 31,52 0-15,-35 0 0,-17 18-1,35 17 1,-18-17 0</inkml:trace>
  <inkml:trace contextRef="#ctx0" brushRef="#br0" timeOffset="21955.64">7973 6209 0,'17'0'188,"1"0"-188,17 0 15,1 0 1,52 0-16,53 0 16,512 0-1,-389 0-15,177 0 31,71 0 1,-477 0-32,-17 0 15,17 0-15,71 0 32,-36-35-32,1 35 15,-18 0-15,105-36 31,-69 19-15,-19 17 0,124 0-1,-35-18 17,-18 18-17,71 0 16,-89 0-15,-87 0 0,16 0-16,195 0 31,-141 0-15,-53 0-1,0 0-15,106 0 16,-106 0-1,0 0-15,0 0 16,-1 0-16,1 0 31,88 0 1,-70 0-32,70 0 15,-17 35 1,-54-35 15,36 0-15,17 0-16,1 0 31,-71 0-31,88 0 31,-70 18-15,-19-18-16,107 0 31,-106 0-31,53 18 31,70-18-15,-17 0 15,-18 0-15,18 0 15,-124 0-31,53 0 16,-52 0-1,70 0 1,-54 0 0,1 0-16,-17 0 15,87 17 1,-35-17-1,-17 18 17,-18-18-17,-18 0 1,-17 0 0,35 0-16,17 0 31,-35 0-31,-17 0 15,17 0 17,-17 0-17</inkml:trace>
  <inkml:trace contextRef="#ctx0" brushRef="#br0" timeOffset="26064.38">7461 9190 0,'-17'0'0,"34"0"15,-52 0-15,88 0 47,0-18-31,70 18-16,36-35 15,53 35-15,264-53 16,35 18 15,371 35 0,-740 0-31,-19 0 0,-35 0 16,0 0-16,18 0 31,-53 0-31,0-18 16,0 18-16,123-35 31,-17 17-15,53 18-1,-142-17 1,89-19 0,141 1 15,-159 35 0,18 0-31,-89 0 16,54 0 15,70 0 0,-88 0-15,-36 0-16,1 71 16,17-36 15,-70 18-31,105-18 15,-70-35 17,18 0-32,-36 0 15,35 0 17,54 0-17,-54 0 16,-17 0-15,-35 0-16,53 0 31,34 0-15,-87 0 0,35 0-1,0 0 1,-35 0-16,17 0 15,0 0 1,18 0 0,-35 0-1,-1 0 1,1 0 0,0 0 15,17 0-16,0 0 1,-17 0-16,17 0 0,-17 0 31,-1 0-15,19 0 375,-19 0-391,18 0 15,-17-35-15,0 35 16,-1 0-1</inkml:trace>
  <inkml:trace contextRef="#ctx0" brushRef="#br0" timeOffset="30816">2346 11448 0,'-18'35'125,"18"-17"-110,-35 17 1,35 0-16,-18-17 31,1-1-31,-1 36 16,1 18 0,17-36-16,0 89 31,-18-36-16,18-18 1,-18 36 0,18-35-1,-17-36 1,17 18 15,0-35-15,0-1-1,0 1 1,0 17 0,0 53 15,0 18-15,0 53-1,0 53 1,0-89 15,0-35-31,53 36 16,-36-54 15,1 36-15,-1-35-16,1 123 31,-18-124-31,0 18 15,0-52 17,0 17-17,0-36 1,0 36 0,-53 18-1,36-1 1,-19-17-1,1 18-15,-36-18 32,71-36-17,-17 19 1,-1-19 0,0-17-1,-70 88 16,0-17-15,-18 17 0,36-35-1,17-53 1,-18 18 0,71-1 234,0 36-235,0-35 1,36 35-16,-1-18 15,0 71 1,18-18 0,-18-70-16,1 70 31,16-17-15,-52-54-1,36 54 16,-19-18-15,1 17 0,35 107 15,-53-72-15,0-34 15,0-18-16,0-18-15,18 36 32,-18-36-17,35 18 1,-35-18 0,0 1-1,0-1 1,0 0-16,0 36 15,0 52 17,0-88-17,0 18 17,0-35-32,0 17 15,35 124 32,-35-71-16,0-17-31,0-18 16,0 35 0,0-53-16,0 0 15,0 18-15,0-17 31,0-19-15,0 1-16,0 17 16,0 18-1,0 53 17,0-36-17,0 1 1,0-53-1,0 17-15,0-17 16,0 52 0,0-17 15,0-35-15,0-1 62,0 1-78,0 0 15,0 17 1,0-18-16,35 36 16,-17 0-1,-18 0 16,35 0 79,-35-35-110,18-18 15,-18 17 1,0 19 15,0-1-31,18 0 16,17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07:09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20373 10037 0,'18'0'32,"-1"0"-32,18 0 140,18 0-140,-17 0 16,34 0-16,195 17 31,317 71-15,-335-70 15,-141 0-31,246-18 31,-140 0 0,-88 0-15,-89 0 15,18 0 16,-36 0-31,1 0 15,-18 35 16</inkml:trace>
  <inkml:trace contextRef="#ctx0" brushRef="#br0" timeOffset="2491.15">19544 9913 0,'35'53'78,"-35"-35"-63,35 35 1,36 17 15,70-70-15,-70 35 0,70 1-1,53-19 16,-177-17 1,1 0 30,70-53-46,53-88 15,-52-53 0,-89 177 1,0-1-17,0 0 32,0-35-31,0-17-1,0 35 1,0-71 15,0 70-31,-36-52 16,19 53-1,-54-36 32,53 71-15,-17 0 30,0 0-46,-18 0 15,0 0-15,35 0 46,-17 0-46,0 0-16,-18 0 31,0 0-15,0 0 15,36 0 16,-36 0-32,0 0 17,35 0-32,0 0 46,-17 0-46,0 0 32,0 0-1,17 36-15,-17 17 15,35-36-16,0 54 17,-36-54-17,36 89 17,0-53-17,-17 0 16,17-18 48,0 1-64,0-1 16,0-17-15,0 17 0,0 0-1,0 0 17,0 1-1</inkml:trace>
  <inkml:trace contextRef="#ctx0" brushRef="#br0" timeOffset="15472.65">20338 10971 0,'35'0'94,"0"0"-79,18 0-15,-35 0 16,88 0 0,88 0 15,-36 0 0,36 0 0,53 0-15,18 0 15,-106 0 1,-53 18-1,-89-18-31,18 0 31,-17 0 0,35 0 1,-35 0-17,-18 35 48</inkml:trace>
  <inkml:trace contextRef="#ctx0" brushRef="#br0" timeOffset="18423.71">23107 11130 0,'35'0'94,"1"0"-78,16 0-1,-16 0-15,-1 0 16,88 0 0,-70 0 15,-17 18-31,17-1 31,17-17-15,159 0 15,-123 0 0,35 0 0,-70 0-15,-53 0 15,17 0-15,53 0 31,-70 18-16,17-18 0,18 0-15,-35 0 31,17 0-16,-18 0-15,19 0 15,-1 0 0,-17 0 1063,17 0-1078,0 0-1,0 0 16,-17 0-31,0 0 47,17 0-31,-17 0 62</inkml:trace>
  <inkml:trace contextRef="#ctx0" brushRef="#br0" timeOffset="20984.73">13035 11042 0,'18'0'125,"-1"0"-125,19 0 16,-19 0-16,36 0 31,-17 0 1,-19 0-17,18 0 16,-17 0-31,53 0 32,-54 0-1,71 0-15,36 0 15,35 0 0,-142 0-31,89 0 16,-35 0 15,-54 18 0,54-18-15,35 0 15</inkml:trace>
  <inkml:trace contextRef="#ctx0" brushRef="#br0" timeOffset="23813.95">3775 7743 0,'53'0'63,"0"0"-47,-18 18-16,18 0 15,141-1 1,-53-17-16,370 0 31,1 0 0,-142 0-15,-281 0 15,-19 0-15,71 0 15,-35 0-15,-35 0-16,34 0 31,336 36-15,-211-1-1,17-17 16,-177-18-31,1 0 32,-36 17-17</inkml:trace>
  <inkml:trace contextRef="#ctx0" brushRef="#br0" timeOffset="24951.79">8167 7796 0,'17'0'46,"1"0"-46,35 0 16,53 0 0,-53 0-16,-18 0 31,124 0-15,-53 0 15,52 0 0,-17 0 0,-70 0-31,123 0 16,88 0 0,106 0 15,-105 0 0,-125 0-15,19 0-1,-1 0 17,-158 0-1,17 0 0,-17 0-15,35 0 15,-36 0 47,-17 18-62</inkml:trace>
  <inkml:trace contextRef="#ctx0" brushRef="#br0" timeOffset="40527.94">19632 13723 0,'18'0'109,"52"18"-109,-52-18 16,52 0-16,19 17 15,-1 1 17,106 0-1,-159-18-16,0 0 1,18 0 15,-35 0-15,0-36 31,-18 19-47,0-71 31,0 35-15,0 17-1,0-87 1,0-36 15,0 89-15,0 17 15,-53 0 0,0 35 16,18 18-47,-18 0 16,-36 0 15,37 0 0,-1 0-15,-18 0 15,-52 0 0,105 18-15,-35 35 15,53-36-15,-18 1 31,18 17-32,0 53 1,-17 36 15,17-71-15,0 0 15,0-36 125,0 19-156,17-1 32,1-35-32,35 35 15,0 0 1,17-35 15,-52 18 0</inkml:trace>
  <inkml:trace contextRef="#ctx0" brushRef="#br0" timeOffset="45150.68">20479 13811 0,'17'0'94,"1"0"-79,0 0 1,17 0 0,18 0-16,-18 0 15,53 0 1,53 0 15,-52 0-15,122 0 15,107 0 0,-177 0 1,-71 0-17,107-17 16,17-19 1,-53 36-1,-70 0-15,52 0 15,53 0-16,-70 0 17,124 0-1,-36-17-15,-71 17 15,89-36 0,-106 36-15,123-17 15,-53 17-15,-35 0 15,-17 0 0,52-35-15,-17 35 15,-36 0 0,19 0-15,34 17 15,-105-17 0,70 18-15,-18-18 15,-35 0-15,-35 0 15,18 0-15,70 17 15,-88 1-15,53 17 15,-53-35 0,52 18 0,-34-18-15,-18 0 15,17 0-15,1 0 15,-18 0 0,35 0 1,-70 0-1,17 0-16,-17 0 110,-1 0-93,1 0-32,0 0 15,-1 0 17,18 0-1</inkml:trace>
  <inkml:trace contextRef="#ctx0" brushRef="#br0" timeOffset="60127.69">20708 14623 0,'35'0'47,"-17"0"-31,17 0-1,71-18 1,70 0 15,-140 18-31,387 0 47,-229 0-31,88 0-1,-35 0 17,-70 0-17,105 0 32,-229 0-31,70 0-1,-17 0 17,18 0-1,-71 0 16,-36 0-32,18 0 1,-17 0 31,88 0-16,-88 0-15,17 0 15,35 0-15,1 0-1,35 0 1,141 0 15,-124 0-15,106 0 15,36 0-15,-159 0 15,106 18 0,-107-18-15,89 18 15,-88-1 0,106 1-15,-89 0 31,-34-18-16,-36 0 0,-18 0-15,-18 0 15</inkml:trace>
  <inkml:trace contextRef="#ctx0" brushRef="#br0" timeOffset="64613.44">8573 14411 0,'17'0'78,"1"0"-78,17 0 16,0 0-16,54 0 31,175 0 0,-70 0-15,-17 0 31,-107 0-31,159 0 15,-105 0-16,-71 0 17,53 35-1,-71-35-15,71 0 15,35 0-16,-18 0 17,-52 0-1,70 0-15,18 0 15,-36 0 0,-17 0-15,53 18-1,-36 0 17,-35-18-1,71 0-16,-71 0 17,106 0-17,-141 0 17,106 0-1,-88 0-16,17 0 1,-18 0 15,72 0 1,87 0-17,-123 0 16,52 0 1,-87 0-17,0 0 17,-19 0-17,19 0 1,0 0 15,-1 0 0,18 0 1,-35 0-17,0 0 1,18 0 15,-1 35 0,89 0-15,-106-35 15,70 18 0,-105-18-15,17 17 15,53 54-15</inkml:trace>
  <inkml:trace contextRef="#ctx0" brushRef="#br0" timeOffset="66183.11">20743 15522 0,'36'0'94,"17"0"-79,-18 0-15,0 0 0,177 18 16,88 17 15,-159-35-31,353 0 32,141-35-1,-318 17-16,-35 1 1,-141 17-16,89 0 16,246 0 31,-300 0-32,71 0 16,-141 0 1,-53 0-1,-35 0 16</inkml:trace>
  <inkml:trace contextRef="#ctx0" brushRef="#br0" timeOffset="68633.39">5821 15434 0,'17'0'15,"-34"0"-15,52 0 0,-17 0 16,35 0 0,35 0-1,106 0 1,18 0 15,-71 0 0,-71 0-31,124 0 16,-53 0 15,71 0-15,-124 0 15,89 0-15,-1 0 15,36-35-15,88-18 15,-142 35 0,36 18-15,177 0 15,-1 0-15,71-35 15,-35 35-16,-36 0 17,-123 0-17,141 0 17,-211 0-17,175 0 16,-122 0 1,-54 0-17,-17 0 17,35 0-17,35 0 16,-105 0-15,-54 0 15,89 0-15,-124 0 0,124 0 15,-88 0-16,-1 0 1,18 0 15,-17 0-15,35 0 15,-18 0 0,71 18-15,-106-18 15,88 35 1,-106 0-17,-17-35 16,34 0-15,37 35 15,-36-35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08:51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5838 10460 0,'18'18'94,"-18"-1"-79,35-17 1,18 0-16,88 0 31,53 0-15,389 0 15,-231 0-15,142 0 15,-70 0-15,140 0 15,-282 0-16,177 0 17,-318 0-32,194 0 31,265 0-15,-124 0 15,-53 0-16,-140 0 17,246 0-1,-318 0-15,54 0-1,-194 0 1,123 0-1,70 0 1,107 0 15,-124 0 1,-18 0-1,-123 0-16,105-17 17,-105-1-17,71 0 17,-125 18-32,54 0 31,88-17-16,36-1 17,-125 18-17,19-35 17,-106 35-32,105 0 31,-35 0 0,0 0-15,124 0-1,70-36 17,-88 19-17,-53 17 16,18 0-15,-88 0 15,17 0-15,-17 0 15,17 0-15,70 0 15,-122 0-15,87 0 15,-70 0-15,71 0-1,17 0 16,-71 0 1,-34 0-17,34-18 17</inkml:trace>
  <inkml:trace contextRef="#ctx0" brushRef="#br0" timeOffset="1620.77">5345 10248 0,'-18'18'31,"0"-1"-31,-17-17 16,-212 89 15,194-36-15,-158 70 15,140-35-16,71-70-15,-18 141 32,1-71-1,-1 35 0,18-34-15,0 34-1,35-17 17,106 105-1,-70-175-15,-18-36 15,-53 17 0</inkml:trace>
  <inkml:trace contextRef="#ctx0" brushRef="#br0" timeOffset="3748.7">8608 10636 0,'35'36'94,"-35"-19"-78,71 54-16,-36-36 15,0 0 1,36 53 0,-54-52-1,1 87 17,0-52-32,-1-1 31,36 160-16,-35-177 17,-1-1-1,-17-34-15,18 0 30,0 35-14,-18 0-1,0-36-15,0 1-16,-18 17 15,0 18 16,1-35 1,-1-18 77,1 0-93,-1 17 15</inkml:trace>
  <inkml:trace contextRef="#ctx0" brushRef="#br0" timeOffset="41236.39">5062 11730 0,'-17'18'94,"-1"-1"-79,-35 18 1,0 54 0,36-72-16,-19 54 31,1-18-16,-18 17 17,0-34-1,18 87-15,0 1 15,17-36-16,0 18 32,1-89-31,17 36 0,0 71 15,0-36 0,141 71 0</inkml:trace>
  <inkml:trace contextRef="#ctx0" brushRef="#br0" timeOffset="43559.78">10636 11765 0,'0'18'63,"0"17"-47,0 36-16,18-18 15,17 141 16,-17-177-31,-18 1 16,0-1 47,35 72-32,-35 52 0,0 53 0,0-141-15,0 17 15,0-52-15,0 52-1,0-34 17,0 17 15,0-36-47,0 19 31,0 17-16,0-36 17</inkml:trace>
  <inkml:trace contextRef="#ctx0" brushRef="#br0" timeOffset="64196.31">11307 12806 0,'35'0'110,"-18"0"-95,36 0-15,-17 0 16,69 0-1,178 0 17,-125 0-32,654 0 31,-477 0-15,-176 0 15,-106 0 16,17 0-16,1 0-31,35 0 31,-1 0-15,266-53 15,-265 35-15,0 18 15,17-17-15,18 17 15,-53-18 0,53 18-15,-105 0 15,87-18-15,-17 18 30,-18 0-30,18 0 15,35 0 1,-53 0-1,18 0-16,18 0 17,-54 0-17,36 0 17,-18 0-1,18 0-16,-35 0 17,70 18-17,-88-18 17,17 0-17,-35 18 16,89-18 1,-71 0-17,35 0 1,-53 0 15,54 0 0,-37 0-15,-16 0-16,-1 0 31,-17 0-15,-1 35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10:09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6350 0,'17'0'109,"19"18"-93,-1-1-1,0-17-15,18 18 16,18-18-16,17 0 0,71 0 31,264 0 0,71 0-15,-18 0 15,-247 0-15,18 0 15,-141 0-15,53 0 15,-89 0-15,19 0 15,16 0-15,-69 0-1,70 0 63,-71 0-46,0 0-32,-17 0 31,-1 0 625,54-18-640,-53 18-16,17 0 15,18 0 1,-36 0-16,1 0 31,35 0-15,-35 0 46,-1-17-46,1 17 15,0 0-15,17 0 109,-18 0-110,19 0 1,-1 0-16,0 0 16,-17 0 15,0 0-15,17 0-1,18-18 16,-36 18 126,1 0-157,0 0 31,-1 0 0,1 0 0,17 0 16,-17 0-15,0 0-1,-1 0-16,1 0 1,17 0 31,-17 0-31,-1 0 15,19 0 0,-1 0-15,18 0-1,-18 0 1,0 0 0,54 0 15,-1 0-16,35 0 17,18 0-1,-35 35 0,-71-35-31,36 0 16,-18 18 15,0 0-15,17-1 15,-17-17-15,0 35 15,53-35-16,-35 0 17,105 0-1,-158 0-15,35 0-1,158 53 16,-140-53-15,105 0 0,-52 0 15,-107 0-15</inkml:trace>
  <inkml:trace contextRef="#ctx0" brushRef="#br0" timeOffset="2130.01">6403 7532 0,'106'0'0,"-89"-18"62,19 18-46,17 0-1,105 0 1,19 0 15,-71 0-31,282 0 32,-247 0-32,212 0 15,-1 0 16,125 0-15,158-35 15,-459 17-15,-53 18 15,71 0-15,89 0 15,-89-17 0,123-19-15,18 1 15,-141 35-15,212 0 15,-265 0-15,-17 0 15,158 0 0,-176 0-15,70 0 15,-141 0-15,71 0 15,-18 0-15,18 0-1,88 0 16,-106 0-15,71 0 15,-88 0-15,17 0 0,88 0 15,18 0 16,-141 0-47,18 0 15,-54 0 17,89 0-17,0 18 16,53-18 1,-89 0-17,1 0 17,0 0-17,-54 0 1,18 0 15,-17 0-15,35 0-1,18 0 1,70 53 15,-88-53-15,35 17 15,-53-17-15,-17 0-1</inkml:trace>
  <inkml:trace contextRef="#ctx0" brushRef="#br0" timeOffset="15358.06">7408 10672 0,'36'0'63,"17"0"-63,-1 0 15,1 0 1,124 0 0,-18 0 15,-89 0-31,265 0 31,36 0-15,-160 0-1,177 0 17,-229 0-17,141 0 17,-141 17-17,158 18 16,36 1-15,-124 17 31,-52 0-31,-71-18 15,88-35-16,0 0 17,105 0-17,-69 0 17,-1 0-17,18 0 16,-35 0 1,-18 0-17,211-18 17,-228-17-17,52 35 16,-194 0-15,142 0 15,17 0 1,-18 0-1,-70-18-16,123 18 17,-70 0-1,-88 0-31,123-35 16,0 17 15,123 1-16,-88-19 17,-140 19-32,-36 17 15,52-18 17,89 18-1,-123 0-16,0 0 17,-1 0-17,1 0 1,-36 0 15,0 0-15,-17 0 15</inkml:trace>
  <inkml:trace contextRef="#ctx0" brushRef="#br0" timeOffset="22702.03">4921 12171 0,'0'17'62,"0"1"-62,0 17 16,0 1-16,88-19 16,230 72 15,970 193-15,-548-141 15,19 35-16,-706-158 17,0-18-17,70 0 17,-70 0-17,-18-18 16</inkml:trace>
  <inkml:trace contextRef="#ctx0" brushRef="#br0" timeOffset="23631.07">10354 12118 0,'35'0'31,"1"0"-31,34 0 15,-17 0-15,159 0 32,158-18-1,-35-52-15,441-89 15,-423 124-16,-194 17 1,264-35 0,-193 53-1,175 0 17,-211-17-17,53-19 1,318-34 15,-424 52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11:00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11677 6103 0,'35'0'63,"1"0"-48,-1 0 1,53 0 0,194 0-1,-158 0 1,-36 0-16,265 0 31,-248 0-31,178 0 31,87 0 1,-211 0-17,88 0 16,-141-18-15,52 18 15,-69 0 1,-72 0-32,89 0 31,-53 0-31,106 0 15,-53 0 17,-71 0-32,18 0 15,88 0 17,0 0-1,-70 0-16,-1 0 1,-17 0 15,88 0 1,-106 0-32,18 0 15,-17 0 1,34 0 15,36 0 0,17 0 1,-105 0-32,35 0 15,35 0 1,-53 0 15,36 0 0,35 0 1,-18 0-1,-53 0-16,36 0 1,-1 0 15,36 0 1,-70 0-17,-1 0 1,88 0 15,-87 0-15,52 0 15,-35 0 0,-18 0-15,-17 0 15,70 0 0,-53 0-15,36 0 0,-18 0 15,17 0 0,-52 0-15,52 0 15,1 0-15,-18 0 15,70 0-16,-87 0 17,-1 0-17,35 0 17,1 0-17,-18 0 1,35 0 15,0 0 0,-17 0-15,-18 0 15,0 0-15,0 0 15,-18 0-31,0 0 16,-17 0 31,17 0-47,-17 0 15,17 0 16,-17 0-15,17 0 15,124-35-15,17-35 15,-17 70 0,-53 0-15,70 0 15,0 0-15,-35 0 15,-17 0-15,105 0 15,-35 0-15,141 17 15,-176 1 0,-106-18 0,18 0 1,123 0-1,-71 0-15,-52 35-1,52 0 1,-88-35-1,36 0 1,105 0 15,-17 0 1,-71 18-17,-35 17 1,106-35 15,-88 0-15,-1 0 15,1 0 0,-18 0 0,123 0 1,-105 0-17,70 0 17,-53 0-17,88 0 16,-123 0-15,35 0 15,-17 0-15,17 0 15,-35 0-15,53 0 15,-18 0 0,-35 0-15,53 0 15,-36 0 0,-52 0-15,17 0 15,-17 0-15,52 0 15,-52 0-15</inkml:trace>
  <inkml:trace contextRef="#ctx0" brushRef="#br0" timeOffset="4264.5">2187 10319 0,'18'-18'94,"-18"0"-79,53 18-15,17-35 16,36 18-1,35 17 17,-88-18-32,71 0 15,34 1 17,107-1-17,-142 18 16,36-18 1,123 1-17,107-1 17,-284 18-1,19 0-16,-36 0 17,0 0-17,53 0 17,18 0-17,-88 0 16,105 0-15,-123 0 15,106-35 1,17 35-1,0-18-16,-52 18 1,35 0 0,-18-53 15,-18 53 0,-70 0-15,35 0 15,-70 0-15,0 0 15</inkml:trace>
  <inkml:trace contextRef="#ctx0" brushRef="#br0" timeOffset="5447.16">9931 7849 0,'-18'0'16,"-35"0"-1,18 18-15,-53 88 16,-36-18 15,89-70-31,-71 140 16,-35 72 15,70-107-15,-17 142 15,71-177-16,-72 194 17,72-194-1,-36 18-15,18 53 15,17 0-16,18-53 17,0 17-17,0 18 17,0 18-1,70-53-16,89 141 17,-53-177-17,-53-17 17</inkml:trace>
  <inkml:trace contextRef="#ctx0" brushRef="#br0" timeOffset="6980.09">22366 8255 0,'18'0'16,"70"0"-16,35 71 31,1 34-15,-54 1 15,-17-35-31,-17 70 16,69 53 15,-16 18 0,-72-54-15,-17-69 15,0 16-15,0-34-16,0 17 31,0-17-16,0 52 32,-17-52-31,17 17 0,-89 88 15,37-123-16,34 18 1,-17-36 15,17 36 1,0-36-1,-17-17 0,-35 34 0,52-52-31,0 18 16,-35 35 15,18-18-15,-106 71 15,106-88 0,-106 88-15,70-71 15,53 0-15</inkml:trace>
  <inkml:trace contextRef="#ctx0" brushRef="#br0" timeOffset="10926.16">14887 9172 0,'0'36'31,"-35"16"-15,35 1-16,-71 71 15,-34 87 17,69-122-32,-34 69 15,-18-16 16,70-54-15,18-53 47,0 0-48,0 71 16,18-71-31,70 89 16,-18-89 15,-34-35-15</inkml:trace>
  <inkml:trace contextRef="#ctx0" brushRef="#br0" timeOffset="11951.61">17286 9172 0,'35'36'31,"-17"-19"-15,0 1-16,-1-1 0,1 36 31,0 36-15,35 69 15,-53-52-15,0 35 15,0-35 0,0-35 0,0 52-15,-18-70 0,-17 35 15,17-53 0,0 1-15,1 17 15,-54 17 0,36-52-15</inkml:trace>
  <inkml:trace contextRef="#ctx0" brushRef="#br0" timeOffset="30005.19">2787 13159 0,'18'0'62,"35"0"-46,-18 0-16,35 0 16,124 0-1,-70 0 1,405-53 15,71 17-15,-142-34 15,-140 70 0,-265 0-31,0 0 16,70 0 15,71 0-15,18 0 15,-106 0-15,105 0 15,-122 0 0,-54 0 0,18 0-15,0 0 0,123 0 15,-88 0-16,-35 0 17,18 0 15,-18 0-47,-36 0 31</inkml:trace>
  <inkml:trace contextRef="#ctx0" brushRef="#br0" timeOffset="32878.85">24395 12241 0,'35'0'16,"-35"18"-16,18-18 15,-18 35-15,52 1 16,-34 34 15,-18 159 16,0-87-47,0 34 31,0-158 1,0 17-17,0 18 17,-70 70-1,17-70-31,0-35 15,-159 123 1,71-35 15,123-53-15,18-36 0</inkml:trace>
  <inkml:trace contextRef="#ctx0" brushRef="#br0" timeOffset="34304.33">21378 12312 0,'-35'0'47,"17"0"-16,1 18-31,-89 105 16,53-35 15,0-17-31,-88 105 16,106-123 15,17 0-15,18 0 15,0 70-15,0-87 15,0-1-16,0 0 17,18 1-17,17-1 17,-17 0-17,246 18 1,-123-35 15,-35-18 0</inkml:trace>
  <inkml:trace contextRef="#ctx0" brushRef="#br0" timeOffset="44447.35">17022 10672 0,'0'-18'63,"35"18"-63,35 0 15,-34 0 1,52 0-1,-18 0-15,442 141 32,-89 18-17,477 158 17,-318-140-17,-441-142 1,106 0-1,-53 36 17,-88-18-17,106 53 17,-54-18-17,36-88 16,-53 53 1,-70-53-17,-18 0 17,-53 17-17</inkml:trace>
  <inkml:trace contextRef="#ctx0" brushRef="#br0" timeOffset="50881.77">21255 15910 0,'53'-17'16,"0"17"-16,-36 0 15,36-36 1,194 36 15,-106 0-15,-52 0-1,246 0 17,-88 0-17,-71 0 16,-35 0-15,106 0 15,53 0 1,-71 0-17,-88 0 16,124 0-15,17-35 31,-176 35-47,-18 0 31,89-18-15,-107 1 15,-35-1 0,1 18 1,-1 0-1,0 0 0,-17 0-15</inkml:trace>
  <inkml:trace contextRef="#ctx0" brushRef="#br0" timeOffset="63404.38">2981 14482 0,'-18'0'47,"1"17"-31,-71 71-1,-142 142 17,124-72-17,36-34 1,17-18 15,18 141 0,35-141 1,0-36-32,0 18 15,0 159 17,53-53-1,35-53-16,53-17 17,-53-36-17,-70-88 17</inkml:trace>
  <inkml:trace contextRef="#ctx0" brushRef="#br0" timeOffset="65438.4">31097 14446 0,'0'18'31,"0"0"-31,18-1 16,0 36-16,17 0 15,-35 18 17,35 140-17,-17-123 1,35 106 15,-53-123 0,17 0-15,-17 34 15,0-16 1,0 16-17,-70 89 16,17-88-15,0 0 15,18-53-15,17-35 15,0 17-15,-17 36 15,18-1 0,-19-52 1,36-1-17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12:53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8767 0,'35'0'93,"18"0"-77,-18 0-16,1 0 16,17 0-1,17-18-15,265-35 16,-123-18 15,-71 54 0,18 17-15,17 0 15,-17 0-15,-53 0 15,405 35 0,-405-17-15,247 35 15,-212-36-15,-18-17 15,177 18 16,-159-18-31,-35 0-1,141 0 17,-88 0-17,-89 0 1,125 35 15,-37 18-15,-105-35 31,-35-18-47,52 0 15,160 70 16,-72-52 1,-34-18-17,-1 35 17,18-35-1,71 18 0,-18-18-15,-88 0-1,-53 0 17,-18 0 30,-17 0-46,35 0-1,-36 0 1,107 0 15,-89 0-15,18 0 15,-18 0 0,1 0-15,-1 0 0,35 0 15</inkml:trace>
  <inkml:trace contextRef="#ctx0" brushRef="#br0" timeOffset="3187.64">20320 8731 0,'35'0'0,"-17"0"15,0 0-15,34 0 32,-16 0-32,123 0 31,35 0-15,-36 0-1,-87 0 16,52 0-15,71 0 15,-123 0 1,123-17-17,-88 17 16,105 0-15,-105 0 15,53 0-15,17 0 15,1 0-15,52 0 15,-17-53 0,-89 53-15,36 0 15,-53 0 0,-18 0-15,-35 0 0,88 0 15,0 0 0,-53 0 0,18 0-15,0 0 15,0 0 1,-53 0-17,-18 0 16</inkml:trace>
  <inkml:trace contextRef="#ctx0" brushRef="#br0" timeOffset="11489.31">14552 12312 0,'-53'0'16,"18"0"-16,-18 0 16,18 0-16,-53 0 47,70 0-47,-17 0 15,-36 0 16,53 0 1,1 0 15,-107 0-32,71 0 1,-35 0-1,-35 0 17,105 0 93,18 35-94,0-17-31,0 17 16,0 18-1,0-18 1,0 18-1,0 0 1,0 0 15,0-18 126,71-17-157,-1 0 15,-35-1-15,71 36 16,124-35 15,-160-18-31,107 0 31,-72 0 1,-87 0 30,123 0-31,-88 0-15,0 0-16,-18 0 31,-17 0 0,0 0 32,-18-18-1,0 1-30,0-1-32,0-17 31,0-36-15,0 18 15,0 36-31,0-19 94,0 19-79,0-1 32,0 0-31,0 1-1,-18 17-15,-17-36 16,17-16 15,-17 16-15,-1-34 15,19 70 0,-1-18 16,-17 0-16,17 18-15,-17-17 0,17 17-1,-17-18 1,17 18 15,-52 0 16,-71-18-16,70-17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18:32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8484 6085 0,'18'-17'141,"0"17"-126,17 0-15,71 0 47,-71 0-47,-17 0 16,-1 0-1,160 0 17,-19 35-1,1 53 0,-88-35 0,-18-18-31,70 1 16,-35-36 15,53 0-15,-17 0 15,-54 0-31,36 0 31,71 0-15,52 0 31,-106 0-32,107 0 1,-177 0 15,0 0-15,88 35 31,-71-35-32,142 18 17,35-18-1,-212 0-15,53 0 15,-52 0-16,17 0 17,-1 0-17,1 0 17,0 0-1,18 0-16,17 0 17,-70 0-17,70 0 17,-18 0-32,72 0 31,-37 0 0,89 0-15,-70 0 15,88 0-15,-89 0 15,89 0-16,-54 0 17,-16 0-17,-1 0 17,-106 0-17,-17 0 95,17 0-95,-18 0 1,177 0 15,71 0-15,-141 0-1,52 0 1,-35 0 15,-53 0-15,89 35 15,-89-17-15,35-18 15,-70 0-15,0 17 30,0-17-46,-18 0 32,36 0-17,-18 0 17,141 0-17,-71 0 16,54 0 1,-124 0-17,-36 0 329,1 18-344,-18-1 16,18 1-16,17 17 15</inkml:trace>
  <inkml:trace contextRef="#ctx0" brushRef="#br0" timeOffset="3131.78">19297 7814 0,'-35'0'31,"-18"0"-15,0 0 0,-35 71 15,70-71-31,18 35 156,0 35-156,0-52 16,53 123-1,17-17 17,-52-71-17,0-53 16,-1 17 32,19-17-63,-19 0 16</inkml:trace>
  <inkml:trace contextRef="#ctx0" brushRef="#br0" timeOffset="4269.26">20743 7902 0,'53'0'31,"-35"0"-15,17 0-1,18 0 1,-35 0-1,-1 0 17,1 0-1,0 0 16,17 0-32,0 88 17,-17-17-17,-18 123 17,0-123-1,0-54-31,0 1 47,0 70-32,0-53 17,-18 1-32,18-1 15,-35-17 16</inkml:trace>
  <inkml:trace contextRef="#ctx0" brushRef="#br0" timeOffset="6914.7">16492 9208 0,'-17'0'109,"-1"0"-93,0 17 0,1-17-16,-1 35 15,-17 36 1,-18-18 15,35-53-31,1 35 31,17-17 126,35-1-142,0 1-15,18 35 16,18-35-1,-54-18-15,1 17 32</inkml:trace>
  <inkml:trace contextRef="#ctx0" brushRef="#br0" timeOffset="8325.34">18027 9260 0,'18'-17'78,"-1"17"-63,1 0 1,0 0 0,-18 17 77,0 1-77,0 0 0,0-1-16,0 1 15,0 17 32,0 1-47,0 105 31,-18-71-15,0 1 15,18-36 0</inkml:trace>
  <inkml:trace contextRef="#ctx0" brushRef="#br0" timeOffset="10421.46">8625 4992 0,'0'17'47,"0"36"-32,-17-53-15,17 18 32,-18-18-32,1 18 31,-1 70-16,-35 71 17,35-89-17,1 36 17,17-71-1,0 1-31,0-1 31,0 35-15,0 71 15,53 36-15,35 87 15,-35-175 0,-36-36-15,36-36 15,-35 1-15,17-1-1</inkml:trace>
  <inkml:trace contextRef="#ctx0" brushRef="#br0" timeOffset="11680.72">15893 5115 0,'53'36'0,"-36"-1"16,18 18-16,18 17 15,-35-17 1,53 106 15,17 17-15,-71-105 15,19 105-15,-19-105-1,1 35 17,-18-36-1,0 1-15,0 17 30,-18 0-30,-17-35 0,17-35 15,-17-1-15,18 1 46,-1-18-46,-35 71 15</inkml:trace>
  <inkml:trace contextRef="#ctx0" brushRef="#br0" timeOffset="19179.96">7867 8361 0,'18'0'31,"-1"0"-31,36 0 16,88 0 0,53 0 15,-141 0-31,53-18 31,-88 18-15,-1 0-1,19 0 17</inkml:trace>
  <inkml:trace contextRef="#ctx0" brushRef="#br0" timeOffset="20317.47">7796 9719 0,'18'0'63,"0"0"-48,35-35-15,17 35 31,1 0-31,52-18 16,18 18 15,-53 0-15,177-18 15,-141 1 0,-54-1-15,-17 18 0,-35 0 15,35 0-15,-1 0 15,19 0-16,-53 0 17,-1 0-1</inkml:trace>
  <inkml:trace contextRef="#ctx0" brushRef="#br0" timeOffset="28432.87">7655 11977 0,'18'-18'0,"0"-17"15,-1 35-15,1-53 47,-1 53-47,54-35 31,-18 35-31,53 0 32,53-18-1,87 0-16,-51-17 17,34 18-1,18 17-15,-177 0 15,-17 0-31,88 0 31,89-18 0,-72 0 1,19 1-17,-36 17 16,88 0 1,-17 0-1,-124 0-15,18 0 15,-88 0-31,87 0 15,72 0 17,-1 0-1,-88 0 0,1 0-15,105 17 15,-36 54 0,-34-71-15,-1 17 15,-35-17 0,-35 0-15,-35 0 15,0 0-15,-1 0 46</inkml:trace>
  <inkml:trace contextRef="#ctx0" brushRef="#br0" timeOffset="31383.89">25400 10918 0,'-35'-17'16,"-1"17"-16,-16 0 16,-1-35 15,17 35-15,1 0 15,-35 0 0,-36 105-15,53-34 15,0 17-31,-124 141 31,160-87-15,17-125 15,0 71-15,0-70 15,35 106-15,36-36-1,70-18 16,70 71 1,-158-88-17,18-53 17,-1 0-17,107 0 16,-18-123-15,-71 17 15,-35 18 1,-53 35-17,17-106 16,-17 18-15,-17-18 15,-19 53 1,-16 54-17,-72-37 16,18 89-15,-88-35 15,124 35 1,34-35-32,-34 35 15,35 0 16,-1 0-15,-17-18 31</inkml:trace>
  <inkml:trace contextRef="#ctx0" brushRef="#br0" timeOffset="44016.52">6703 14746 0,'17'0'94,"1"0"-94,0 0 15,17 0-15,36 0 16,-36 0-16,35 0 16,54 0 15,88 0 0,-124 0-15,35 0 15,-70 0 0,-18 0-31,1 0 16,69 0 31,-69 0-32,-19 0 1,36 0 31</inkml:trace>
  <inkml:trace contextRef="#ctx0" brushRef="#br0" timeOffset="47004.45">8220 14605 0,'17'0'140,"19"0"-140,17 0 16,-36 0-16,1 0 16,-1 0-16,19 0 78,-1 0-63,-17 0 1,-1 0-16,19 0 31,69 0-15,-34 0 15,17 0-15,-35 0 15,106 0-15,-18 18 15,-18-18 0,-17 53 0,-18-18 1,-70-35-32,88 17 31,-88-17-15,52 18-1,1-18 16,-1 0 16,71 53-15,-105-53-17,34 0 16,-52 0 1</inkml:trace>
  <inkml:trace contextRef="#ctx0" brushRef="#br0" timeOffset="59342.83">10918 14587 0,'36'0'187,"-19"0"-171,54 0-16,0 0 15,-36 0-15,18-17 16,105-19 15,-122 36-15,17 0 15,35-17-15,-18 17 15,-34 0 0,-1 0-31,53 0 32,71 0-17,-53 0 16,0 0-15,-36 0 15,18 0-15,18 0 0,-18 0 15,-52 0-16,17 0 17,-36 0-1,18 0-15,36 0 15,-18 0-16,53 0 17,-89 0 15,19 0-32,-1 0 16,-17 0-15,-1 0 15</inkml:trace>
  <inkml:trace contextRef="#ctx0" brushRef="#br0" timeOffset="61830.83">10795 16722 0,'0'-36'15,"0"19"48,18 17-63,52 0 15,89 0 17,264 0-17,-246 0 1,140 0 0,89 0 15,-371 0-16,36 0 17,70-18-17,-53 18 1,-17 0 15</inkml:trace>
  <inkml:trace contextRef="#ctx0" brushRef="#br0" timeOffset="62769.89">10478 17392 0,'35'0'0,"0"-35"15,-17 35-15,-1 0 16,1 0-1,17-18 1,71 18 15,0 0-15,70 0 15,283 0 0,-89 0 1,-176 0-17</inkml:trace>
  <inkml:trace contextRef="#ctx0" brushRef="#br0" timeOffset="63999.55">13476 13635 0,'-35'18'46,"0"17"-30,-18 18-16,17 0 16,1 17-1,-18 36 17,53-71-17,-70 106 16,52-52-15,-35-19 15,35 54-15,-17 17 15,35-88-15,0 70 15,71 36-15,105-18 15,-158-123 0</inkml:trace>
  <inkml:trace contextRef="#ctx0" brushRef="#br0" timeOffset="65510.79">15628 13547 0,'18'0'15,"-1"0"1,1 0-16,-18 17 31,0 1-15,0 0-16,18 52 31,35 1-15,-18 52 15,53 54 0,-70-72-15,35 89 15,-53-52-15,0 52 15,0-36 0,17-140 0,-17 0 48,0 17-64,0 53 1,0-70-16,0 70 15,-17 0 32</inkml:trace>
  <inkml:trace contextRef="#ctx0" brushRef="#br0" timeOffset="80228.53">18027 13159 0,'0'-18'62,"18"0"-62,35 18 16,70 0-1,53 0 17,-105 0-32,-18 0 0,0 0 31,53 0-16,70-53 17,18 36-17,-88 17 17,70-18-17,-70 1 16,18 17 1,-54 0-17,18-18 17,106 18-1,-35 0-16,17 0 17,-70 0-1,159 0 0,-142 0-15,18 0 15,-70 0-15,70 0 15,-35 0-15,123 18 15,-123-18 0,0 17 0,17-17-15,-52 35 15,35-35-15,-53 0 15,17 0-15,-52 0 15,17 18-15,53-18 15,-52 18 0</inkml:trace>
  <inkml:trace contextRef="#ctx0" brushRef="#br0" timeOffset="83276.13">6950 13441 0,'-18'0'93,"-17"0"-77,17 0 0,1 0-16,-1 0 15,-17 0 1,17 0-16,-123 0 31,106 0 0,17 0 32,-17 0-47,-1 0-16,-52 17 31,71-17 31,17 18-46,0 106 0,0-54-1,0 124 1,0 177-1,0 17 17,0 70-1,0-264-15,0-123-1,0 88 1,35-106-1,-35 17 17,35-70 124,-17 0-156,70-18 16,-35-34-1,0 52-15,17-18 16,-34-17 15,-36 17 0</inkml:trace>
  <inkml:trace contextRef="#ctx0" brushRef="#br0" timeOffset="85402.56">15893 13388 0,'17'0'32,"1"0"-17,17 0 1,-17 0-16,35 0 15,-18 0-15,53 0 16,142 0 15,246 0-15,-212 0 15,-264 18 157,-17 17-188,-1 0 15,-17 18-15,17-18 16,18-17-16,-53 105 31,36-17-15,-19 18 15,36-36 0,0-18-15,0 36 15,-53 71 0,53 123-15,-17-230 0,17 89 15,0-124 0,0 53-15,0 1 15,0 34-15,-18-35 15,18-70-15,-17 17 93,-1-17-93,-35-18-16,18 0 0,-106 53 31,-36-36-16,-105-17 17,141 0-1</inkml:trace>
  <inkml:trace contextRef="#ctx0" brushRef="#br0" timeOffset="95972.65">16898 14834 0,'35'0'109,"1"0"-93,17 0-16,-1 0 16,1 0-16,18 0 15,-1-17-15,142-1 32,-18-17-1,18 17 0,17-17 0,-88 35 1,-105 0-17,105 0 32,-71 0-31,177 0 15,-88 0 0,-53 0-15,-18 0 31,18-18-32,-18 18 17,-35 0-1</inkml:trace>
  <inkml:trace contextRef="#ctx0" brushRef="#br0" timeOffset="101924.98">16510 17586 0,'53'0'109,"17"0"-93,-17 0-1,-17 0-15,52 0 0,176 0 32,-122 0-32,193 0 31,-194 0 0,-106 0-15,89 0 15,17 0 0,-53 0-15,18 0 15,-53 0-15,0 0-1,-1 0 17,-34 18-32,123-18 15,-17 0 1,-18 0-1,52 0 17,-105 0-17,-35 0 1</inkml:trace>
  <inkml:trace contextRef="#ctx0" brushRef="#br0" timeOffset="107683.86">19597 14781 0,'17'0'234,"19"0"-234,-19 0 16,19 0-16,17 0 15,35-17 1,0 17-1,-35 0 1,0 0-16,17 0 16,-17 0-16,53 0 15,-18 0 17,-70 0-17,0 0 16,34-18-15,-34 18-16,106 0 16,-19 0-1,-16 0 1,-72 0 0,19 0-16,-19 0 15,71 0 1,1 0-1,-72 0 1,18 0 0,1 0-16,52 0 15,-17 0 1,52 0 15,-52 0-15,70 0-1,-71 18 17,-52-18-32,-1 0 15,19 0 1,34 0-16,-17 0 31,35 0-15,54 0-1,-90 0 17,-16 17-17,17-17-15,52 0 16,54 0 15,-123 0-31,-1 0 16,53 0-1,-35 0-15,-18 0 16,53 0 0,1 0-1,-1 0 1,-35 0-16,0 0 16,0 0-16,-36 0 15,18 0 1,1 0-16,34 0 15,18 0 17,-35 0-17,53 0 1,-18 0 0,-35 0-1,-35 0-15,17 0 16,18 0-1,-35 0 17,52 0-17,1 0 1,35 0 15,-71 0-31,18 0 16,17 0-1,19 0 1,-1 0 0,-53 0-16,106 0 15,-105 0 17,-1 0-17,35 0 16,-34 0-15,34 0 0,-52 0-16,52 0 15,1 0 17,-36 0-17,-17 0-15,0 0 31,17 0-31</inkml:trace>
  <inkml:trace contextRef="#ctx0" brushRef="#br0" timeOffset="111483.82">25788 14693 0,'35'0'125,"1"0"-109,34 0-16,-17 0 15,-18 0 1,18 0-1,-35 0 1,0 0 15,-1 0-15,18 0 15,1 0-15,17-17-1,53-1 1,17-17 15,-88 35-31,-17-18 16,17 18-16</inkml:trace>
  <inkml:trace contextRef="#ctx0" brushRef="#br0" timeOffset="112684.37">25400 16422 0,'18'0'109,"35"0"-93,17 0-16,-35-18 15,18 18 1,106-17-1,-35 17-15,122-18 16,-140 18-16,88-18 31,-53 1-15,-52 17 0,34-18 15,71 0-16,-123 18 1,-1 0-16,1 0 16,-1 0-16,-17 0 15,18 0 17,-1 0-1,-17 0-16,-35 0 1,17 0-16,-17 0 16</inkml:trace>
  <inkml:trace contextRef="#ctx0" brushRef="#br0" timeOffset="125154.97">14534 18556 0,'18'0'63,"17"0"-48,18 0-15,18 0 16,-18 0-1,53 0 1,-71 0-16,35 0 16,19 0-16,228-35 31,-123 0-15,-88 35-1,-71 0 16,-17 0-15,-18-18 15,0 0-15,18 18 15,-1 0-15,1 0-1</inkml:trace>
  <inkml:trace contextRef="#ctx0" brushRef="#br0" timeOffset="128745.68">24183 18591 0,'53'0'15,"-18"0"1,0 0-16,18 0 15,159 18 17,-194-18-17,-1 0 63,19 0-62,-19 0-16,36 0 16,-18 0-16,36 0 15,17 18 1,-35-18 15,-18 0-31,89 17 16,-54-17 15,71 0-15,-35 0 15,-35 18-31,-54-18 0,1 0 16,35 0-16,0 18 31,35-1-16,-35-17 17,-35 0-32,17 0 31,-17 0-31,17 18 16,-17-18-16,-1 0 31,36 0-16,-35 0 1,-1 0 0,1 0-1</inkml:trace>
  <inkml:trace contextRef="#ctx0" brushRef="#br0" timeOffset="133965.79">16722 18962 0,'123'0'16,"-52"0"-16,-36 0 31,0 0-31,18 0 0,-18 0 16,89 0 15,-71 0-31,17 0 16,1 0-1,35 0 1,0 0-1,-1 0 1,-69 0 0,34 0-1,54 0 1,-107 0 0,1 0-16,35 0 15,0 0 1,-18 0-1,36 0 1,17 0 0,-70 0-1,17 0 1,18 17 0,-18-17-1,-17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21:51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6385 0,'0'18'79,"53"-18"-64,18 18-15,-36-18 16,18 0-16,71 0 15,264 0 17,70 17-17,-17 36 17,-353-35-1,-17 17-31,35-17 15,-36-18 17,230 0-17,335 0 32,-564 0-31,17 0-1,-17 0 17,34 0-17,-69 0-15,140 0 47,-123 0-31,88 0 15,-106 0-15,54 0 15</inkml:trace>
  <inkml:trace contextRef="#ctx0" brushRef="#br0" timeOffset="1714.31">26317 6491 0,'53'0'93,"-18"0"-77,18 0-16,-35 0 16,17 0-16,53 0 31,-35 0-15,-17 0 30,17 0-30,70 0 0,36 0-1,-53 0 17,17 35-32,71-17 31,-17 0 0,-142-1-31,35-17 31,213 0 16,-107 18-31,-17-18-1,158 53 17,-17-35-1,-229-18-15,140 17 15,-70 1-16,1-18 17,-107 0-1,106 0-15,-88 0-1,106 17 16,-18-17 1,-106 0-1</inkml:trace>
  <inkml:trace contextRef="#ctx0" brushRef="#br0" timeOffset="6584.2">5151 6597 0,'35'0'94,"-18"0"-79,54 0 1,-36 0-16,71 0 31,-35 0-15,17 18 15,-53-18-15,0 0-1,-17 0 1,106 0 15,34 0 0,-87 0-15,-1 0 15,-17 0-31,0 0 31,88 0 1,-35 0-17,-35 0 1,158 0 15,-105 0 0,-89 0-31,18 0 32,35 0-17,-35 0 17,53 0-17,0 53 16,-54-36 1,-34-17-17,17 0 32,18 0-16,-35 0-31,52 0 16,-17 0 0,0 0 15,0 0 16,-18 0-32,-17-17 189,-18-1-204,0-35 15,0 18-15,-18-159 16,-52-194 15,70 352 0,0 1-15,0 17 62,-35-17-62,17 17 15,18 1 16,-18 17-32,1-18 17,17 1 30,0-1-46,-18 18 78,0-35-94,-17 35 15,-35-36-15,-54-17 16,36 18 15,53 18 0,-89-1-15,1 18 0,17 0 15,-123-35-16,123 17 17,35 18-17,36 0 17,-71 0-17,-53 0 32,71 0-31,-18 0-1,0 0 17,54 0-17,34 0-15,0 0 47,-35 0-16,-35 0-15,53 0 0,-53 0-1,-71 0 1,71 0 15,52 0 0,1 0 32,18 0-63,-107 0 31,89 0-31,0 0 16,-1 0 15,36 18 188,0-1-204,0 1 1,0 17-16,0 71 16,18-71-1,-18 36 1,0 17-1,0-17 17,18-1-17,-1 18 17,18 18-1,-35-35-16,0 35 17,0-89-17,0 36 32,0-35-47,0 35 47,18-36 266,0-17-298,35 0-15,-18 18 16,0-18-1,36 0 1,-1 35 0,-17 1 15</inkml:trace>
  <inkml:trace contextRef="#ctx0" brushRef="#br0" timeOffset="25937.51">13741 7497 0,'17'-18'110,"36"18"-110,-17 0 15,34 0-15,54 0 16,70 0 15,0 0 0,-141 0-15,-1 0-16,107 0 31,-18 0 0,-88 0 16,0 0-31,-35 0 0,-1 0-1,19 0 32</inkml:trace>
  <inkml:trace contextRef="#ctx0" brushRef="#br0" timeOffset="27204.98">19597 7638 0,'17'0'62,"19"0"-46,-1 0-16,18 0 15,494 0 32,-424 0-47,89 0 16,35 0 15,-71 0-15,89-53 31,-230 53-32,141 0 1,-17 0 15,-106-18 0,0 18 16,-35 0-31,-1 0-16,54 0 31,-36 0-15,-17 0 109,-1 0-94,1 0-15,0 0-1</inkml:trace>
  <inkml:trace contextRef="#ctx0" brushRef="#br0" timeOffset="42677.81">5239 8502 0,'17'0'16,"19"0"-1,-19 0-15,72 0 16,34 0 15,177 0-15,-159 0 15,-88 0-31,-18 0 0,-17 0 31,123 0-15,-71 0 15,36 0-15,88 18-1,-88-18 17,71 35-17,-36-35 16,0 18 1,18-18-17,264 0 17,-106 0-1,-176 0-16,-88 0 17,88 35-1,-35-35-15,106 0 15,-124 0-16,0 0 17,142 0-17,-107 0 17,89 0-17,-53 0 16,17 0 1,-35 0-17,124 0 17,35 0-1,35 0 0,-265 0-15,-17 0-16,53 0 31,70 0 0,1 0-15,-1 0 15,-35 0-15,36 0-1,34 0 17,-87 0-17,-36 0 16,-17 0-15,193 0 15,-70 0 1,-106 0-17,36 0 16,-54 0 1,36 0-17,0 0 17,0 0-17,-18 0 16,0 0-15,-17 0 0,35 0 15,-1 0-15,-34 0 15,-18 0-16,17 0 17,-34 0-1,34 0 0,-34 0-15,17 0-1,-1 0 1,-16 0 15,-1 0 16,0 0-16,-17 0-15,0 0 78,-1 0-79</inkml:trace>
  <inkml:trace contextRef="#ctx0" brushRef="#br0" timeOffset="55565.23">12524 7832 0,'-18'0'0,"36"0"15,-54 17-15,19 1 32,-19 35 30,19-53-62,17 18 16,0 17-16,-53 35 31,53 54-15,0-71 15,0-36-31,0 1 31,0 0-15,0-1 15,0 54-15,0-54-1,0 36 16,0-35 1,0 35 15,18-35-47,-1-1 31,1-17-16</inkml:trace>
  <inkml:trace contextRef="#ctx0" brushRef="#br0" timeOffset="70328.14">8502 9772 0,'0'-18'203,"35"18"-188,18 0 1,18 0-16,-36 0 16,353 0 31,-247 0-47,247 0 31,-282 0-16,-88 0 17,52 0 15,-17 0-47,35 0 15,18 0 16,123 0-15,-52 0 15,-71 0 1,35 0-17,18 0 16,-54 0-15,-16 0 31,-54 0-31,71 0-1,-36 0 16,-34 0 1,140 0-1,-106 0-15,-34 0-1,52 0 16,-35 0-15,88 0 31,-88 0-31,-18 0-1,53 0 16,-52 0-15,-1 0 15,18 0 1,-18 0-17,18 0 16,-18 0 1,1 0-17,17 0 17,17 0-1,1 0 0,-18 0 0,-18 0-15</inkml:trace>
  <inkml:trace contextRef="#ctx0" brushRef="#br0" timeOffset="78010.17">13176 9895 0,'36'0'94,"-19"0"-94,18 0 16,1 0-16,17 0 15,0 0-15,211 0 47,-140 0-47,158 0 16,-159 0 15,54 0-15,-36 0 15,-88 0 0,88 0-15,-18 0 15,71 0-15,-123 0-1,-18 0 16,17 0-15,1 0 15,17 0-15,106 0 15,-88 0-15,35-17 15,-17-1-15,-107 18-1,142 0 1,-88 0 0,17 0 15,53 0-16,88 0 17,-123 0-1,35 0-15,-70 0 15,34 0-16,-16 0 17,-1 0-1,53 0-15,-35 0 15,88 0 0,-106 0-15,53 0-1,-35 0 17,0 0-17,53-17 16,-89-1-15,18 18 0,53 0 15,-17 0-15,-18 0 15,-53 0-16,52 0 17,-69 0-17,34 0 17,1 0-1,-1 0-16,-52 0 1,70 0 15,-17 0 1,-54 0-17,19 0 1,52 0 15,18 0-15,17 0 15,54 0-15,-1 0 30,-70 0-30,53 0 0,-71 0-1,53 0 17,18 18-17,-89-18 16,89 17 1,-141-17-17,158 35 17,-88-35-17,-35 0-15,88 0 31,36 0-15,-54 0 15,-70 0-15,53 0 15,-53 0-15,0 18-1,17-18 17,142 0-1,-159 0-15,70 0-1,-52 0 16,-54 0-15,19 0 15</inkml:trace>
  <inkml:trace contextRef="#ctx0" brushRef="#br0" timeOffset="110562.46">13741 13617 0,'0'18'78,"17"-18"-46,19 0-32,34 0 15,-52 0-15,52 0 31,1 0 1,-18 0-32,176 0 31,-141 0-15,124 0 15,0 0-16,-106 0 1,-54 0 0,-16 0 15,-1 0-15,-17 0-1,17 0 1,0 0-16,71 0 15,35 0 17,-88 0-32,-18 0 15,89 0 1,-54 18 15,1-1-31,52 1 16,-70-1-1,-17 1 1,16-18 15,-34 0-31,17 18 16,1-18-16,-19 0 16,1 0-16,17 0 31,53 0-16,-70 0 1,141 17 15,-89 19-15,-17-36-16,0 17 16,-18-17-16,107 18 31,-54-18-16,53 0 1,-106 0 0,36 0-1,-18 0 1,0 0-16,35 0 31,-18 0-15,-17 0-1,53 0 17,-88 0-32,52 0 15,1 0 17,17 0-17,106 0 1,-53 0 15,-88 0-15,-35 0-1,52 0 1,-52 0-16,35 0 0,0 0 16,-36 0 15,89 0-16,0 0 17,-88 0-1,-1 0 16,1 0-32,0 0 1</inkml:trace>
  <inkml:trace contextRef="#ctx0" brushRef="#br0" timeOffset="111794.19">20020 13600 0,'71'0'93,"-18"17"-93,-18-17 16,0 0-16,0 0 16,18 0-16,0 0 15,-35 0 1,17 0-16,-17 0 0,-1 0 15,19 0 1,17 0 15,35 0-31,-35 0 16,0 0 15,70 18-15,-35-18 15,36 18-15,-89-1 15,-17-17-31</inkml:trace>
  <inkml:trace contextRef="#ctx0" brushRef="#br0" timeOffset="119228.03">23460 8502 0,'0'-35'31,"0"17"-15,-36 18 109,19 0-125,-1 0 15,-17 0-15,-18 0 16,35 0 156,-17 0-156,17 0-1,1 0-15,-1 0 375,1 0-375,-1 0 16,0 0 249,1 0-265,17 35 16,0 1-16,0 69 16,0-52-1,0 0-15,0 71 32,0 17-17,0 18 1,0-124-1,0 88 1,0-70-16,0 0 16,0-18-16,0 1 15,0 34 1,17 54 0,-17-89-1,18 53 1,-18-35-1,0-18 1,18 159 15,-18-105-15,0-19 0,0 71-1,0-52 1,35-89 140,-18 0-156,19 0 16,17 0-16,0 0 31</inkml:trace>
  <inkml:trace contextRef="#ctx0" brushRef="#br0" timeOffset="122595.49">10001 9825 0,'18'0'172,"17"0"-172,-17 0 16,17-18-16,18 1 15,-35 17-15,-18 17 63,0 1-48,0 17 1,0-17 0,0 35 218,0-18-218,0 0-16,0 18 15,0 18-15,0-18 16,-18 70 15,18-88-31,0 18 16,-18 0-1,18-35 1,0 70 0,0 18-1,-17-71 1,17 106 15,0-70-15,0 35 15,0-71-15,0-17-16,0 17 31,0-17 16,-18-18 281,0 0-266,1 0-46</inkml:trace>
  <inkml:trace contextRef="#ctx0" brushRef="#br0" timeOffset="128949.43">11624 14552 0,'35'0'94,"18"0"-79,-17 0-15,34 0 16,-17 0-16,106 0 31,17-18-15,-88 1-1,-17-1-15,52 1 16,-70 17 0,18 0-1,-36 0 1,0 0 15,89 0-15,-89 0-1,0 0 1,18 0-16,18 0 31,17 0-31,0 0 16,-35 0 15</inkml:trace>
  <inkml:trace contextRef="#ctx0" brushRef="#br0" timeOffset="149561.78">21749 12735 0,'0'-17'94,"-18"17"-78,0 0-16,-17 0 62,18-18-46,-1 18 0,0-18-16,1 18 0,-1 0 15,0 0 1,18 18 265,0 17-281,0 1 16,0-1-16,18 106 15,0-88 1,-1 159 0,-17-142 15,0 36-16,0-71 1,36 18 15,-36-35-31,0-1 0,17 19 16,-17-19 15,0 89-15,0-53 15,0-18-31,0 1 16,0-19-1,18-17 126,17 0-125,18 0-16,53 0 15,-88 0 16,-1 0-31,1 18 16</inkml:trace>
  <inkml:trace contextRef="#ctx0" brushRef="#br0" timeOffset="151984.6">10654 16334 0,'0'-18'156,"18"18"-156,-18-18 203,17 18-62,18 0-79,-17 18-46,-18 0-16,18-1 47,-1-17-47,1 18 31,-18 0-16,0 17 189,0 35-189,0-34-15,0-19 16,0 71-1,0 54 1,0-72 0,-18 54-1,18 17 1,-17-35 15,17-36-15,0-17-1,0-18-15,0 36 16,-18-1 0,0-17-16,1 18 15,-1 17 1,18-17 0,-17-18 15,-1-53 94,0 0-110,-17-36-15,0 1 16,-1 0-16,-16-1 31,-1 1-15,17 35-16</inkml:trace>
  <inkml:trace contextRef="#ctx0" brushRef="#br0" timeOffset="163890.34">10089 11113 0,'-17'0'141,"-18"0"-141,-18 0 15,0 0 1,35 0-16,0 0 31</inkml:trace>
  <inkml:trace contextRef="#ctx0" brushRef="#br0" timeOffset="169033.48">11748 17357 0,'52'0'47,"1"0"-31,18 0-16,17 0 15,212 0 17,-159 0-32,159 0 15,211 0 32,-422 0-16,16 0 1,-52 0-32,106 0 15,70 0 32,-140 0-31,34 0-1,-35 0 17,159 0-17,-17 0 32,-54 0-31,-105 0 15,-1-36-15,-17 36 15,18 0 0,-19 0-15,19 0 15</inkml:trace>
  <inkml:trace contextRef="#ctx0" brushRef="#br0" timeOffset="178249.14">17092 18768 0,'18'0'32,"17"0"-17,36 0 1,-36 0-16,35 0 15,19 0-15,105 0 32,194 0-1,-106 0-15,35 0 15,36 0 0,106 0 0,-353 0-15,52 0 15,36 0-15,36 0 15,-1 0-15,-106 0 15,195 0-15,35 0 15,0 0 0,-283 0 0,89 0-15,-71 17 0,88-17 15,-87 0 0,69 0-15,-52 0-1,-18 0 17,142 0-1,-142 0-16,88 0 17,-105 0-17,-18 0-15,70 0 32,-52 0-17,52 18 16,1-18-15,52 18 15,1-18-15,-54 17 15,18-17-15,53 36 15,-53-36-15,0 17 15,-70-17-15,88 36 15,-106-36 0,194 70 0,-71-52-15,-53-1 15,195-17-15,-142 0 15,1 0 0,-89 0-15,18 0 0,17 0 15,54 0 0,-125 0-15,54 0 15,0 0 0,0 0 0,-53 0-15,17 0 15,-17 0-15,18 0 15,88 0-15,-124 0-1,53 0 17,-17-17-1,87 17-15,-105-36 15,18 36 0,-53 0-15,52 0-1,-52 0-15,17 0 32,53 0-1,-70 0 0,-1 0-15</inkml:trace>
  <inkml:trace contextRef="#ctx0" brushRef="#br0" timeOffset="181167.76">20197 17339 0,'17'0'16,"1"0"0,70 0-1,71 0 16,-106 0-31,282 0 32,0 0-1,388 0 0,-229 0-15,-106 0 15,-88 0 0,-141 0-15,35 0 0,141 0 15,-123 0 0,-54 0-15,54 0 15,-124 0-15,159 0 15,-88 0-16,-18 0 17,124 35-17,-195-35 1,36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25:12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9490 1446 0,'0'36'62,"0"-19"-62,0 19 16,0 17-16,0-1 15,0-34 1,0 53 0,0 17 15,0-71-31,-36 107 31,19-36-15,17-53-16,0 71 31,0 53-15,0-18 15,-35 18 0,17-53-15,-141 105 15,53-122-15,-105-54 15,175-35-15,107 0 62,123 0-47,-176 0-31,87 141 31,-87 18 0,0 70-15,-18-106 0,0 1 15,0-18-15,0-18 15,0 35-16,-18-87 17,0 70-17,1 35 17,-36 70-17,53-140 16,0-1 1,0-17-17,-18 53 17,18 18-1,0-36-16,0 71 17,0-36-17,0-52 17,0-36 30,0-17-46,0-1 15,0 36-15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46:04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10478 7479 0,'70'0'47,"-35"0"-47,18 0 0,35 0 16,36 0-16,105 0 31,212-71-15,-141 18 15,88 53 16,-229-17-32,35-18 1,-124 17-16,213-35 31,17 35-15,-89 18 31,-158 0-32,71 0 1,87 0 15,19 0 1,175 0-1,-211 0-16,18 0 17,-71-35-1,71 35 0,-71 0-15,53 0 15,35 35 0,-17-17-15,-89 0 31,-87-18-47</inkml:trace>
  <inkml:trace contextRef="#ctx0" brushRef="#br0" timeOffset="4708.04">25400 6826 0,'18'0'78,"-18"18"-63,17 35-15,-17 0 16,0 0-16,0 229 31,0-35-15,0-106-16,0 176 31,0-175-31,0 16 0,0-17 16,-17 389 15,-1 34-15,18-246-1,0 158 17,0-335-32,0 88 15,0-35 1,0-35 15,0-88-15,0-1-1,0-35 17,0-17-32,-18-18 46,18-18-30</inkml:trace>
  <inkml:trace contextRef="#ctx0" brushRef="#br0" timeOffset="7583.8">25400 6332 0,'53'0'47,"-53"18"-47,53 35 15,88 17 1,-53-70 0,18 0 15,-35 0-31,52 0 15,18 0 17,-53 0-32,18 0 0,88-17 15,0 17 17,18 0-17,-159 0-15,88 0 31,300 0-15,-159 0 15,0 0-15,283 0 15,-283 0-15,141 0-1,-264 0 1,17 0-16,1 0 16,193 0-1,18 0 1,212 0 15,-371 0-15,-88 0-1,1 0 17,-1 17-17,159 1 17,-212 0-32,141 17 15,0 0 1,-17-17 15,-53-18-31,-124 35 16,-17-17 31,-1-18-47,19 35 15,-19-35 16,1 35-15,0-17 0,-18 123-1,0 0 17,0-88-32,0 229 15,0-158 1,-18 105-1,0-70-15,-17 123 32,17 18-17,-52 247 1,52-371 0,0 124-1,18-53 1,0-35-1,0-18 1,0-36 0,0-87-16,0 105 31,0-87-31,0 140 16,0-141-1,-17 89 1,-1-36-1,1 53 1,-1-71 15,18-105-15,0-1-16,-18-17 125,-17 0-125,0 0 16,-18 0-16,0 0 15,0 0-15,-70 0 16,-177 0-1,-141 0 17,-283 0-17,513 0-15,-177 0 32,-124 0-1,442 0-31,-54 0 15,1 0 1,52 0 0,-105-17-1,-18-1 1,-36 0 0,1-17-1,-265-35 16,300 52-15,0 18 0,106 0-16,-18 0 15,-247 0 17,265 0-32,-35 0 15,-159 0 16,176 0-31,-35-18 16,52 1 0,-16 17-1,-1-36 1,18 19 0,-195-36 15,177 18-16,54 17 1,-19-17 0,36 17-1,-71 0 1,53 18 0,35 0 93,-17-35-109,-18 35 16,35 0-16,-17 0 15,-35 0-15,-1 0 31,36 0-15</inkml:trace>
  <inkml:trace contextRef="#ctx0" brushRef="#br0" timeOffset="28988.93">2611 3669 0,'17'-18'15,"1"18"-15,-1 0 0,19 0 94,-19 0-78,36 0-16,18 0 15,17 0 1,-53 0-16,71 0 15,18 0 1,-54 0 0,1 0-16,-18 0 15,53 18 1,70 17 0,-70-17-1,35-1 1,-53-17-1,18 0-15,106 0 16,-1 0 15,265 0-15,-387 0 0,105 0-1,53 0 1,-230 0-1,19 0-15,-19 0 16,18 0-16,1 0 16,-1 0-1,159 0 1,-141 0 0,88 0-16,88 0 31,-88 0-16,54 0 17,-54 18-17,123 17 1,-52-17 0,-142-18 15,-52 0-16,-18 18 17</inkml:trace>
  <inkml:trace contextRef="#ctx0" brushRef="#br0" timeOffset="34824.44">5151 8396 0,'17'0'140,"54"0"-140,-36 0 16,36 0-16,-36 0 15,18 0-15,141 0 32,141 0-17,-247 0 17,-53 0-1,107 0 0,-90 0-31,72 0 16,-36 0 15,-70 0-15,70 0-1,18 0 16,-71 0-31,-17 0 16,140 0 15,-52 0-15,18 0 15,-36 0-15,18 0 15,-18 0 0,-35 0 1,53 0-17,35 0 16,-71 0 1,-17 0-17,-17 0 17,-1 0-17,88 0 16,-87 0-15,-19 0-16,19 0 31,16 0-15,-16 18 15,52-1-15,-18-17 15,-17 0-15,0 0-1,-17 0 1,-1 0 0,-17 0-1,52 0 16,-52 0-15,70 18 15</inkml:trace>
  <inkml:trace contextRef="#ctx0" brushRef="#br0" timeOffset="36794.57">12435 8590 0,'0'-17'156,"71"17"-156,-18 0 16,-18 0-16,36 0 16,35 0-16,123 0 31,-106 0-31,212 0 31,-140 0-15,-72 0-1,36 0 17,-36 0-1,142 0-15,-142 0 15,142 0-16,-89 0 32,-88 0-31,106-18 15,-141 18-15,18 0 15,-36 0-15,71 0 15,-18 0-15,36-35 30,-89 35-30,18 0 0,0-18-1,-36 18 17,89 0-1,-53-18-16,-18 18 17</inkml:trace>
  <inkml:trace contextRef="#ctx0" brushRef="#br0" timeOffset="39558.55">8784 7303 0,'0'17'94,"0"54"-79,0-36-15,-17 18 16,17 17-1,-18 19 1,18-54 0,-35 53-1,35 18 17,0-18-17,0 36 16,0-54-15,0 71 15,0-88-15,0 124 15,35-107-15,53 89 15,-17-124 0,-1 36-15</inkml:trace>
  <inkml:trace contextRef="#ctx0" brushRef="#br0" timeOffset="40744.94">12030 7391 0,'35'106'16,"-17"17"0,-1-105-1,19 17-15,-36 0 16,17 53 15,1-52 0,17 87-15,-17-70 15,-1 71 1,1-54-1,-18-52 0,18 70-15,-18-18 15,0 1 0,0 0-15,-18-36-1,-17 35 17,-36-17-1,54-35 16</inkml:trace>
  <inkml:trace contextRef="#ctx0" brushRef="#br0" timeOffset="48498.98">5644 9472 0,'18'0'63,"0"0"-47,52 0-16,-17 0 15,-18 0 1,160 0-1,-160 0 1,35 0 0,19 18 15,69-18 0,-52 0 0,88 0-15,-123 0 15,-36 0 16,-17 0-47,35 0 31,123 0 1,-123 0-17,0 0 17,-36 0-1,54 0-16,-36 0 17,18 0-17,-18 0-15,-17 0 32,70 0-1,36 0-16,-89 0 17,71 0-1,-18 0 0,-17 0-15,-1 0 15,-52 0-15,-1 0 31,1 35-16</inkml:trace>
  <inkml:trace contextRef="#ctx0" brushRef="#br0" timeOffset="62360.48">3792 13423 0,'18'0'63,"17"0"-63,1 0 15,16 0 1,-34 0 0,35 0-1,18 0 1,-36 0 15</inkml:trace>
  <inkml:trace contextRef="#ctx0" brushRef="#br0" timeOffset="63435.11">4639 13899 0,'35'0'78,"-17"18"-63,35-18-15,53 53 32,-53-53-17,-18 0 1,35 0-1,36 0 32,-70 0-47,16 0 16,19 18 15,-36-18-15,1 0 31</inkml:trace>
  <inkml:trace contextRef="#ctx0" brushRef="#br0" timeOffset="77069.75">11924 12118 0,'70'-18'0,"54"18"15,17 0 17,-88 0-32,88 0 31,265 0-16,-159 0 1,-89 0 15,89-17 1,-53 17-17,0-18 16,106 0-15,53 18 15,-124 0 1,54 0-17,-89 0 16,-89 0 1,54 0-17,18-35 17,70 0-1,0 17 0,-159 1-15,53-1-1,123-35 17,-70 35-1,18-17-16,88 35 17,-124 0-1,-35 0-15,71 0 15,88 0-16,-159 0 17,124 0-1,-89 0-15,36 0-1,-89 0 16,177 0-15,18 0 31,-89 0-31,0 0 15,53 0-16,54 0 17,-54 0-17,-35 0 17,35 0-17,71 0 16,70 0 1,-35 0-17,-106 0 17,53 0-17,-123 0 1,141 0 15,-230 0-31,142 18 31,-36-1-15,-88 1 15,159 0-15,-70-18 15,-19 0-15,-70 0 15,194 0 0,-35 0-15,-176 0 15,-18 0 0,-18 0-15</inkml:trace>
  <inkml:trace contextRef="#ctx0" brushRef="#br0" timeOffset="106503.22">6738 15663 0,'71'0'141,"-36"18"-141,0-18 15,0 0-15,89 0 32,-89 0-17,18 0 17,-35 0 46,-1 0-63,19 0-15,17 0 32,17 0-17,-17 0 1,0 0 15,-35 0-31,17 0 31,0 0-31,0 0 16,-17 0-16,53 0 16,-36 0 15,-17 0-31,52 0 15,-35 0 1,-17 0 0,17 0-1,18 0 1,71 0 15,-89 0-31,18 18 31,-18-1-15</inkml:trace>
  <inkml:trace contextRef="#ctx0" brushRef="#br0" timeOffset="111060.09">6844 17339 0,'35'0'188,"18"0"-173,0 0-15,-35 0 16,70 0 0,-18 0-1,-17 18 17,-35-18-32,17 0 15,71 0 16,88 0-15,-70 0 0,-36 17-1,0 1 1,0 17 0,-53-35-1,18 18 16,-17-18-15,-19 0 0,1 0-1,35 0 1,0 18 15,-36-18-31</inkml:trace>
  <inkml:trace contextRef="#ctx0" brushRef="#br0" timeOffset="113832.39">7408 16686 0,'18'0'94,"53"0"-78,-54 0-1,1 0-15,17 18 16,0-18-16,1 0 31,-1 0-31,18 18 16,-18-18-16,53 0 31,53 0-15,-105 0-1,52 0 17,-70 0-32,-1 0 15,18 0-15,18 0 16,71 35 15,-54-35-15,1 0-1,52 0 17,-87 0-17,17 0 17,-36 0-32,36 0 15,0 18 1,18-18 15,-36 0-31,18 0 0,0 0 31,0 0-15,-18 0-16,18 0 16,17 0 15,1 0-16,88 0 1,-124 0 0,18 0-1,-35 0-15,17 0 16,-18 0 0,1 0-1,35 0 1,88 0 15,-88 0-31,-18 0 16,1 0-16,-1 0 15,0 0 1,36 0 0,-54 0-1,36 0 1,-17 0-1,-1 0 1,35 0 0,19 0 15,-72 0-31,1 0 16,17 0-16,0 0 15,18 0-15,88 0 16,-35 0-1,18 0 1,-107 0 0,36 0-16,36 0 15,-54 0 1,141 0 15,-88 0-15,36 0 15,35 0-15,-106 0-16,70 0 31,-52 0-31,-1 0 16,1 0-16,-18 0 0,-1 0 15,107 0 16,-88 0-15,17 0 0,-53 0-1,36 0-15,17 0 32,18 0-17,0 0 1,0 0-1,-18 0 17,-35 0-17,88 0 17,-53 0-17,0 0 1,-70 0-1,-1 0-15,54-18 32,0 0-17,-1 18 1,1-35 15,-18 35-15,-36 0-1,18 0 1,-17 0-16,17 0 16,54-18-1,-72 18 32,1 0-47,-1 0 16,1 0-1,17 0 17,-17 0 61</inkml:trace>
  <inkml:trace contextRef="#ctx0" brushRef="#br0" timeOffset="-214493.36">8925 8343 0,'36'0'94,"16"0"-78,19 0-1,-18 0-15,88 0 16,-70 0 0,87 0-1,178 0 17,-319 0-17,54 0 16,17 0-15,53 0 15,-35 0-15,17 0 31,-105 0-32,123 0 17,-88 0-1,88 0 0,-35 0-15,0 18 15,105 52-15,-87-34 31,-71-36-32,-36 0-15,1 17 31,17-17-15,-17 0 15,35 36 1,0-36-17,-18 0 1,53 0 31,-52 0-32,69 0 17,-87 0-1,0 0-16,17 0 1,71 0 31,-71 0-31,53 0 15,-70 0 0,70 0 0,-70 0 1,-1 0 46,19 0-63,-1 0 1,-17 0-16,-18 17 16</inkml:trace>
  <inkml:trace contextRef="#ctx0" brushRef="#br0" timeOffset="-25711.01">2311 12594 0,'0'-17'16,"-18"17"-16,-35 0 16,36 0-16,-19 17 15,19 1 17,17 17 30,0 36-46,0-36-16,0 88 31,0 107-15,0 175 15,0 72 0,17-107-15,54 318 15,-71-459 0,-35 106 0,-89-264-15,106-71 15,1 35 157,34 1-188,19 34 15,-19-17-15,-17 70 16,0 54 15,0 176 1,18-195-17,35 54 16,-53-159-31,18 88 32,-18 18-17,0-36 17,0 1-1,0-1-16,0-52 17,0 123-1,0-71-15,0-52 15,17-18 16,-17-36-16,0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48:27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25806 8008 0,'-18'0'32,"0"0"-17,-17 0-15,0 0 16,-124 71 15,36-18-15,-195 193 15,159-104-15,54-19 15,16 53-16,72-123 1,-19 18 0,36 17 15,0 71 0,0 35-15,36-88-1,105 264 17,-53-246 15</inkml:trace>
  <inkml:trace contextRef="#ctx0" brushRef="#br0" timeOffset="3653.94">31468 7708 0,'17'0'110,"19"0"-110,-36 18 15,17-18 1,1 17-16,-18 1 15,35 35-15,-17-35 32,105 105-1,-34 36 16,-37-71-32,-34-17-15,53 17 32,-1 53-1,-52-106-15,0 36 15,52 52 0,-52 71 0,-1-106-15,1 18 15,0-70-31,-18 17 16,0 88 15,17 35 16,-17-88-31,18-35-1,-18-35 32,0 35 0,35 105-16,-17-52 0,-18-88 1,0 35-1,0-36 31,0 1-46,0 0 0,0-1 968,0 19-984,0-1 16,0 0 374,-18-17-374,1-18 0,-1 0 30,0 0 1,-35 17-47,0-17 141,36 0-141,-18 18 16,-1-18-1,19 18 1,-1-18 15</inkml:trace>
  <inkml:trace contextRef="#ctx0" brushRef="#br0" timeOffset="18607.77">5239 6862 0,'17'0'79,"1"0"-64,53 0 1,-36-18-16,106 18 15,-106 0 1,89 0 0,87 0 15,-17 0 0,-141 0-15</inkml:trace>
  <inkml:trace contextRef="#ctx0" brushRef="#br0" timeOffset="29915.71">6050 9102 0,'18'0'94,"35"0"-79,17 0 1,-34-18-16,16 18 16,72 0-1,-71 0-15,123 0 32,-52 0-1,-1 0-16,36-18 1,35 18 15,-18 0 1,-52 0-1,70 0-16,-53 0 17,0 0-17,-70 0 17,-18 0-32,-1 0 15,-34 0 16,17 0 1,142 0-17,-54 0 17,-35 18-17,-35-18 16,18 0-15,-18 0 15,88 18 1,-71 35-1,-52-53-31,35 0 15,141 17 17,-35 36-1,-71-53-15,141 0 15,1 0 0,-142 0 0,35 0-15,1 53 15,52-35-15,-17-1 15,-53 1-15,-36-18 15,54 53 0,-71-35-15,-36-1 15,36-17-15,18 35 15,-54-35 0</inkml:trace>
  <inkml:trace contextRef="#ctx0" brushRef="#br0" timeOffset="139891.26">4057 12206 0,'0'-18'125,"35"18"-110,1 0-15,-1 0 16,141 0 15,-70 0-31,-35 0 16,87-35 15,-105 35-15,-17 0 15,140 0 0,53 0 1,-158 0-17,52 0 16,-35 0-15,18 0 31,-88 0-31,0 0 109,-1 0-32,1 0-93,-1 0 16,1 0 0,0 0-16,17 0 828,-17 18-813,-1-18 1,1 0 0</inkml:trace>
  <inkml:trace contextRef="#ctx0" brushRef="#br0" timeOffset="142022.54">6473 6879 0,'18'0'32,"0"0"-17,35 0 1,88 0 31,-106 0-47,89 0 15,70 0 17,0 0-1,-177 0-15,36 0 46,35 0-46,-52 0-16,122 0 31,1 0 0,-141 0-31,-1 0 16,36-35 15,-35 35 16,17 0-16,-17 0 32,17 0-63,36 0 15,-1 0 32</inkml:trace>
  <inkml:trace contextRef="#ctx0" brushRef="#br0" timeOffset="165553.75">3792 14358 0,'18'0'125,"0"0"-125,17 0 16,35 0-1,230 0 16,-70 0-15,264-53 15,-406 36 1,-53 17-17,0 0 16,1 0-15,-19 0 62,1 0-78,-1 0 16,19-18-1,70-35 17,-71 53-17,-17 0 17</inkml:trace>
  <inkml:trace contextRef="#ctx0" brushRef="#br0" timeOffset="172959.74">8590 14340 0,'35'0'47,"18"0"-31,0 0-16,18 0 31,599-35 0,-388 18 1,-176 17-32,88 0 31,0 0 0,0 0-15,124 17 15,123 18 0,494 54 16,-636-54-47,-34 18 31,158 35-15,-282-70 15,248-18 16,-319 0-47,300 17 31,-105 36 1,88-18-17,0 18 16,17-17-15,-88-19 0,142 36 15,-54-35-15,106-18 15,-246 0-16,175 0 17,1 0-17,17 0 32,-105 18-31,-159 17 15,123-35 0,-18 0-15,-158 0 15,0 0-15,106 0 15,-1 17 0,-70 1-15,-88-18 15,36 18 0,-54-18-15,106 0 15,-35 17-15,17-17 15,-35 0 0,36 0 1,-54 0-1,1 0-15,-18 0 15,-18 0-16,-17 0 17,52 0-17,-34 0 1</inkml:trace>
  <inkml:trace contextRef="#ctx0" brushRef="#br0" timeOffset="178257.25">20038 7038 0,'53'0'125,"0"0"-110,-18 0-15,71-18 16,70 1-16,18-19 15,494-17 17,-635 53-17,-18 0 1,1 0 0,87 0 15,159 0 0,18 0 0,-88 0-15,-106-52 0,70 34 15,-35-17 0,18 17 0,-53 0-15,-36 18 15,-17 0-31,18 0 31,158 0-15,-106 0 15,-70 0 1,36 18-17,-54 0 16,0-18 1,18 0-17,-35 0 17,70 35-17,-18-35 16,-34 0-15,34 18 15,-52-18-15,0 0 31,17 0-32</inkml:trace>
  <inkml:trace contextRef="#ctx0" brushRef="#br0" timeOffset="181781.28">18856 6809 0,'18'0'156,"52"0"-140,-35 0-16,18 0 16,18 0-16,141 0 31,-71 0 0,-106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53:07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8290 13970 0,'18'0'31,"0"0"-31,17 0 16,124 0 15,-89 0-31,71 0 31,-70 0-31,158 0 32,71 0-17,141-18 32,-194-17-31,212 0-1,-248 35 17,71 0-1,106 0 0,-176 0-15,247 0 15,-212 0-15,423 0 30,-476 0-30,18 0 15,17 0-15,177 0 31,-195 0-32,142 0 1,35 0 15,-88 0-15,35 0 15,-35 17 0,-141-17 1,88 53-17,-89-35 1,160-18 31,52 0-32,-70 35 17,-141-35-1,35 18 0,-18-18-15,-17 0 15,0 0-15,0 0 15,88 18 0,-106-1 0,0-17-15,18 0 15,-54 0-15,37 0 15,-90 0-31,178 0 16,-89 0-1,88 0 17,18 0-1,106 0-15,-141 0 15,-142 0-31,124 0 15,-35 0 17,70 0-17,-176 18 17,-35-18-17</inkml:trace>
  <inkml:trace contextRef="#ctx0" brushRef="#br0" timeOffset="2168.61">4004 14093 0,'18'0'94,"52"0"-94,-17 0 15,18 0-15,17 0 31,35 0 1,-105 0-32,35 0 31</inkml:trace>
  <inkml:trace contextRef="#ctx0" brushRef="#br0" timeOffset="3037.81">4868 14058 0,'53'35'47,"-53"-17"-47,36 0 15,-19 17 1,54-35 15,70 0-15,-124 0-16,19 0 31</inkml:trace>
  <inkml:trace contextRef="#ctx0" brushRef="#br0" timeOffset="3706.63">5697 14164 0,'18'0'125,"35"0"-125,-18 0 15,18 0 1,18 0 0</inkml:trace>
  <inkml:trace contextRef="#ctx0" brushRef="#br0" timeOffset="4220.41">6350 14182 0,'53'0'63,"-35"0"-63,17 0 16,159 0-1,-35-18 16,-89 18 1,-52 0-32,-1 0 31</inkml:trace>
  <inkml:trace contextRef="#ctx0" brushRef="#br0" timeOffset="5743.67">7638 15663 0,'17'0'62,"1"0"-62,17 0 32,195 0-1,-195 0-31,141 0 31,-35 0-15,283 0 15,-54-35-15,-35-18 15,-106 36-16,212 17 17,124 0-1,-36 0 0,-106 0 0,71 0 1,141-18-17,-229 18 17,17 0-17,71 0 32,0 0-31,-282 0 15,52 0-15,-34 0 15,34 0 0,-87 0-15,-54 0 15,-105 0-15</inkml:trace>
  <inkml:trace contextRef="#ctx0" brushRef="#br0" timeOffset="14143.49">12365 12894 0,'0'-18'32,"-35"1"-1,-1 17-16,19 0 1,-36 0 0,35 0-1,0 0 32,-17 53-16,-35 53-15,70-18 15,-36-71-31,-17 177 16,1-35 15,52-106 16,0 0-47,0 0 31,0 194 1,0-141-17,35 194 1,35-106 15,-34-142 0,-1-34 1,-17 17-17,34-17 16,-34-18-15,0 0-16</inkml:trace>
  <inkml:trace contextRef="#ctx0" brushRef="#br0" timeOffset="16159.94">23442 12894 0,'18'0'47,"-1"0"-32,19 0-15,17 35 16,-1-17 15,-16 53-15,-36-54-1,35 18 1,-17 89 15,-1-36-15,19 53 15,-19-17-15,19 17 15,-19-35-15,-17 35 15,0 0 0,0 53-15,0-124-1,0 54 17,0-54-17,-35-34 16,0 34 1,-1-17-17,1-18 17,-88 1-17,70-36 16,0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53:45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7303 3810 0,'0'-18'78,"35"18"-46,0 0-32,106 0 15,212 0 1,846 0 15,-193 0 0,-900 18 1,-89-18-32,36 0 15,88 18 16,-70-18-31,282 0 47,-318 0-15</inkml:trace>
  <inkml:trace contextRef="#ctx0" brushRef="#br0" timeOffset="1203.07">13917 3510 0,'0'-17'16,"35"17"-1,36-36-15,-36 36 16,300 0 15,230 0-15,17 0 15,-106 0 0,-229 0-15,-159 0-16,-17 0 16,140 0 15,-87 0-16,17 0 1,-35 0-16,194 0 31,-53 0-15,405 53 31,-563-53-32,34 0 1,36 18 15,-124-18 1,-17 0-17</inkml:trace>
  <inkml:trace contextRef="#ctx0" brushRef="#br0" timeOffset="8671.99">11748 8678 0,'17'0'78,"36"0"-62,0 0-16,-18 0 16,53 0-16,212 0 31,-106 0-31,124 0 16,123-35 15,-230 35-16,-52 0 17,-71 0-17,71-35 1,18 17 15,-107 18-15,89 0-1,-36 0 17,-17-17-17,-35 17-15,-18 0 16,70-18 0,-35 0-1,-52 18-15,34-17 16,-35 17-1,-17 0 1,35 0 0,18 0-1,-36 0 1,53 0 0,0 0-1,-53 0 1,-17 0-16,53 0 15,-18 0 1,-36 0 0</inkml:trace>
  <inkml:trace contextRef="#ctx0" brushRef="#br0" timeOffset="30016.45">16193 8643 0,'52'0'203,"1"0"-187,-35 0-1,0 0-15,-1 0 16,1 0 0,35 0-16,70 35 15,-52-17 17,35-18-17,141 0-15,-106 0 16,300 0 15,-300 0-31,-18 0 0,1 0 16,17 0-1,-106 0 17,0 0-17,18 0-15,53 0 16,35 0 15,89 0-15,-125 0-1,142 0 1,53 0 0,-70 0 15,-107 0-16,18 0 1,0 0 0,-17 0-1,-54 0 1,36 0 0,-53 0-1,-18 0-15,89 0 16,87 0-1,-122 0 1,122 0 0,36 0-1,-194 0 1,0 0 0,106 0-1,-53 0 1,-53 0-1,-1 0-15,19 0 16,0 0-16,70 0 16,-35 0 15,17 0-15,-70 0-16,35 0 31,-35-18-31,18 18 0,34 0 15,-16-17 17,-36 17-17,-18 0-15,35 0 32,-34 0-17,34 0 1,36 0 15,-35 0-15,-36 0-1,18 0 1,-36 0 0,19 0-1,-19 0 16,36 0-15,0 0-16,-35 0 16,17 0 15,-17 0-15,17 0-1,0 0 16,-17 0-31,17 0 16,36 0 0,-54 0 15,19 0 78,-19 0-93,36 0-16,-35 0 31</inkml:trace>
  <inkml:trace contextRef="#ctx0" brushRef="#br0" timeOffset="30910.82">25083 8802 0,'70'17'109,"-35"-17"-93,1 0-16,34 0 0,-17 0 16,0 0-1,212 0 1,-195 0-16,1-17 31,-36 17-15,0 0 31,-17 0-32,0 0-15,123 0 31,-88 0-15</inkml:trace>
  <inkml:trace contextRef="#ctx0" brushRef="#br0" timeOffset="31874.7">28434 8749 0,'123'0'16,"-87"0"-16,17 0 16,17 0-1,-17 0 1,-18 0 0,89 0 15,-18 0-16,88 0 17,-106 0-17,35 0 1,-17 0 0,-53 0-1,18 0-15,87 0 16,-17 0 15,-70 0-31,53 0 16,-72 18-1,1-18 17,0 0-17,0 0 16,0 17-31,18-17 16,17 0 15,-71 0-31,36 0 16</inkml:trace>
  <inkml:trace contextRef="#ctx0" brushRef="#br0" timeOffset="58419.78">3193 8678 0,'35'0'110,"35"0"-95,-17 0-15,-17 0 16,-1 0-1,318 0 17,-89 0-1,-246 0 47,0 0-62,17 0-1,71 0 1,-36 0-16,1 0 16,123 0 15,-159 0-16,89 0 17,-1 0-1,-88 0 0,18 0-15,35 0 15,18 0 0,-35 0-31,88 0 32,-71 0-17,-53 0 16,71 0 1,-53 0-17,0 0 1,105 0 15,-105 0 0,159 0 1,-141 0-17,17 0 17,53 0-17,-71 0 16,107 0 16,-124 0-15,-36 0-17</inkml:trace>
  <inkml:trace contextRef="#ctx0" brushRef="#br0" timeOffset="63676.08">3228 11307 0,'53'0'78,"-18"0"-62,18 0 0,18 0-16,34 0 15,125 17 1,34 18-1,-175-17-15,-72-18 16,36 18 0,-35-18-16,17 17 15,71-17 1,53 0 15,-107 0-31,19 0 16,17 0-1,194 0 1,-193 0 0,-19 0-16,18 0 15,-35 0 1,-17 0 0,-1 0-16,71 0 15,-18 0 16,-18 0-31,-34 0 0,105 0 16,-35 0 15,-36 0-31,177 0 16,-159 0 0,1 0 15,-72 0-31,71-17 15,-17 17 17,-18-36-17,0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55:35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11289 3598 0,'53'0'0,"0"0"16,-36 0-16,142 0 31,-53 0-31,229 0 31,706 0 1,-900 0-17,229 0 17,124 0-17,71 0 16,352 0 16,-723 0-31,529 0 0,-388 0 15,388 0 0,-493 0-15,-177 0 15</inkml:trace>
  <inkml:trace contextRef="#ctx0" brushRef="#br0" timeOffset="1088.88">21008 3616 0,'18'0'31,"17"0"-16,53 0-15,529 0 32,107 0-17,775 0 17,-1023 0-17,-35 18 16,-335-1-31,17-17 16,89 0 15,106 0 1,-19 0-17,-210 0 16,-19 0 1,-35 0-17</inkml:trace>
  <inkml:trace contextRef="#ctx0" brushRef="#br0" timeOffset="11014.97">15469 3687 0,'-35'17'62,"35"36"-62,-35 0 16,-106 141-1,-18 35 17,53-123-32,-211 194 31,17-18 0,53-52 0,0-19-15,-88 36 15,-106 18 0,141-124 1,-18 18-17,-176 158 17,195-140-17,-389 211 16,141-106 1,71-106-17,17 1 17,283-89-1,-71 0-16,17 53 1,54-70 15,-159 123-15,0-36 15,-18-16 0,0-19-15,-53 0 15,318-105 1</inkml:trace>
  <inkml:trace contextRef="#ctx0" brushRef="#br0" timeOffset="11847.28">7514 7938 0,'0'17'31,"0"1"-16,0-1-15,0 54 16,-70-18 15,-36 53-15,-53 88 15,71-53 0,70-71-31,-70 19 16,88-54 15,0-17 110,53-18-125,17 17-16,1-17 15,53 18 1,405-1-1,35 1 17,-546-18-32,-1 0 31</inkml:trace>
  <inkml:trace contextRef="#ctx0" brushRef="#br0" timeOffset="30461.14">8096 9013 0,'18'0'110,"35"0"-95,-18 0 1,0 0-16,18 0 16,106 0-1,282 0 16,-88-35-15,-89 35 15,-123 0 1,-88 0-17,106-17 16,-53 17 1,-53 0-32,106 0 15,-54 0 17,19 0-1,-53 0-16,17 0 17,-53 0-1,106-36 0,-53 36 0,18 0-15,0 0 15,-18 0-15,-35 0 15,-18 0-15,54 0 15,-37 0 0,-16 0 1,34 0-17,-17 0 1,-18 0 15,-17 0-15</inkml:trace>
  <inkml:trace contextRef="#ctx0" brushRef="#br0" timeOffset="33468.92">23583 3598 0,'0'53'31,"0"-17"-16,0-1 1,0 18-16,-88 141 31,-18-35 1,89-107-32,-72 107 15,-52 106 16,-53 105 1,-35-17-1,-53 35-15,-18 35-1,-159 159 16,195-299-15,-266 246 15,231-282 1,-283 194-17,317-283 16,-229 142 1,106-53-17,-53-53 17,-71-17-17,36-71 16,212-71-15,-124 35 15,0 36 1,70 18-17,-35-1 16,71-17-15,53-18 15,105 0-15,89-52-16,-88 34 31,-36 18 0,-194 1 1,71-19-17,88-35 17,70 1-17,-34 17 32,-72 35-31,124-71-1,-176 54 32,229-53-31,-70-1-1,70 19 1,-18-1 15,36-18-15,0-17 15,17 18 0</inkml:trace>
  <inkml:trace contextRef="#ctx0" brushRef="#br0" timeOffset="34462.71">13018 10654 0,'0'0'0,"-18"18"16,18-1-16,-124 36 31,54-53-31,-124 53 15,35-18 17,71 1-17,70-36 1,-17 17 15,-106 54-15,70-36 15,36-35-15,17 0 62,54 0 16,34 0-79,1 0-15,88 18 31,70 17-15,-88-17 0,353 35-1,-283-18 17,-193-35 61,0 0-93</inkml:trace>
  <inkml:trace contextRef="#ctx0" brushRef="#br0" timeOffset="56132.96">11130 12735 0,'35'0'78,"18"18"-62,-17-18-1,52 0 1,-35 0-16,229 0 31,282 35 0,-564-17 16,18-1 0,35-17-31,-18 0-1,106 18 1,-105-18 15</inkml:trace>
  <inkml:trace contextRef="#ctx0" brushRef="#br0" timeOffset="61389.47">7585 14005 0,'0'-17'94,"17"17"-79,36 0 1,35 0 0,36 0-16,211 0 15,441 0 17,-458 0-17,-36 35 16,-141-35 1,-35 0-17,247 0 32,-265 0-47,0 0 16,141 0 15,159 0-15,-141 0 15,212 0 0,-247 0-15,17 0-1,-106-18 17,230-35-1,-141 53 0,35-17-15,17-1 15,36 0 0,141-17 1,-229 0-17,194-36 16,-230 36-15,318-18 15,-212 36 1,53-19-1,-53 36-16,54 0 17,16-35-17,1 17 17,18 1-1,-177 17-16,88 0 17,-106 0-1,159 0 0,-123 0-15,17 0 15,-88 0-15,53 0 15,-141 0-15,141 0 15,-88 35-16,-71-17-15,71-18 32,-17 17-1,-19 1-15,1-18-1,52 18 16,1 34 1,-1-52-17,-17 0 1,106 36 15,-71-1-15,35-17 15,-88-18 0,0 0-15,-35 35 15</inkml:trace>
  <inkml:trace contextRef="#ctx0" brushRef="#br0" timeOffset="68969.92">15469 16704 0,'71'-53'79,"-36"53"-64,0 0-15,36 0 16,52 0-16,477-53 31,-353 53 0,-53 0-15,-141 0 15,159 0-15,-89 0 15,-88 0-31,160 0 31,16 0-15,-87 0 15,17 0-15,-18 0 15,18-17 0,-52 17-15,-1 0 15,0 0 0,18 0-15,53 0 15,-107 0-31,54 0 16,18 0 15,-54 0 0,1 0-15,52 0 15,-52 0-15,35-18 15,-53 18-31,52-35 16,19 35 15,35-36-15,-18 1 15,-71 35 0,-52 0-31,17 0 31,53-18-15,-52 18 15,34 0-15,-34 0 15,-1 0 0,18 0-15,-18 0 31,-17 0-31,-1 0 30,19 0-14,-19 0-17,1 0 17,0 0-1</inkml:trace>
  <inkml:trace contextRef="#ctx0" brushRef="#br0" timeOffset="213332.48">8608 8855 0,'-35'0'15,"-1"0"-15,19 0 16,-160 0 0,1 0 15,-1-18 0,1-70-15,141 70 15,17-17 16,0 35-47,-34-71 31,-1-34-15,0 52 15,35 0 0,0 17-15,-17-16 15,35-37-15,0-16 31,18 52-32,-18 0 1,123-18 15,-52 54 0,158 17-15,124 0 31,-247 0-47,-53 0 31,35 0 0,0 0-15,230 0 15,-177 17-15,-18 1 15,159 52 0,-17-34 1,70-1-17,-70-35 17,-107 0-17,36 106 16,89-36-15,-142-17 15,18 0 1,-1 18-17,-17-36 16,-70 0-15,52 1 15,1 52 1,-54-53-17,-17 36 16,-35-54-15,-18 89 15,0-18 1,-35 36-17,-71-36 16,18-53-15,52-35 15,1 0-15,-18 0 15,18 0-31,-36 0 31,-34-53-15,16 53 15,54-17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4:57:44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5592 0,'53'0'47,"0"0"-47,-18 0 16,124 0-1,-18-18-15,194 0 16,71 18 15,317 0-15,-459 0-1,-70 0 17,53 0-17,53-53 1,-18 18 31,-176 35-32,124 0 17,-125 0-17,372 0 17,-1 0-1,-70-35-16,-212 17 17,53 1-17,158 17 32,-264 0-31,-17 0-1,158 0 17,-88-36-17,124 1 17,-160 35-17,1 0 16,-71 0-15</inkml:trace>
  <inkml:trace contextRef="#ctx0" brushRef="#br0" timeOffset="2486.21">18644 5715 0,'0'-18'78,"18"18"-78,53 0 16,70 0 0,17 0-16,36 0 15,441 0 1,-141 0 15,-388 0-31,35 0 31,194-17 1,-229-1-17,423-70 1,-299 88 15,140 0-15,1 0 15,211 0 0,-194 0-15,-141 0 15,17-18 0,-123 1-15,53 17 15,18-18-15,-89-17 0,266-1 15,-107 1-16,194 0 17</inkml:trace>
  <inkml:trace contextRef="#ctx0" brushRef="#br0" timeOffset="9327.48">9049 7338 0,'17'0'47,"36"0"-47,0 0 16,0 0-1,0-18-15,159-17 32,-18 17-17,17 18 16,1 0-15,176 0 15,53 0-15,-264 0 15,158 0 0,35 0 1,-35-53-1,106 53-15,-35 0 30,-124 0-14,-17 0-17,70-17 17,-106 17-1,-35 0 0,-70 0 0,70 35 1,-36-35-1,-16 0 0,-72 18 0,159-18 1,-105 17-1,-18-17 0,-18 0-15,-35 0 31</inkml:trace>
  <inkml:trace contextRef="#ctx0" brushRef="#br0" timeOffset="10534.75">4004 7267 0,'18'0'140,"35"0"-124,17 0 0,18 0-16,1 0 15,404 0 17,-263 0-17,-72 0 16,-105 0-15,89-17 15,-37 17-15,-52 0 15,-17 0-15</inkml:trace>
  <inkml:trace contextRef="#ctx0" brushRef="#br0" timeOffset="11415.92">7373 7391 0,'18'0'109,"-1"0"-109,36 0 16,0 0-16,35 0 31,-17 0-31,211 0 31,18 0-15,-53 0 15,-124 0 0,-70 0-15,0 0 15,-35 0-15</inkml:trace>
  <inkml:trace contextRef="#ctx0" brushRef="#br0" timeOffset="24080.41">4216 8819 0,'-18'-17'16,"36"17"234,-1 0-235,19 0-15,17 0 16,52 0 0,125 17 31</inkml:trace>
  <inkml:trace contextRef="#ctx0" brushRef="#br0" timeOffset="28807.14">23936 7108 0,'18'0'140,"17"0"-124,0 0-16,0 0 15,107 0 1,-90 0 0,1 0-16,36 0 31,16 0-15,-52 0 15,18 0 0,-18 0-15,141 0 15,-53 0 0,-18 0 0,-87 0-15,34 0 15,-34 0-15,52 0 31,18 0-16,-89 0-15,1 0 15,-1 0 0</inkml:trace>
  <inkml:trace contextRef="#ctx0" brushRef="#br0" timeOffset="32123.32">26599 7902 0,'18'0'141,"17"0"-126,1 0-15,-1 0 16,18 0-16,0 0 16,141 0 15,-177 0-15,19 0 15,122 0-16,1 0 17,-53 0-17,-88 0 1,88 0 0,-36 0-1,36 0 16,-53 0-15,17 0 15,107 0-15,-54 0 15,18 0-15,-70 0 15,-1-17-15,-34 17-1,34 0 17,-17 0-17,106 0 16,-124 0 1,18 0-1,35 0-15,1 17 15,-54-17 0,-18 0-31,1 18 31,53-18 16,-54 0-31,19 0 31,-19 0-16,18 18 0</inkml:trace>
  <inkml:trace contextRef="#ctx0" brushRef="#br0" timeOffset="33483.56">22913 8625 0,'0'-17'47,"18"17"-47,34 0 15,37 0 16,-36 0-15,17 0-16,36 0 31,123 17 1,318 36-17,-212-53 16,-194 18-31,194 17 32,-52-35-1,-142 0 0,88 0 0,-105 0 1,-36 0-1,-18 0 0,-34 0-15</inkml:trace>
  <inkml:trace contextRef="#ctx0" brushRef="#br0" timeOffset="35487.08">23230 10319 0,'0'17'110,"18"-17"-95,35 0-15,0 0 16,0 0-16,388 0 31,282 0-15,-88 0 15,-353 0 0,-264 0 0,123 0 1,-88 0-17,70 0 17,18 0-1,-88 0 0,-35 0 0</inkml:trace>
  <inkml:trace contextRef="#ctx0" brushRef="#br0" timeOffset="87026.65">3581 10231 0,'70'-18'16,"18"18"-16,36 0 31,-71 0-31,0 0 16,264 0 15,-176 0-16,177 0 17,-106 0-1,17 0-15,-70 0-1,88 0 16,-159 0-15,88 0 15,-88 0 1,53 0-17,195 0 16,-89 0 1,-53 0-17,0 0 1,0 0 15,-89 0 0,72 0-15,-1 0 15,-70-35-15,-18 35 15,-35 0-15,35 0 15,89 0 0,-71 0-15,-18 0 15,88 0-15,-35 0 15,-53 0-15,-17 0 15,123-18 0,-88 18-15,176-35 15,-211 35-15,34 0 15,-87-36-15,53 36 15,-36 0-16</inkml:trace>
  <inkml:trace contextRef="#ctx0" brushRef="#br0" timeOffset="87994.31">11906 10072 0,'88'0'0,"-52"-18"0,-1 18 15,71 0 1,35 0 0,71 0 15,-107 0 0,125 0-15,-124 0-1,176 0 17,-88 0-17,0 0 17,0 0-17,159 0 1,-1 0 15,37 35-15,-125-35 15,195 0 0,-107 0-15,160 0 15,-406 0-15,88 0-1,35 36 17,-176-36-17,0 17 16</inkml:trace>
  <inkml:trace contextRef="#ctx0" brushRef="#br0" timeOffset="91267.43">8343 8943 0,'-17'0'94,"-36"0"-94,17 18 15,1-1-15,-53 36 16,-18 35 15,71-52-31,0-1 32,17 0-32,-17 36 31,17-36-16,-35 71 17,53-89-17,0 89 17,0-35-17,0 141 16,0-124-15,18 106 15,35-36-15,17 37 15,-35-178 32,-35 1-32</inkml:trace>
  <inkml:trace contextRef="#ctx0" brushRef="#br0" timeOffset="92205.38">9049 8961 0,'17'0'16,"1"35"15,-18 18-15,0 70 0,53 18-1,-53 53 16,0-88-15,0-53 0,0 159-1,0-159 1,0 123 0,-18-70 15,-52-18-16,17 0 17,-18-52-17,36 34 17,17-70-1</inkml:trace>
  <inkml:trace contextRef="#ctx0" brushRef="#br0" timeOffset="98518.76">7038 11659 0,'0'18'78,"35"-18"-47,36 0-31,-18 0 16,17 0-16,36 0 15,-71 0 1,195 0-1,-160 0 17,54 0-17,70 0 1,53 0 15,-159 0-15,-71 18 15,1-18-15,17 35 15,107-35-15,-54 0 15,106 0-16,-106 0 32,-70 0-31,34 0 15,54 0 0,0 0-15,88 0 15,88 0 1,-140 0-1,-72 0-16,1 0 1,52 0 0,124 0 15,-123 18-15,122-1 15,-34 36 0,0-53-15,-1 0 15,-34 0-15,87 0 15,-105 0 0,70 0-15,-123 0 15,88 0-15,-17 0 15,105 0-16,-141 0 17,18 0-17,-106 0-15,88 0 32,18 18-17,-54-18 16,37 17-15,87 19 15,-176-36-15,158 0 15,-140 0-15,70 0 15,-106 0-15,106 0-1,-52 0 17,-19 0-1,-34 0-16,34 0 17,-35 0-17,-17 0 32,35 0-16,-35 0-31,70 0 16,-53 0 0</inkml:trace>
  <inkml:trace contextRef="#ctx0" brushRef="#br0" timeOffset="102437.5">22525 14023 0,'35'0'94,"53"18"-79,-52-18-15,140 0 32,-35 0-17,-53 0 1,-70 0 62,53 0-62,34 0-1,72 0 17,-54 0-17,54 0 16,-142 0 1,35 0-17,-52 0-15,70 0 32,53 0-1,18 0-16,-124 0 17,18 17-1</inkml:trace>
  <inkml:trace contextRef="#ctx0" brushRef="#br0" timeOffset="103589">22772 14358 0,'-159'176'46,"159"-158"-30,-35 53-16,-36 17 16,-70 71 15,71-54-15,34 1-1,1-53 1,-53 229-1,17 159 17,36-229-1,35 317-15,0-264 15,35-142-31,142 212 15,193 36 17,-176-212-1,-18-18 0,-176-124-15</inkml:trace>
  <inkml:trace contextRef="#ctx0" brushRef="#br0" timeOffset="104975.34">28646 14605 0,'0'35'62,"17"36"-30,1-18-32,-18-18 15,17 36-15,19 34 16,140 319 0,-17-19 15,-18-105-16,-88 18 17,-53-159-1,0-54-15,0-34-1,-53 88 32,-53-89-31,18 1-16,-53 123 15,17-106 17,19 0-17,69-52 16,-70-36 1,71 0-17,-88 35 17</inkml:trace>
  <inkml:trace contextRef="#ctx0" brushRef="#br0" timeOffset="110823.05">4392 13212 0,'18'0'63,"-1"0"-48,36 0-15,0 0 16,53 0-1,441 0 32,-441 0-47,70 0 32,-52 0-1,-1 0-16,124 0 17,-106 0-1,-106 0 0,142 0-15,-107 17-1,89-17 32,-88 0-31,87 0 0,-87 0 15,52 0-16,18 0 32,-70 0-31,17 0 0,106 0 15,-141 0-16,71 0 17,-54 0 15,-35 0-32,-17 0 16</inkml:trace>
  <inkml:trace contextRef="#ctx0" brushRef="#br0" timeOffset="129296.64">22507 6438 0,'18'35'141,"52"18"-125,-52-17-1,106 52 1,34 35-1,-105-87 1,0 34 0,159 71 15,-53-53-15,17 36 15,-35-18 0,-88-71-15,-18 18 15</inkml:trace>
  <inkml:trace contextRef="#ctx0" brushRef="#br0" timeOffset="152218.97">4004 15328 0,'35'0'94,"36"0"-94,-1 0 16,-17 0-16,-17 0 15,69 0-15,495 0 32,-335 0-32,229 0 15,105 0 16,-211 18 1,-194-18-17,-123 17-15,88-17 47,-36 0-31,1 0-1,123 0 17,-142 0-1,-69 0-15,17 0-1,88 18 16,-35 0 1,-18 17-1,-53-35-31,18 0 16,88 0 15,-106 0-16,18 0 17,-17 0-1</inkml:trace>
  <inkml:trace contextRef="#ctx0" brushRef="#br0" timeOffset="159817.01">22313 12400 0,'0'35'79,"18"-17"-79,52-18 15,54 18 1,-89-18-16,53 17 15,318 1 1,141-18 15,-388 0 1,-89 18-1,-35-18-16,36 0 17,123 0-17,229 0 32,-140 0-31,-1 0-1,-123 17 1,-71 1 15,53-18 1,88 35-1,-194-35-31,195 18 31,-54-18-15,300 17 31,-264-17-32,35 0 1,-106 0-1,230 18 1,-54-18 15,1 0 1,52 0-17,-141 18 1,124 35 15,53-18-15,88 35 15,-300-52 0,211-18-15,-52 0 15,-88 0-15,-107 0 15</inkml:trace>
  <inkml:trace contextRef="#ctx0" brushRef="#br0" timeOffset="161145.57">24765 14093 0,'18'0'62,"-1"0"-46,36 0-1,0 0-15,18 0 16,299 0 15,142 0 1,-265 0-1,-106 0-16,70 0 17,-122 0-17,-19 0 17,1 0-17,-54 0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01:45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12629 9208 0,'36'0'156,"-19"0"-156,54 0 16,-36 0-16,36 0 16,35 0-1,-36-18-15,142 0 16,176 1 15,229 17 0,-476 0 1,89 0-1,-125 0-15,407 0 30,-318 35-30,176 53 0,89-70 15,405-18 16,-846 0-32,35 0-15,-53 35 16,53-17 15,0 17-31,53 0 16,123 36 31,-159-71-32,54 0 1,35 0 15,141 17 1,-195-17-17,1 0 16,35 0-15,-52 0 0,-37 0-1,-16 0 1,87 0-16,-52-53 16,-36 53 15,-17-17-31,70-18 15,-35 35 17,17-18-17,1 0 1,88 18 15,-124 0-15,0 0-1,-17 0 32,-1 0-31,19 0-16,-1 0 16,18 0-1,-35 0 32,17 0-31,0 0-16,0-35 15,18 17 1,18 1 15,-53 17 0,-18-36-15,0-16 0,0 16-1,35-34-15,-18-54 32,-17 71-32,36-70 15,-36-36 1,17 53 15,-17 89-31,0-72 16,0 72-1,0-89 17,0 88-17,0-17-15,0-18 16,0 35-1</inkml:trace>
  <inkml:trace contextRef="#ctx0" brushRef="#br0" timeOffset="1186.26">13035 8079 0,'35'70'47,"-35"-52"-31,0 35-16,0 17 15,0-17-15,0-18 16,-17 142 0,-18-36-1,-1-18 1,-17 36-1,18-71 1,-18 71 0,18-71-1,-18 53 1,53-105 0</inkml:trace>
  <inkml:trace contextRef="#ctx0" brushRef="#br0" timeOffset="14989.45">7532 10301 0,'17'0'141,"19"0"-141,-1 0 16,141 0-1,89 0 16,-194 0-15,-1 0 0,18 0-16,71 0 31,-18 0-15,106 0-1,-159 0 16,-35 0-15,-18 0 0,-17 0-16,70 0 15,36 0 17,17 0-17,-71 0 1,36 0-1,-53 0-15,0 0 16,-18 0-16,18 0 31,-35 0-15,17 0 0,53 0 15,-17 0-31,0 0 15,105 0 17,-106 0-32,107 0 31,-107-18-31,72 18 16,16 0-1,-70 0 16,-70 0-31,88 0 16,-18 0 15,-35 0-31,35 0 16,53 0 0,-88 0 15,35 0-16,18 0 1,-35 0 0,-18 0-1,106 0 1,-107 0-16,19 0 16,0 0-1,-19 0 1,1 0-16,0 0 0,18 0 15,105 0 1,-52 0 15,-54 0-31,71 0 32,-88 0-17,36 0 1,34 0-1,-70 0 17,17 0-17,72 0 1,-90 0 0,19 0-1,0 0 1,-18 0-1,-1 0 32,-16 0-47,52 0 16,71 0 15,-36 0-15,-105 0-16,35 0 15,0 0 1,-18 0 0,0 0-16,18 0 15,35 0 1,-52 0 15,-19 0-31,18-17 0,1 17 16,-1 0 15,88 0-15,-87 0-1,52-35 1,0 35 0,-35 0 15,-35 0-31,17-18 15,18 18 17,17-18-17,-52 18 1,0 0 0</inkml:trace>
  <inkml:trace contextRef="#ctx0" brushRef="#br0" timeOffset="19395.53">7056 11501 0,'0'-36'78,"17"36"-63,54 0-15,-36 0 16,0 0-16,124 0 31,-35 0-31,158 0 16,123 0 15,-193 0-15,-106 0-16,141 0 15,-71 0 17,71 0-17,-88 0 17,-124 0-1,-17 0-16,0 0 1,123 0 15,-88 0-31,52 0 16,37 0 0,16 0 15,1 0-16,-53 0 17,-53 0-17,17 0 1,54 0 15,-18 0-15,17-17-1,106-1 17,-52 0-17,-142 18 1,53 0 15,-17 0-15,52 0 15,71 0-15,-88 0 15,-18 0-15,-17 0-1,-53 0 16,52 0-15,-52 0 31,52 0-31,1 0-16,17 0 31,106 18 0,-141 0-15,-18-18-1,-17 0-15,17 17 32,-17-17-1,52 0 0,-34 0-31,17 0 16,-36 0 15,1 18-31,-1-18 16,19 0-1,17 18 16,-18-18 235,-17 0-266,-1 0 16,1 0 15,0 0-15,-1 0-16</inkml:trace>
  <inkml:trace contextRef="#ctx0" brushRef="#br0" timeOffset="40826.76">13952 11271 0,'0'36'188,"0"-1"-172,36-35 109,-1 0-125,18 0 15,17 0-15,-34 0 16,246 0 15,-141 0-31,124 0 16,-89 0 15,-88 0 0,53 0-15,36 0 15,87 0 0,-193 0-31,211 0 32,-88 0-17,-141 0 32,-18 0-16,1 0-31,69 17 32,72 1-1,-71 17-16,-1-35 32,-69 0-47,52 18 32,18-18-1,-36 0-16,-17 0 1,106 0 31,-106 0-31,-18 0-1,71 0 16,-35 0-15,70 0 15,0 0 1,-124 0-17,1 0 16,70 0 16,71 0-15,-71 0-17,-17 0 16,-18-18-31,35 18 32,53-17-17,0-19 17,-88 36-17,18 0 16,52-17-15,-70 17 0,53 0 31,-36 0-32,89-18 1,-71 18 15,36 0-15,-18 0 15,-89-35-15,107 17 15,-18 18-16,52-35 17,-34 17-17,17 1 17,18-19-1,-18 1-16,53 35 17,-71-17-1,1 17-15,-36 0-1,35 0 16,-17 0-15,0 0 15,-18 0-15,0 0 0,-52 0 15,-1 0 0,-17 0 16,17 0-31,-17 0 15,87 0-16,-69 0 1,-1 0 0,-17 0 77,-1 0-93,36 0 16,106 0 15,-106-36 1,-36 36-17,36 0 16,-35 0 1,0-17 77,-1 17-109</inkml:trace>
  <inkml:trace contextRef="#ctx0" brushRef="#br0" timeOffset="59496.5">3087 12788 0,'17'0'109,"36"0"-93,18 0-16,-36 0 15,71 0 1,247-53 0,-159 53 15,-177 0 0,19 0 0,-19 0-31,36 0 16,36 0 0,157 0 15,-210 0-15,34 0 15,54 0-16,87 0 17,-52 0-1,-124 0 0,54 0-15,87 0 15,-70 0-15,0 0 15,-18 0 0,-53 0 0,0 0-15,54 0 0,-54 0 15,18 0 0,-18 0-31,18 0 31,0 0-15,-18 0 0,1 0 15,-19 0 0,1 0-15</inkml:trace>
  <inkml:trace contextRef="#ctx0" brushRef="#br0" timeOffset="64792.95">10319 3916 0,'53'0'109,"17"35"-109,-34-35 16,16 0-16,90 18 15,157-18 17,-175 0-1,-1 0-15,-52 0-16,35 0 31,105-36-16,-17 36 1,194 0 15,-229 0 1,88 0-17,-88 0 16,-89 0-31,177-17 16,-105-1 15,87-17-15,0-18 15,-52 18-15,140 17 15,-88 0-15,-17 1 15,-53 17-15,0-35-1,-36-1 16,53 19 1,-87-1-1,-72 0-15</inkml:trace>
  <inkml:trace contextRef="#ctx0" brushRef="#br0" timeOffset="76909.39">5750 14464 0,'0'-35'235,"53"35"-220,18 0-15,-1 0 16,-17 0 0,35 0 15,-35 0-15,0 0-16,282 0 62,-246 0-46,105 0-1,70 17 17,-105 1-1,-36-18 0,124 0 0,-35 0 1,-36 0 14,-34 0-14,-37 0-17,-52 0 17,18 0 14,35 0-30,-36 0 15,18 0 1,18 0-1,-53-35 0,0 35-15,71-18 15,-36 0 0,-71 18 0,72 0 48,-36 0-64,-36 0 1,54 0 15,35 0 0,-36 0 16,-52 0-31,52 0-1,18 0 17,-52 0-1,87 0 0,-87 0-15,-19 0 15,36 0-15,35 0 31,-35 0-32,-35 0 1,-1 0 15,19 0 0,-1 0 16,-17 0-31,17 0-1,-17 0 17,-1 0 46,1 0-63,-1 0 17</inkml:trace>
  <inkml:trace contextRef="#ctx0" brushRef="#br0" timeOffset="80186.03">11695 14464 0,'0'-18'187,"0"1"-187,17 17 16,19 0-16,16 0 31,-34 0-31,0 0 16,-1 0 15,1 0-31,0 0 16,-1 0 62,1 0-63,0 0-15,-1 0 32,18 0-1,-17 0-15,0 0-1,-1 0 1,36 0-1,-35 0-15,17-53 32,0 35-17,36-35 1,0 18 15,-71 17-15,17-17-1,1 0 1,0-1 0,-18 19-16,0-19 15,17-34 17,-17 35 14,0 17-30,0 0-16,0 1 31,0-1-15,0 0-16,-70 1 31,52 17-31,-35-18 31,18 1-15,-18-19 15,35 36-15,-52 0 15,34 0-15,19 0-1,-1 0 1,0 0 0,1 0 15,-1 0 16,1 0-16,-36 0-15,-18 18-1,53 17 1,1-35 15,17 35 32,-18 1-48,18-19-15,0 19 16,-35 17 15,17-36-31,18 1 125,0 17-109,0 0-1,0-17-15,0 0 16,0-1 0,0 54-1,0-53 17,0-1 14,0 1-30,0-1 0,0 1 140,18 0-156,-18-1 0,18-17 16,17 18-16,-18 0 15,19 17 1,17-35-1,-36 18 17,1-1-1,0 1-31</inkml:trace>
  <inkml:trace contextRef="#ctx0" brushRef="#br0" timeOffset="93998.34">15469 14393 0</inkml:trace>
  <inkml:trace contextRef="#ctx0" brushRef="#br0" timeOffset="99838.48">5803 15363 0,'18'0'109,"-1"0"-109,1 0 16,17 0-16,-17 0 15,17 0-15,18 0 16,-35 0-16,52 0 16,-17 0 15,0 0-16,106 0 17,-124-17-32,36 17 15,-36 0 17,0 0-17,-17 0 1,35 0-1,0 0 17,-35 0-17,70 0 1,-71 0 0,36 0-16,0 0 15,0 0 1,-18 0 15,-17 0-31,17 0 31,1 0-31,-19 0 16,1-35 0,17 35-16,18 0 15,0 0 1,0 0-1,-18 0 17,0 0-32,18 0 47,18 0-47,-53 0 15,34 0 1,1 0 15,-35 0-31,35 0 0,17 0 16,1 0 15,-53 0-31,35 0 16,0 0-1,-18 0 16,35 0-15,1 0 0,70 0-1,-70 0 17,-19 0-17,-34 0-15,53 0 31,-36 0-31,-17 0 16,70 0 0,-53 0-16,53-18 31,-17 0-15,17 18-1,-35 0 1,-35 0 15,-1 0-15,1 0-1,-1-17 1,19 17 0,-1 0-16,18 0 15,18 0 16,17 0-15,-53 0 0,18 0-1,53 0 17,-89 0-32,36-18 31,-35 18-31,0 0 15,34 0 1,19 0 15,-36 0-15,18-18 15,35 18-15,-70-17-16,17 17 15,36 0-15,-18 0 32,-18-36-17,-17 36 1,-1 0 171,1 0-171,0 0-16,-1 0 16,19 0-16,34 0 31,-17 0-15,-18 0-1,18 0 1,0 0-1,0 0 1,53 0 15,-36 0-15,-34 0 0,-19 0-1,36 0 1,35 0-1,36 0 1,-71 0 0,-18 0-16,-17 0 15,35 0 1,70 0 0,-70 0 15,0 18-16,-35-18 1,35 0 15,17 35-15,-35-35 0,-17 0-1,17 0 1,-17 0-1,0 0 1,17 0-16,-17 0 16,-1 0-1,1 0-15,-1 0 16,19 0 15,-19 0-15,1 0-1,17 0-15,-17 18 16,0-18-16,-1 0 16,1 0-1,17 0 1,18 35 0,-35-35 15,-1 18-31,19 17 15,-19-35 1,1 0 0,-1 0-1,36 0 1,18 0 0,-36 0-1,18 0 1,-35 0-16,-1 0 140,1 0-124,0 0 0,-1 0-1,1 0 32,0 0-16,17 0-15</inkml:trace>
  <inkml:trace contextRef="#ctx0" brushRef="#br0" timeOffset="106735.6">14005 15275 0,'0'18'157,"0"0"-142,36-18 17,-19 0-32,18 0 15,1 0-15,-19 0 16,36 0-1,-17 0 17,-19 0-17,19 0 17,-19 0-32,18 0 31,-17 0-16,0 0 1,35 0 15,-36 0-15,-17-18 0,18 0-16,-18 1 15,0-1 1,0 0-1,0-17 79,0 17-94,0 1 16,0-1-16,0 1 15,0-54 17,-71 0-17,54 54 1,-19 17 15,19 0-31,-1 0 94,1 0-94,-1 0 16,0 0-1,1 0 1,-1 0-16,-53 0 15,54 0 17,-54 17-17,36 1 17,17-18-17,18 18 204,0-1-172,0 19-32,0-19 1,0 1 15,0 0 1,0-1-32,18 1 187,-18-1-187,35-17 16,-17 0-16,-1 18 78,-17 0-47,0-1 313,0 19-344,0-19 15</inkml:trace>
  <inkml:trace contextRef="#ctx0" brushRef="#br0" timeOffset="111189.63">14393 14552 0,'0'18'62,"0"-1"-46,0 1-16,0 53 15,0-54 1,0 36-16,0-18 0,0 1 16,0-1-1,0 18-15,0-18 16,0 36 0,0 87 15,0-105-31,18 71 15,-18-1 17,0 18-17,18-17 17,-18-106-17</inkml:trace>
  <inkml:trace contextRef="#ctx0" brushRef="#br0" timeOffset="112327.05">18168 14482 0,'-18'17'31,"18"18"-15,0 1-1,0 17 1,0 0-16,0 35 16,0-18-1,0 54 1,-17 70 0,-1-88-1,1-53 1,-1 123-1,0-105 1,18-54 0,0 107-1,-17-1 1,17-105 0,0-1-1,-18-17 48,-35 0-48</inkml:trace>
  <inkml:trace contextRef="#ctx0" brushRef="#br0" timeOffset="126819.63">4374 16210 0,'53'0'78,"18"0"-63,-36 0-15,36 0 16,17 0 0,35 0-16,1 0 15,52 0 1,36 0 15,-159 0-15,141 0 15,18 0 0,-124 0 1,0 0-17,-53 0 16,159 0 1,-141 0-17</inkml:trace>
  <inkml:trace contextRef="#ctx0" brushRef="#br0" timeOffset="129479.98">5909 17074 0,'0'18'78,"18"-18"-62,70 0 0,194 0 15,-141 0-31,141 0 16,-17 0 15,-142 0-31,54 0 15,-107 0 17,89 0-17,-71 0 17,159 0-17,-141 0 16,176 0-15,-141-18 15,-70 18-31,194 0 32,105 0-17,-88 0 16,36-17 1,-124-1-17,53-17 17,-159 35-17,0 0 1,106 0 15,-123 0-15,-18 0-16,158 0 47,-140 0-47,-1 0 0,124 0 31,-70 0-16,-71 0-15,123 0 32,-141 0-17,89 0 1,-18 0 0,70 0 15,1 0 0,-107 0-15,54 0-1,87 0 17,-105 0-17,88 0 16,-106 0-15,89 0 15,-89 0 1,18 0-1,70 0-16,-123 0 17,212 0-17,-107 0 17,-34 0-1,17 0-16,18 0 32,-89 0-31,-17 0 0,71 0 15,-36 0-16,-18 0 17,-52 0-1,0 18-31,52-18 16</inkml:trace>
  <inkml:trace contextRef="#ctx0" brushRef="#br0" timeOffset="134046.31">20214 17057 0,'35'0'157,"1"0"-142,-1 0-15,18 0 16,17 0-1,19 0 17,-36 0-17,0 0-15,-36 0 32,1 0 14,-1 0-46,1 0 32,35 0-17,-35 0 17,35 0-17,-1 0 16,19 0-15,35 0 15,-89 0-15,19-18 0,-19 18 30,1 0 64,0 0-95,-1 0 1,19 0-16,-36-17 1875</inkml:trace>
  <inkml:trace contextRef="#ctx0" brushRef="#br0" timeOffset="140017.62">15681 17110 0,'18'0'110,"-1"17"-95,1-17-15,17 18 0,89 17 31,52-17-15,-123-18 0,106 18-1,-89-18-15,195 0 32,-124 0-17,53 0 16,0 0 1,-71 0-17,124 0 17,-123 0-17,17 0 16,-88 0-15,17 0 15,1 0 1,53 0-17,-89 0 16,71 0-15,-1 0 15,-52 0-15,88 0 15,-105 0-31,34-18 16,71 18 15,-70 0-15,0 0-1,-19 0 17,37-18-17,52 18 16,-18 0 1,-35-17-17,-17 17 17,-18 0-17,53-18 16,-36 18 1,-17 0-17,53 0 32,-88 0-31,35 0-1,0 0 1,-1 0 15,19 0 1,-36 0-17,36 0 16,-36 0 1,0 0-1,18 0-15,-35 0 46,0 0-62,17 0 31,0 0-15,71 0 15,-71 0-15,18 0 15,18 0-15,-1 0 15,36 0 0,-88 0-15,35 0-1,17 0 1,-17 0 15,-18 0-15,54 0 15,-19 0 0,18 0-15,1 0 15,-37 0 1,37 0-17,-1 0 1,-53 0 15,18 0-15,71 0 15,-54 0-15,54 0 15,-72 0-16,19 0 17,-18 0-17,17 0 1,54 0 15,-53 0-15,-19 0-1,107 0 17,-88 0-17,70 0 17,-88 0-17,106 0 16,-89 0-15,89 0 15,-71 0-15,18 0 0,-18 0 15,53 0-16,-35 0 17,53 0-17,-53 0 1,-36 0 0,124 0 15,-17 53 0,-54-35 0,142-18-15,-160 0 0,19 0 15,140 0-16,-87 0 17,87 0-17,-140-36 17,-1 36-17,1 0 1,-18 0 15,-18 0 0,-53 0-15,71 0 0,-53 0 15,88 0-16,53 0 17,35 0-17,-17 0 17,-88 0-17,-19 0 16,-87 0-31,70 0 16,18 0 0,35 0 15,-88 0 0,-35 0-31,17 0 16,-17 0 15,35 0 0,-18 0-15</inkml:trace>
  <inkml:trace contextRef="#ctx0" brushRef="#br0" timeOffset="159030.41">3422 16739 0,'18'0'0,"-1"0"15,54 0 1,-36 0 0,124-17-1,123 17 17,194 0-17,-211 0 16,70 0 1,-247 0-17,-70 0 17</inkml:trace>
  <inkml:trace contextRef="#ctx0" brushRef="#br0" timeOffset="159942.92">4022 16528 0,'-71'0'31,"18"0"-16,-123 0 17,105 17-32,-264 124 15,-53 1 17,194-54-1,229-71 47,-17-17-62,17 0-16,89 71 31,193 70-16,-176-106 17,18 1-17,0-19 17,-106-17-1</inkml:trace>
  <inkml:trace contextRef="#ctx0" brushRef="#br0" timeOffset="162685.82">3528 17745 0,'-18'0'78,"71"0"-62,0 0-1,0 0-15,17 0 16,89-18 0,-88 18-16,123 0 31,88 0 0,-123 0-15,52 0 15,-52 0 0,-124 0-15</inkml:trace>
  <inkml:trace contextRef="#ctx0" brushRef="#br0" timeOffset="163805.47">4180 17568 0,'0'0'0,"-35"0"0,-18 0 16,36 0-16,-19 0 16,19 0-1,-36 0 16,0 0-31,-88 0 16,17 0 15,-176 18-15,106 35 15,-35 0 0,141-36 1,88 1 46,0 0-63,35-18 1,106 0 15,-17 35 1,70-35-17,0 71 16,53-36 1,-212-35-17,0 0 1</inkml:trace>
  <inkml:trace contextRef="#ctx0" brushRef="#br0" timeOffset="174605.22">5874 18115 0,'0'-17'31,"0"-19"-15,0 19-16,0-19 31,17 1-15,19 0-16,17 17 31,88 0-15,-88 1 15,52-18 0,-16 17-15,-1 18 15,229 0 16,-193 0-31,-18 0-1,105 0 17,-52 0-17,17 0 16,-123 0-15,88 0 0,-70 0-1,105 0 17,18 0-1,-105 0-16,69 0 17,1 0-1,-53 0-15,-71 0 15,36 0-16,-1 0 17,1 0-17,17 0 17,36 0-17,-71 0 16,-36 0 969,18 0-984,-17 0-16,17 0 16,18 0-1,18 0-15,105 0 16,54 0 15,-125 18-15,-34-18 15,-18 35-15,-36-18 15,107-17-15,-54 0 15,107 0-16,-36 0 17,18 0-1,-89 0-15,-52 0 15,105 0 0,-70 0-15,177 0 15,-107 0-15,36 0 15,-106 0-16,0 0-15,0 0 32,35 0-1,53 0 0,-88 0-15,17 0 31,-34 0-32,34 0 1,-17 0 15,53 0-15,-35 0 15,17 0 0,-53 0-31,124 0 16,35 0 15,-124 0-15,71 0 15,18 0 0,-18 53-15,-35-53 15,53 0 0,-89 0-15,1 0 0,70 0-1,-123 0 1,105 0 0,124 0 15,-141 0-16,123 36 17,-52-1-1,70-35 0,-71 0-15,-88 0-1,106 0 17,-106 0-17,54 0 17,-54 0-17,18 0 16,88 0-15,-89 0 15,125 0-15,-160 0 15,71 0-15,-52 0 15,16 0-15,37 0 15,34 0 0,0 0 0,-35 0-15,18 0 15,53 0 1,-89 0-17,71 0 16,-88 0-15,35 0 15,-53 0-15,36 0 0,70-18 15,-35 1 0,17-19-15,-52 36 15,123-17-15,-53-19 15,-71 36-16,-17 0 17,17 0-17,89-17 17,-106 17-17,-36-35 16,54 35 1,17 0-17,-18 0 17,-34 0-17,16 0 16,1 0-15,88 0 15,-105 0-15,16-18 0,1 18 15,-18 0-16,106 0 17,-105 0-17,-19 0 1,-52 0-16,70 0 31,-17 0-15,34 0 15,-34 0-15,17 0-1,53 0 17,-35 0-17,106 0 16,-142 0-15,1 0 15,70 0-15,-70 18 15,-36-1-15,0 1 31,18-18-16,-18 0-31,71 0 31,-71 0-31,1 0 16,-19 0 93,1 0-93,0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7-30T15:05:29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3581 13917 0,'17'0'141,"1"0"-141,17 0 15,18 0-15,18 0 16,-18 0 0,0 0-16,52 0 15,178 35 32,-107-17-31,36 0-1,-124-18 17,71 0-17,88 0 32,-195 0-31,19 0-1,-53 0 17,17 0 77</inkml:trace>
  <inkml:trace contextRef="#ctx0" brushRef="#br0" timeOffset="7244.04">13529 8308 0,'0'18'47,"-35"17"-31,-1 0-1,-34 36 1,35-18 0,-1 0-16,1-1 31,17-16-16,-34 87 32,52-70-31,0 18 0,0 70 15,0-53 0,0 18 0,0-89 32,0 1-32,17 35 0</inkml:trace>
  <inkml:trace contextRef="#ctx0" brushRef="#br0" timeOffset="10644.99">20055 8184 0,'18'0'31,"0"0"-31,-1 0 16,-17 18-16,36 70 31,-1 18-15,-17-18 15,17-35 0,-35-35-31,17-18 47,1 35-31,0 106 30,-18 18-30,0-106 15,0-35 47,0 17-62,0 0 0,0-17-1,0 17 17,0 0-1,0-17 31,0 0-46,0 35 0,0-18-16,0-18 31,0 1 0,-18-18 1360,-17 0-1391,0 0 15,17 0-15,0 0 16,1 0 0,-1 35-16,0-17 31,-17 0 63,17-18-94,-17 17 15,0-17 16,17 0-15</inkml:trace>
  <inkml:trace contextRef="#ctx0" brushRef="#br0" timeOffset="17553.77">20902 9190 0,'18'0'0,"35"0"15,-36-18 1,36 18-16,0 0 15,106 0 17,-71 0-1,106 0-15,-53 0 15,-88 0-31,88 0 15,-123 0 17,35 0-1,123 0 0,-35 0-15,106 0 15,-159 0-15,-17 0 15,-53 0-15,70 0 15,53 0 0,-18 0 16,-70 0-16,-17 0-31,-19 0 16,1 0 31,0 0-32,34 0 17,-16 0-1</inkml:trace>
  <inkml:trace contextRef="#ctx0" brushRef="#br0" timeOffset="25460.56">14235 10689 0,'17'0'78,"36"0"-78,124 0 32,-89 0-17,-18 0 1,-52 0 15,52 0 0,36 0-15,141 0 15,-70 0 0,-142 0-31,106 0 32,18 0-17,-53 0 17,-1 0-17,-34 0 16,-53 0-15,52 0 15,-17 0 1,71 0-17,-89 0 16,53 0-15,-35 0 15,-18 0-15,-17 0 15,35 0 0,53 0 1,-53 0-17,-36 0-15,71 0 32</inkml:trace>
  <inkml:trace contextRef="#ctx0" brushRef="#br0" timeOffset="30010.65">12929 11289 0,'18'0'109,"53"0"-93,-19 0-16,1 18 15,-17-1 1,228 1 0,-140-1-16,176 19 31,-89-36-16,-105 17 17,18-17-17,-19 36 17,-69-36-32,69 0 31,54 0-16,0 0 17,0 0-1,-18 0-15,-71 0 15,71 0-16,18 0 17,-88 0-17,52-18 17,-52 18-17,70-35 16,-18 35-15,1 0 15,17 0-15,-106 0 15,18 0-15,-18 0 109,-17 0-125,0 0 15,-1 0-15,1 0 47,0 0-15,-1 0 124,-17 17-156,0 19 31,18-19 1672,0-17-1687,-1 0-1,1 0-15,-1 0 235,1 0-220,17-17 17,-17 17-32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7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yuliu/vizathon-geo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customXml" Target="../ink/ink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yuliu/vizathon-geovisualization#adding-a-geojson-lay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 dirty="0"/>
              <a:t>Geo-visualization 101: </a:t>
            </a:r>
            <a:br>
              <a:rPr lang="en-US" sz="4800" dirty="0"/>
            </a:br>
            <a:r>
              <a:rPr lang="en-US" sz="4000" dirty="0"/>
              <a:t>Learn to make your First </a:t>
            </a:r>
            <a:r>
              <a:rPr lang="en-US" sz="4000" dirty="0" err="1"/>
              <a:t>Webmap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0986B-2E69-4413-B4A1-773BC28B8356}"/>
              </a:ext>
            </a:extLst>
          </p:cNvPr>
          <p:cNvSpPr/>
          <p:nvPr/>
        </p:nvSpPr>
        <p:spPr>
          <a:xfrm rot="428416">
            <a:off x="5868954" y="2971354"/>
            <a:ext cx="3474499" cy="360940"/>
          </a:xfrm>
          <a:prstGeom prst="rightArrow">
            <a:avLst>
              <a:gd name="adj1" fmla="val 50000"/>
              <a:gd name="adj2" fmla="val 6033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4AE4C-5F90-46AF-9CB6-A2D38982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89" y="2609923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90FBB4-C2E4-4FFD-B62F-7EF7D34A88A9}"/>
                  </a:ext>
                </a:extLst>
              </p14:cNvPr>
              <p14:cNvContentPartPr/>
              <p14:nvPr/>
            </p14:nvContentPartPr>
            <p14:xfrm>
              <a:off x="743040" y="1314360"/>
              <a:ext cx="11259000" cy="522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90FBB4-C2E4-4FFD-B62F-7EF7D34A88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680" y="1305000"/>
                <a:ext cx="11277720" cy="52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 am a link!&lt;/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B31F4-0EDF-43CF-9F7E-7396B98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50" y="2882966"/>
            <a:ext cx="2477994" cy="8053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313362-0F22-4C6B-9EAE-ACF4E59AA29C}"/>
                  </a:ext>
                </a:extLst>
              </p14:cNvPr>
              <p14:cNvContentPartPr/>
              <p14:nvPr/>
            </p14:nvContentPartPr>
            <p14:xfrm>
              <a:off x="1365120" y="2438280"/>
              <a:ext cx="1026216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313362-0F22-4C6B-9EAE-ACF4E59AA2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5760" y="2428920"/>
                <a:ext cx="1028088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459F10-5291-4D14-A5D2-8E7F8C7058B2}"/>
                  </a:ext>
                </a:extLst>
              </p14:cNvPr>
              <p14:cNvContentPartPr/>
              <p14:nvPr/>
            </p14:nvContentPartPr>
            <p14:xfrm>
              <a:off x="1441440" y="4629240"/>
              <a:ext cx="7137720" cy="10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459F10-5291-4D14-A5D2-8E7F8C705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2080" y="4619880"/>
                <a:ext cx="7156440" cy="10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2E11-B82C-413C-9195-530CBDB1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98FD-FFAB-479A-B357-6625DF82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Just like your bones, HTML can be divided into </a:t>
            </a:r>
            <a:r>
              <a:rPr lang="en-US" dirty="0">
                <a:solidFill>
                  <a:srgbClr val="FF0000"/>
                </a:solidFill>
              </a:rPr>
              <a:t>head part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body part</a:t>
            </a:r>
          </a:p>
          <a:p>
            <a:r>
              <a:rPr lang="en-US" dirty="0"/>
              <a:t>Head part: include metadata, necessary libraries (JS and CSS, discussed later), and your other files</a:t>
            </a:r>
          </a:p>
          <a:p>
            <a:r>
              <a:rPr lang="en-US" dirty="0"/>
              <a:t>Body part: actual HTML elements you see on the screen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 part can usually be reused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0CEE-120F-4AF6-A1C3-9ADDD805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89F70-288C-48A8-BB65-416A3C73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2F10EE-6448-499C-838D-62692BDAE00C}"/>
                  </a:ext>
                </a:extLst>
              </p14:cNvPr>
              <p14:cNvContentPartPr/>
              <p14:nvPr/>
            </p14:nvContentPartPr>
            <p14:xfrm>
              <a:off x="1149480" y="1244520"/>
              <a:ext cx="9887040" cy="286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2F10EE-6448-499C-838D-62692BDAE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120" y="1235160"/>
                <a:ext cx="9905760" cy="28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48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Webpage Basics -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B41B5F-BD9E-4EF9-A52B-BED3E0753C2C}"/>
                  </a:ext>
                </a:extLst>
              </p14:cNvPr>
              <p14:cNvContentPartPr/>
              <p14:nvPr/>
            </p14:nvContentPartPr>
            <p14:xfrm>
              <a:off x="2457360" y="1295280"/>
              <a:ext cx="6959880" cy="471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B41B5F-BD9E-4EF9-A52B-BED3E0753C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0" y="1285920"/>
                <a:ext cx="697860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D9D65A-FA1A-4916-841C-DDB29B7B7740}"/>
                  </a:ext>
                </a:extLst>
              </p14:cNvPr>
              <p14:cNvContentPartPr/>
              <p14:nvPr/>
            </p14:nvContentPartPr>
            <p14:xfrm>
              <a:off x="1289160" y="1917720"/>
              <a:ext cx="10045800" cy="456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D9D65A-FA1A-4916-841C-DDB29B7B77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9800" y="1908360"/>
                <a:ext cx="10064520" cy="45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E0A241-D12F-46DB-870E-9044306AA1E5}"/>
                  </a:ext>
                </a:extLst>
              </p14:cNvPr>
              <p14:cNvContentPartPr/>
              <p14:nvPr/>
            </p14:nvContentPartPr>
            <p14:xfrm>
              <a:off x="984240" y="1295280"/>
              <a:ext cx="9201600" cy="522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E0A241-D12F-46DB-870E-9044306AA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1285920"/>
                <a:ext cx="9220320" cy="52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simple 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a web map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all materials at </a:t>
            </a:r>
            <a:r>
              <a:rPr lang="en-US" dirty="0">
                <a:hlinkClick r:id="rId2"/>
              </a:rPr>
              <a:t>https://github.com/luyuliu/vizathon-geovisualization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1A4C12-23CE-4DCF-8EB8-EAB31E65A506}"/>
                  </a:ext>
                </a:extLst>
              </p14:cNvPr>
              <p14:cNvContentPartPr/>
              <p14:nvPr/>
            </p14:nvContentPartPr>
            <p14:xfrm>
              <a:off x="1289160" y="2946240"/>
              <a:ext cx="7086960" cy="208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1A4C12-23CE-4DCF-8EB8-EAB31E65A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800" y="2936880"/>
                <a:ext cx="7105680" cy="21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Webpage Basics -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7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512E60-FB76-4702-8C13-5D99B121F72C}"/>
                  </a:ext>
                </a:extLst>
              </p14:cNvPr>
              <p14:cNvContentPartPr/>
              <p14:nvPr/>
            </p14:nvContentPartPr>
            <p14:xfrm>
              <a:off x="1359000" y="2787480"/>
              <a:ext cx="821700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512E60-FB76-4702-8C13-5D99B121F7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640" y="2778120"/>
                <a:ext cx="823572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21DA30-2DC9-4993-B213-FBB1F3492B60}"/>
                  </a:ext>
                </a:extLst>
              </p14:cNvPr>
              <p14:cNvContentPartPr/>
              <p14:nvPr/>
            </p14:nvContentPartPr>
            <p14:xfrm>
              <a:off x="1657440" y="3689280"/>
              <a:ext cx="4794480" cy="10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21DA30-2DC9-4993-B213-FBB1F3492B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8080" y="3679920"/>
                <a:ext cx="481320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8F427F-CE42-4C21-B570-03F0503E9C7D}"/>
                  </a:ext>
                </a:extLst>
              </p14:cNvPr>
              <p14:cNvContentPartPr/>
              <p14:nvPr/>
            </p14:nvContentPartPr>
            <p14:xfrm>
              <a:off x="1447920" y="2286000"/>
              <a:ext cx="4534200" cy="239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8F427F-CE42-4C21-B570-03F0503E9C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8560" y="2276640"/>
                <a:ext cx="4552920" cy="24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633F32-A628-4714-8CC8-D5BF38273B63}"/>
                  </a:ext>
                </a:extLst>
              </p14:cNvPr>
              <p14:cNvContentPartPr/>
              <p14:nvPr/>
            </p14:nvContentPartPr>
            <p14:xfrm>
              <a:off x="787320" y="2152800"/>
              <a:ext cx="10477800" cy="379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633F32-A628-4714-8CC8-D5BF38273B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960" y="2143440"/>
                <a:ext cx="1049652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8A6888-2C7A-4357-8771-7CCE383C5EE3}"/>
                  </a:ext>
                </a:extLst>
              </p14:cNvPr>
              <p14:cNvContentPartPr/>
              <p14:nvPr/>
            </p14:nvContentPartPr>
            <p14:xfrm>
              <a:off x="952560" y="3098880"/>
              <a:ext cx="7804440" cy="151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8A6888-2C7A-4357-8771-7CCE383C5E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3200" y="3089520"/>
                <a:ext cx="7823160" cy="15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Why Web Map?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4FBDE7-9FE7-474B-B74A-23205D57E916}"/>
                  </a:ext>
                </a:extLst>
              </p14:cNvPr>
              <p14:cNvContentPartPr/>
              <p14:nvPr/>
            </p14:nvContentPartPr>
            <p14:xfrm>
              <a:off x="2311560" y="1797120"/>
              <a:ext cx="7626600" cy="503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4FBDE7-9FE7-474B-B74A-23205D57E9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2200" y="1787760"/>
                <a:ext cx="7645320" cy="50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Function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253359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A</a:t>
            </a:r>
            <a:r>
              <a:rPr lang="en-US" sz="2800" dirty="0"/>
              <a:t>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914400" lvl="1" indent="-457200"/>
            <a:r>
              <a:rPr lang="en-US" dirty="0"/>
              <a:t>Layer: Raster layer (</a:t>
            </a:r>
            <a:r>
              <a:rPr lang="en-US" dirty="0" err="1"/>
              <a:t>L.tileLayer</a:t>
            </a:r>
            <a:r>
              <a:rPr lang="en-US" dirty="0"/>
              <a:t>, including base layers), vector layer…</a:t>
            </a:r>
          </a:p>
          <a:p>
            <a:pPr marL="914400" lvl="1" indent="-457200"/>
            <a:r>
              <a:rPr lang="en-US" dirty="0"/>
              <a:t>Other single symbols: circle (</a:t>
            </a:r>
            <a:r>
              <a:rPr lang="en-US" dirty="0" err="1"/>
              <a:t>L.circle</a:t>
            </a:r>
            <a:r>
              <a:rPr lang="en-US" dirty="0"/>
              <a:t>), polygon…</a:t>
            </a:r>
          </a:p>
          <a:p>
            <a:pPr marL="914400" lvl="1" indent="-457200"/>
            <a:r>
              <a:rPr lang="en-US" dirty="0"/>
              <a:t>Information media: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Structure: </a:t>
            </a:r>
            <a:r>
              <a:rPr lang="en-US" sz="2800" dirty="0" err="1"/>
              <a:t>L.function</a:t>
            </a:r>
            <a:r>
              <a:rPr lang="en-US" dirty="0"/>
              <a:t>(important parameters, {optional parameters...})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E30529-84E4-4D05-BC54-E6466F7B47F4}"/>
                  </a:ext>
                </a:extLst>
              </p14:cNvPr>
              <p14:cNvContentPartPr/>
              <p14:nvPr/>
            </p14:nvContentPartPr>
            <p14:xfrm>
              <a:off x="1771560" y="1987560"/>
              <a:ext cx="9061920" cy="486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E30529-84E4-4D05-BC54-E6466F7B47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2200" y="1978200"/>
                <a:ext cx="9080640" cy="48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6" y="2390686"/>
            <a:ext cx="7241435" cy="387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27" y="402772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913396" y="424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DEAF60-F44C-484D-A5BF-E1EC5CFF2BC1}"/>
                  </a:ext>
                </a:extLst>
              </p14:cNvPr>
              <p14:cNvContentPartPr/>
              <p14:nvPr/>
            </p14:nvContentPartPr>
            <p14:xfrm>
              <a:off x="3193920" y="520560"/>
              <a:ext cx="222840" cy="151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DEAF60-F44C-484D-A5BF-E1EC5CFF2B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4560" y="511200"/>
                <a:ext cx="24156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B21-8526-4BB4-B360-61AE0A3A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See a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3547-7457-408D-B8FA-48262E0F1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6B25-3AB0-431F-A0FE-34FC89F1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8A2CE-36FA-49D0-BFC2-370D6E66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Borrow or buy a server</a:t>
            </a:r>
          </a:p>
          <a:p>
            <a:r>
              <a:rPr lang="en-US" dirty="0"/>
              <a:t>A server is an online computer that works 24/7</a:t>
            </a:r>
          </a:p>
          <a:p>
            <a:r>
              <a:rPr lang="en-US" dirty="0"/>
              <a:t>It can support a back-end and more 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Pages</a:t>
            </a:r>
          </a:p>
          <a:p>
            <a:r>
              <a:rPr lang="en-US" dirty="0"/>
              <a:t>Can only support simple websites</a:t>
            </a:r>
          </a:p>
          <a:p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pPr marL="914400" lvl="1" indent="-457200"/>
            <a:r>
              <a:rPr lang="en-US" dirty="0"/>
              <a:t>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</a:p>
          <a:p>
            <a:pPr marL="914400" lvl="1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dirty="0"/>
              <a:t>Record your committed changes to an online server</a:t>
            </a:r>
          </a:p>
          <a:p>
            <a:pPr marL="914400" lvl="1" indent="-457200"/>
            <a:r>
              <a:rPr lang="en-US" dirty="0"/>
              <a:t>Host static webpage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D46A-5290-4BE9-9E96-285B1491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3B24-C3AE-4807-AB10-7DD20410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 a GitHub account and create a new repository or fork my repo</a:t>
            </a:r>
          </a:p>
          <a:p>
            <a:endParaRPr lang="en-US" dirty="0"/>
          </a:p>
          <a:p>
            <a:r>
              <a:rPr lang="en-US" dirty="0"/>
              <a:t>Go to your GitHub repository page -&gt; settings -&gt; Pages -&gt; Source -&gt; select main</a:t>
            </a:r>
          </a:p>
          <a:p>
            <a:pPr lvl="1"/>
            <a:r>
              <a:rPr lang="en-US" dirty="0"/>
              <a:t>Access by: youname.github.io/</a:t>
            </a:r>
            <a:r>
              <a:rPr lang="en-US" dirty="0" err="1"/>
              <a:t>yourreponame</a:t>
            </a:r>
            <a:r>
              <a:rPr lang="en-US" dirty="0"/>
              <a:t>/ + the path to your html file</a:t>
            </a:r>
          </a:p>
          <a:p>
            <a:pPr marL="457200" lvl="1" indent="0">
              <a:buNone/>
            </a:pPr>
            <a:endParaRPr lang="en-US" u="sng" dirty="0"/>
          </a:p>
          <a:p>
            <a:r>
              <a:rPr lang="en-US" dirty="0"/>
              <a:t>To save your changes on the online map with </a:t>
            </a:r>
            <a:r>
              <a:rPr lang="en-US" dirty="0">
                <a:solidFill>
                  <a:srgbClr val="C00000"/>
                </a:solidFill>
              </a:rPr>
              <a:t>GitHub Desktop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FF26-044F-43CE-89BB-8C38CAFF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D52D4-13B1-4D59-934E-1A5BF42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9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7ECA-0DA2-45CB-A59B-812B730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Extra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558D-D8A0-4627-9E1B-E8EA9CE9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visit </a:t>
            </a:r>
            <a:r>
              <a:rPr lang="en-US" dirty="0">
                <a:hlinkClick r:id="rId2"/>
              </a:rPr>
              <a:t>https://github.com/luyuliu/vizathon-geovisualization#adding-a-geojson-layer</a:t>
            </a:r>
            <a:r>
              <a:rPr lang="en-US" dirty="0"/>
              <a:t> for more contents!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54FA0-63E7-44AD-8AD0-7724F9DF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22AAB-737F-4CFB-9A61-AA3529F0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 Accessible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 costs</a:t>
            </a:r>
          </a:p>
          <a:p>
            <a:pPr lvl="1"/>
            <a:r>
              <a:rPr lang="en-US" sz="2800" dirty="0"/>
              <a:t>For both users and developers</a:t>
            </a:r>
          </a:p>
          <a:p>
            <a:pPr lvl="1"/>
            <a:r>
              <a:rPr lang="en-US" sz="2800" dirty="0"/>
              <a:t>No hidden fees</a:t>
            </a:r>
          </a:p>
          <a:p>
            <a:r>
              <a:rPr lang="en-US" sz="3200" dirty="0"/>
              <a:t>Low dependencies</a:t>
            </a:r>
          </a:p>
          <a:p>
            <a:pPr lvl="1"/>
            <a:r>
              <a:rPr lang="en-US" sz="2800" dirty="0"/>
              <a:t>Internet and Web browser</a:t>
            </a:r>
          </a:p>
          <a:p>
            <a:pPr lvl="1"/>
            <a:r>
              <a:rPr lang="en-US" sz="2800" dirty="0"/>
              <a:t>No other installation needed</a:t>
            </a:r>
          </a:p>
          <a:p>
            <a:endParaRPr lang="en-US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8110118" y="2618964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19A-8EE7-4882-936A-D9AA35B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8232-E62E-4379-A546-21573BC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24/7</a:t>
            </a:r>
          </a:p>
          <a:p>
            <a:r>
              <a:rPr lang="en-US" sz="3200" dirty="0"/>
              <a:t>Low risk of failing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78C6D-83A5-4021-BD6C-01175D17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7D48-1D7B-4073-B96E-1236EEC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79EA8C-5CBF-4F0F-A774-E035CC3C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 r="12917" b="22000"/>
          <a:stretch/>
        </p:blipFill>
        <p:spPr>
          <a:xfrm>
            <a:off x="8110118" y="2592664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0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9D70-2A38-4C6E-AC02-B7BB909F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Compatible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9B67-499D-47C9-AB91-356261CB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Cross platforms</a:t>
            </a:r>
          </a:p>
          <a:p>
            <a:pPr marL="914400" lvl="1" indent="-457200"/>
            <a:r>
              <a:rPr lang="en-US" sz="2800" dirty="0"/>
              <a:t>Different devices</a:t>
            </a:r>
          </a:p>
          <a:p>
            <a:pPr marL="914400" lvl="1" indent="-457200"/>
            <a:r>
              <a:rPr lang="en-US" sz="2800" dirty="0"/>
              <a:t>Different OS – Windows, iOS, Linux...</a:t>
            </a:r>
          </a:p>
          <a:p>
            <a:pPr marL="457200" indent="-457200"/>
            <a:r>
              <a:rPr lang="en-US" sz="3200" dirty="0"/>
              <a:t>Touching screen friendly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7875-23D1-45E5-B738-E7FA71B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C8F3-AD6A-4416-99D7-2B515BAA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879ECB9A-A3AD-4176-8B5E-C58BD07FC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8110118" y="2563988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Webpage Basics 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D420D1-AE30-4C3E-9E12-148642481AE1}"/>
                  </a:ext>
                </a:extLst>
              </p14:cNvPr>
              <p14:cNvContentPartPr/>
              <p14:nvPr/>
            </p14:nvContentPartPr>
            <p14:xfrm>
              <a:off x="558720" y="1911240"/>
              <a:ext cx="7753680" cy="467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D420D1-AE30-4C3E-9E12-148642481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360" y="1901880"/>
                <a:ext cx="7772400" cy="46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2182</Words>
  <Application>Microsoft Office PowerPoint</Application>
  <PresentationFormat>Widescreen</PresentationFormat>
  <Paragraphs>373</Paragraphs>
  <Slides>39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Office Theme</vt:lpstr>
      <vt:lpstr>Geo-visualization 101:  Learn to make your First Webmap</vt:lpstr>
      <vt:lpstr>Learning Objectives</vt:lpstr>
      <vt:lpstr>0. Why Web Map?</vt:lpstr>
      <vt:lpstr>Why web-map? Accessible</vt:lpstr>
      <vt:lpstr>Why web map? Robust</vt:lpstr>
      <vt:lpstr>Why web map? Compatible</vt:lpstr>
      <vt:lpstr>1. Webpage Basics - HTML</vt:lpstr>
      <vt:lpstr>Webpage</vt:lpstr>
      <vt:lpstr>HTML – Your Bones</vt:lpstr>
      <vt:lpstr>HTML Element and Tag</vt:lpstr>
      <vt:lpstr>HTML Tag Attributes</vt:lpstr>
      <vt:lpstr>HTML Alone is not Enough</vt:lpstr>
      <vt:lpstr>HTML head and body</vt:lpstr>
      <vt:lpstr>2. Webpage Basics - JavaScript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3. Webpage Basics - CSS</vt:lpstr>
      <vt:lpstr>CSS – Make-up On the Face</vt:lpstr>
      <vt:lpstr>CSS is Hard</vt:lpstr>
      <vt:lpstr>Summary</vt:lpstr>
      <vt:lpstr>Combining the Three</vt:lpstr>
      <vt:lpstr>4. Web Browser</vt:lpstr>
      <vt:lpstr>Understand Your Browser</vt:lpstr>
      <vt:lpstr>Web Console</vt:lpstr>
      <vt:lpstr>CORS Restrictions</vt:lpstr>
      <vt:lpstr>5. Mapping Library</vt:lpstr>
      <vt:lpstr>Leaflet</vt:lpstr>
      <vt:lpstr>Leaflet Function Logic</vt:lpstr>
      <vt:lpstr>PowerPoint Presentation</vt:lpstr>
      <vt:lpstr>6. See a Demo</vt:lpstr>
      <vt:lpstr>7. Going Online?</vt:lpstr>
      <vt:lpstr>Solutions to Host a Website</vt:lpstr>
      <vt:lpstr>GitHub and Git</vt:lpstr>
      <vt:lpstr>How to GitHub</vt:lpstr>
      <vt:lpstr>More Extra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77</cp:revision>
  <dcterms:created xsi:type="dcterms:W3CDTF">2021-06-07T15:28:53Z</dcterms:created>
  <dcterms:modified xsi:type="dcterms:W3CDTF">2021-07-30T18:10:42Z</dcterms:modified>
</cp:coreProperties>
</file>