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3" r:id="rId4"/>
    <p:sldId id="259" r:id="rId5"/>
    <p:sldId id="304" r:id="rId6"/>
    <p:sldId id="305" r:id="rId7"/>
    <p:sldId id="281" r:id="rId8"/>
    <p:sldId id="267" r:id="rId9"/>
    <p:sldId id="265" r:id="rId10"/>
    <p:sldId id="266" r:id="rId11"/>
    <p:sldId id="262" r:id="rId12"/>
    <p:sldId id="268" r:id="rId13"/>
    <p:sldId id="309" r:id="rId14"/>
    <p:sldId id="306" r:id="rId15"/>
    <p:sldId id="269" r:id="rId16"/>
    <p:sldId id="270" r:id="rId17"/>
    <p:sldId id="271" r:id="rId18"/>
    <p:sldId id="272" r:id="rId19"/>
    <p:sldId id="273" r:id="rId20"/>
    <p:sldId id="274" r:id="rId21"/>
    <p:sldId id="307" r:id="rId22"/>
    <p:sldId id="275" r:id="rId23"/>
    <p:sldId id="276" r:id="rId24"/>
    <p:sldId id="277" r:id="rId25"/>
    <p:sldId id="278" r:id="rId26"/>
    <p:sldId id="280" r:id="rId27"/>
    <p:sldId id="282" r:id="rId28"/>
    <p:sldId id="279" r:id="rId29"/>
    <p:sldId id="283" r:id="rId30"/>
    <p:sldId id="285" r:id="rId31"/>
    <p:sldId id="284" r:id="rId32"/>
    <p:sldId id="286" r:id="rId33"/>
    <p:sldId id="288" r:id="rId34"/>
    <p:sldId id="313" r:id="rId35"/>
    <p:sldId id="291" r:id="rId36"/>
    <p:sldId id="292" r:id="rId37"/>
    <p:sldId id="293" r:id="rId38"/>
    <p:sldId id="30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 dirty="0"/>
              <a:t>Geo-visualization 101: </a:t>
            </a:r>
            <a:br>
              <a:rPr lang="en-US" sz="4800" dirty="0"/>
            </a:br>
            <a:r>
              <a:rPr lang="en-US" sz="4000" dirty="0"/>
              <a:t>Learn to make your First </a:t>
            </a:r>
            <a:r>
              <a:rPr lang="en-US" sz="4000" dirty="0" err="1"/>
              <a:t>Webmap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0986B-2E69-4413-B4A1-773BC28B8356}"/>
              </a:ext>
            </a:extLst>
          </p:cNvPr>
          <p:cNvSpPr/>
          <p:nvPr/>
        </p:nvSpPr>
        <p:spPr>
          <a:xfrm rot="428416">
            <a:off x="5868954" y="2971354"/>
            <a:ext cx="3474499" cy="360940"/>
          </a:xfrm>
          <a:prstGeom prst="rightArrow">
            <a:avLst>
              <a:gd name="adj1" fmla="val 50000"/>
              <a:gd name="adj2" fmla="val 6033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4AE4C-5F90-46AF-9CB6-A2D38982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289" y="2609923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 am a link!&lt;/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B31F4-0EDF-43CF-9F7E-7396B98F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50" y="2882966"/>
            <a:ext cx="2477994" cy="8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2E11-B82C-413C-9195-530CBDB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98FD-FFAB-479A-B357-6625DF82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your bones, HTML can be divided into </a:t>
            </a:r>
            <a:r>
              <a:rPr lang="en-US" dirty="0">
                <a:solidFill>
                  <a:srgbClr val="FF0000"/>
                </a:solidFill>
              </a:rPr>
              <a:t>head part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body part</a:t>
            </a:r>
          </a:p>
          <a:p>
            <a:r>
              <a:rPr lang="en-US" dirty="0"/>
              <a:t>Head part: include metadata, necessary libraries (JS and CSS, discussed later), and your other files</a:t>
            </a:r>
          </a:p>
          <a:p>
            <a:r>
              <a:rPr lang="en-US" dirty="0"/>
              <a:t>Body part: actual HTML elements you see on the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 part can usually be reused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0CEE-120F-4AF6-A1C3-9ADDD805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89F70-288C-48A8-BB65-416A3C73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Webpage Basics -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simple grammar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Webpage Basics -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7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096" y="6434579"/>
            <a:ext cx="4114800" cy="365125"/>
          </a:xfrm>
        </p:spPr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Why </a:t>
            </a:r>
            <a:r>
              <a:rPr lang="en-US" dirty="0" err="1"/>
              <a:t>webmap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Function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253359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A</a:t>
            </a:r>
            <a:r>
              <a:rPr lang="en-US" sz="2800" dirty="0"/>
              <a:t>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914400" lvl="1" indent="-457200"/>
            <a:r>
              <a:rPr lang="en-US" dirty="0"/>
              <a:t>Layer: Raster layer (</a:t>
            </a:r>
            <a:r>
              <a:rPr lang="en-US" dirty="0" err="1"/>
              <a:t>L.tileLayer</a:t>
            </a:r>
            <a:r>
              <a:rPr lang="en-US" dirty="0"/>
              <a:t>, including base layers), vector layer…</a:t>
            </a:r>
          </a:p>
          <a:p>
            <a:pPr marL="914400" lvl="1" indent="-457200"/>
            <a:r>
              <a:rPr lang="en-US" dirty="0"/>
              <a:t>Other single symbols: circle (</a:t>
            </a:r>
            <a:r>
              <a:rPr lang="en-US" dirty="0" err="1"/>
              <a:t>L.circle</a:t>
            </a:r>
            <a:r>
              <a:rPr lang="en-US" dirty="0"/>
              <a:t>), polygon…</a:t>
            </a:r>
          </a:p>
          <a:p>
            <a:pPr marL="914400" lvl="1" indent="-457200"/>
            <a:r>
              <a:rPr lang="en-US" dirty="0"/>
              <a:t>Information media: popup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Structure: </a:t>
            </a:r>
            <a:r>
              <a:rPr lang="en-US" sz="2800" dirty="0" err="1"/>
              <a:t>L.function</a:t>
            </a:r>
            <a:r>
              <a:rPr lang="en-US" dirty="0"/>
              <a:t>(important parameters, {optional parameters...})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6" y="2390686"/>
            <a:ext cx="7241435" cy="387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27" y="402772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913396" y="424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B21-8526-4BB4-B360-61AE0A3A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See a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3547-7457-408D-B8FA-48262E0F1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6B25-3AB0-431F-A0FE-34FC89F1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8A2CE-36FA-49D0-BFC2-370D6E66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sz="2800" dirty="0"/>
              <a:t>Record your committed changes to an online server</a:t>
            </a:r>
          </a:p>
          <a:p>
            <a:pPr marL="914400" lvl="1" indent="-457200"/>
            <a:r>
              <a:rPr lang="en-US" sz="2800" dirty="0"/>
              <a:t>Host static webpage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0C5C-76B4-4454-9A0C-332C418F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3415-C0DC-43A7-A80A-D869B11E9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AA66-E878-400E-A672-1530040E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E3681-8719-4010-B058-24E06DA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 Accessible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Low costs</a:t>
            </a:r>
          </a:p>
          <a:p>
            <a:pPr lvl="1"/>
            <a:r>
              <a:rPr lang="en-US" sz="2800" dirty="0"/>
              <a:t>For both users and developers</a:t>
            </a:r>
          </a:p>
          <a:p>
            <a:pPr lvl="1"/>
            <a:r>
              <a:rPr lang="en-US" sz="2800" dirty="0"/>
              <a:t>No hidden fees</a:t>
            </a:r>
          </a:p>
          <a:p>
            <a:r>
              <a:rPr lang="en-US" sz="3200" dirty="0"/>
              <a:t>Low dependencies</a:t>
            </a:r>
          </a:p>
          <a:p>
            <a:pPr lvl="1"/>
            <a:r>
              <a:rPr lang="en-US" sz="2800" dirty="0"/>
              <a:t>Internet and Web browser</a:t>
            </a:r>
          </a:p>
          <a:p>
            <a:pPr lvl="1"/>
            <a:r>
              <a:rPr lang="en-US" sz="2800" dirty="0"/>
              <a:t>No other installation needed</a:t>
            </a:r>
          </a:p>
          <a:p>
            <a:endParaRPr lang="en-US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8110118" y="2618964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19A-8EE7-4882-936A-D9AA35BA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8232-E62E-4379-A546-21573BC4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24/7</a:t>
            </a:r>
          </a:p>
          <a:p>
            <a:r>
              <a:rPr lang="en-US" sz="3200" dirty="0"/>
              <a:t>Low risk of failing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78C6D-83A5-4021-BD6C-01175D17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7D48-1D7B-4073-B96E-1236EEC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79EA8C-5CBF-4F0F-A774-E035CC3C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 r="12917" b="22000"/>
          <a:stretch/>
        </p:blipFill>
        <p:spPr>
          <a:xfrm>
            <a:off x="8110118" y="2592664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0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9D70-2A38-4C6E-AC02-B7BB909F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Compatible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9B67-499D-47C9-AB91-356261CB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Cross platforms</a:t>
            </a:r>
          </a:p>
          <a:p>
            <a:pPr marL="914400" lvl="1" indent="-457200"/>
            <a:r>
              <a:rPr lang="en-US" sz="2800" dirty="0"/>
              <a:t>Different devices</a:t>
            </a:r>
          </a:p>
          <a:p>
            <a:pPr marL="914400" lvl="1" indent="-457200"/>
            <a:r>
              <a:rPr lang="en-US" sz="2800" dirty="0"/>
              <a:t>Different OS – Windows, iOS, Linux...</a:t>
            </a:r>
          </a:p>
          <a:p>
            <a:pPr marL="457200" indent="-457200"/>
            <a:r>
              <a:rPr lang="en-US" sz="3200" dirty="0"/>
              <a:t>Touching screen friendly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7875-23D1-45E5-B738-E7FA71B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C8F3-AD6A-4416-99D7-2B515BAA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879ECB9A-A3AD-4176-8B5E-C58BD07FC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8110118" y="2563988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Webpage Basics 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2128</Words>
  <Application>Microsoft Office PowerPoint</Application>
  <PresentationFormat>Widescreen</PresentationFormat>
  <Paragraphs>359</Paragraphs>
  <Slides>38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Office Theme</vt:lpstr>
      <vt:lpstr>Geo-visualization 101:  Learn to make your First Webmap</vt:lpstr>
      <vt:lpstr>Learning Objectives</vt:lpstr>
      <vt:lpstr>0. Why webmap?</vt:lpstr>
      <vt:lpstr>Why web-map? Accessible</vt:lpstr>
      <vt:lpstr>Why web map? Robust</vt:lpstr>
      <vt:lpstr>Why web map? Compatible</vt:lpstr>
      <vt:lpstr>1. Webpage Basics - HTML</vt:lpstr>
      <vt:lpstr>Webpage</vt:lpstr>
      <vt:lpstr>HTML – Your Bones</vt:lpstr>
      <vt:lpstr>HTML Element and Tag</vt:lpstr>
      <vt:lpstr>HTML Tag Attributes</vt:lpstr>
      <vt:lpstr>HTML Alone is not Enough</vt:lpstr>
      <vt:lpstr>HTML head and body</vt:lpstr>
      <vt:lpstr>2. Webpage Basics - JavaScript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3. Webpage Basics - CSS</vt:lpstr>
      <vt:lpstr>CSS – Make-up On the Face</vt:lpstr>
      <vt:lpstr>CSS is Hard</vt:lpstr>
      <vt:lpstr>Summary</vt:lpstr>
      <vt:lpstr>Combining the Three</vt:lpstr>
      <vt:lpstr>4. Web Browser</vt:lpstr>
      <vt:lpstr>Understand Your Browser</vt:lpstr>
      <vt:lpstr>Web Console</vt:lpstr>
      <vt:lpstr>CORS Restrictions</vt:lpstr>
      <vt:lpstr>5. Mapping Library</vt:lpstr>
      <vt:lpstr>Leaflet</vt:lpstr>
      <vt:lpstr>Leaflet Function Logic</vt:lpstr>
      <vt:lpstr>PowerPoint Presentation</vt:lpstr>
      <vt:lpstr>6. See a Demo</vt:lpstr>
      <vt:lpstr>7. Going Online?</vt:lpstr>
      <vt:lpstr>Solutions to Host a Website</vt:lpstr>
      <vt:lpstr>GitHub and Git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65</cp:revision>
  <dcterms:created xsi:type="dcterms:W3CDTF">2021-06-07T15:28:53Z</dcterms:created>
  <dcterms:modified xsi:type="dcterms:W3CDTF">2021-07-23T20:56:26Z</dcterms:modified>
</cp:coreProperties>
</file>