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线性回归预测实验说明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700" dirty="0" smtClean="0"/>
              <a:t>（</a:t>
            </a:r>
            <a:r>
              <a:rPr lang="zh-CN" altLang="en-US" sz="2700" dirty="0" smtClean="0">
                <a:latin typeface="华文楷体" pitchFamily="2" charset="-122"/>
                <a:ea typeface="华文楷体" pitchFamily="2" charset="-122"/>
              </a:rPr>
              <a:t>北京地区十年人口数据</a:t>
            </a:r>
            <a:r>
              <a:rPr lang="zh-CN" altLang="en-US" sz="2700" dirty="0" smtClean="0"/>
              <a:t>）</a:t>
            </a:r>
            <a:endParaRPr lang="zh-CN" altLang="en-US" sz="27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00016" y="1196752"/>
          <a:ext cx="7904432" cy="5651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054"/>
                <a:gridCol w="988054"/>
                <a:gridCol w="988054"/>
                <a:gridCol w="988054"/>
                <a:gridCol w="988054"/>
                <a:gridCol w="988054"/>
                <a:gridCol w="988054"/>
                <a:gridCol w="988054"/>
              </a:tblGrid>
              <a:tr h="3297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年份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生育率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老龄人口占比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老龄人口死亡占比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其他人口死亡占比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人口流动比率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女性育龄人口占比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实际人口数</a:t>
                      </a:r>
                      <a:r>
                        <a:rPr lang="zh-CN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（万）</a:t>
                      </a:r>
                      <a:endParaRPr lang="zh-CN" altLang="en-US" sz="1050" dirty="0"/>
                    </a:p>
                  </a:txBody>
                  <a:tcPr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2000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0.042563403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0.001747156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1364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2001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0.041709895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0.001679269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0.014374585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1385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2002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0.018011698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0.11063271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0.040856387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0.001611381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0.02582818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0.376143639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1423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2003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0.013433578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0.114620427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0.04000288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0.001543494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0.022762569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0.388488694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1456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2004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0.015845791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0.113983148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0.039149372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0.001475606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0.024099665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0.394466795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1493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2005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0.016154508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0.111271256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0.038295864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0.001407719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0.02820067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0.400663981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1538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2006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0.015667617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0.116733734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0.037442356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0.001339832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0.038111168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0.415380869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1601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2007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0.020656468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0.106380032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0.036588848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0.001271944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0.041501551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0.420219165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1676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2008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0.020767379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0.108343719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0.035735341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0.001204057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0.050405466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0.414287825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1771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2009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0.02058327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0.10565744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0.034881833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0.001136169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0.044516935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0.409824265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1860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2010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0.020579816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0.091628217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0.034028325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0.001068282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0.04907737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0.414911518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1962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2011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0.020525192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0.090393205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0.033174817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0.001000395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0.02432529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0.413963699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2019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2012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0.022637063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0.087721328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0.032321309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0.000932507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0.0191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0.407754697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2069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4255"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2013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0.022637063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0.087348549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0.031467802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0.00086462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0.0168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0.39950937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2115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实验过程（一）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WEKA</a:t>
            </a:r>
            <a:r>
              <a:rPr lang="zh-CN" altLang="en-US" dirty="0" smtClean="0"/>
              <a:t>数据文件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ARFF(Attribute-Relation File Format)</a:t>
            </a:r>
          </a:p>
          <a:p>
            <a:pPr lvl="1"/>
            <a:r>
              <a:rPr lang="en-US" altLang="zh-CN" dirty="0" err="1" smtClean="0"/>
              <a:t>arff</a:t>
            </a:r>
            <a:r>
              <a:rPr lang="zh-CN" altLang="en-US" dirty="0" smtClean="0"/>
              <a:t>格式文件主要由两个部分构成，头部定义和数据区。</a:t>
            </a:r>
          </a:p>
          <a:p>
            <a:pPr lvl="1"/>
            <a:r>
              <a:rPr lang="zh-CN" altLang="en-US" dirty="0" smtClean="0"/>
              <a:t>头部定义包含了关系名称（</a:t>
            </a:r>
            <a:r>
              <a:rPr lang="en-US" altLang="zh-CN" dirty="0" smtClean="0"/>
              <a:t>relation name</a:t>
            </a:r>
            <a:r>
              <a:rPr lang="zh-CN" altLang="en-US" dirty="0" smtClean="0"/>
              <a:t>）、一些属性（</a:t>
            </a:r>
            <a:r>
              <a:rPr lang="en-US" altLang="zh-CN" dirty="0" smtClean="0"/>
              <a:t>attributes</a:t>
            </a:r>
            <a:r>
              <a:rPr lang="zh-CN" altLang="en-US" dirty="0" smtClean="0"/>
              <a:t>）和对应的类型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517" y="620688"/>
            <a:ext cx="70008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7638" y="4301827"/>
            <a:ext cx="9439276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2513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HEADER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99577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DATA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5816" y="3645024"/>
            <a:ext cx="6228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http://weka.wikispaces.com/ARFF+%28book+version%29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实验过程（一）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不方便直接创建，可先创建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文件再使用</a:t>
            </a:r>
            <a:r>
              <a:rPr lang="en-US" altLang="zh-CN" dirty="0" smtClean="0"/>
              <a:t>WEKA</a:t>
            </a:r>
            <a:r>
              <a:rPr lang="zh-CN" altLang="en-US" dirty="0" smtClean="0"/>
              <a:t>转成</a:t>
            </a:r>
            <a:r>
              <a:rPr lang="en-US" altLang="zh-CN" dirty="0" err="1" smtClean="0"/>
              <a:t>arff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实验过程（二）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WEKA</a:t>
            </a:r>
            <a:r>
              <a:rPr lang="zh-CN" altLang="en-US" dirty="0" smtClean="0"/>
              <a:t>学习线性回归模型</a:t>
            </a:r>
            <a:endParaRPr lang="en-US" altLang="zh-CN" dirty="0" smtClean="0"/>
          </a:p>
          <a:p>
            <a:r>
              <a:rPr lang="zh-CN" altLang="en-US" dirty="0" smtClean="0"/>
              <a:t>具体流程参看附件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240</Words>
  <Application>Microsoft Office PowerPoint</Application>
  <PresentationFormat>全屏显示(4:3)</PresentationFormat>
  <Paragraphs>135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线性回归预测实验说明</vt:lpstr>
      <vt:lpstr>数据 （北京地区十年人口数据）</vt:lpstr>
      <vt:lpstr>实验过程（一）</vt:lpstr>
      <vt:lpstr>幻灯片 4</vt:lpstr>
      <vt:lpstr>实验过程（一）</vt:lpstr>
      <vt:lpstr>实验过程（二）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线性回归预测实验说明</dc:title>
  <dc:creator>jasonzhao</dc:creator>
  <cp:lastModifiedBy>赵旭剑</cp:lastModifiedBy>
  <cp:revision>8</cp:revision>
  <dcterms:created xsi:type="dcterms:W3CDTF">2016-06-05T05:12:20Z</dcterms:created>
  <dcterms:modified xsi:type="dcterms:W3CDTF">2018-06-10T06:58:49Z</dcterms:modified>
</cp:coreProperties>
</file>