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68" r:id="rId19"/>
    <p:sldId id="269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0"/>
    <p:restoredTop sz="90110"/>
  </p:normalViewPr>
  <p:slideViewPr>
    <p:cSldViewPr snapToGrid="0" snapToObjects="1">
      <p:cViewPr varScale="1">
        <p:scale>
          <a:sx n="100" d="100"/>
          <a:sy n="100" d="100"/>
        </p:scale>
        <p:origin x="160" y="464"/>
      </p:cViewPr>
      <p:guideLst/>
    </p:cSldViewPr>
  </p:slideViewPr>
  <p:outlineViewPr>
    <p:cViewPr>
      <p:scale>
        <a:sx n="33" d="100"/>
        <a:sy n="33" d="100"/>
      </p:scale>
      <p:origin x="0" y="-8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D737-E890-D944-814E-1F6693401948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88CDC-B4A4-7442-8CA8-35D30896F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1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5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80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25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60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6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8CDC-B4A4-7442-8CA8-35D30896F93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02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1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4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3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9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8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03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7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0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A2B0-FF7C-9C48-80BB-BA2461477C1F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9CF6-8A99-4F49-A431-4367A38E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erm2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_email@youremai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astr.de/" TargetMode="External"/><Relationship Id="rId3" Type="http://schemas.openxmlformats.org/officeDocument/2006/relationships/hyperlink" Target="https://sspai.com/post/2709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port.apple.com/zh-cn/HT20106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93%E6%9C%89%E8%BD%AF%E4%BB%B6" TargetMode="External"/><Relationship Id="rId4" Type="http://schemas.openxmlformats.org/officeDocument/2006/relationships/hyperlink" Target="https://zh.wikipedia.org/wiki/%E5%BC%80%E6%BA%90%E8%BD%AF%E4%BB%B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xco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/" TargetMode="External"/><Relationship Id="rId3" Type="http://schemas.openxmlformats.org/officeDocument/2006/relationships/hyperlink" Target="https://raw.githubusercontent.com/Homebrew/install/master/install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日常使用配置指南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日星期一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5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HomeBrew</a:t>
            </a:r>
            <a:r>
              <a:rPr kumimoji="1" lang="zh-CN" altLang="en-US" dirty="0" smtClean="0"/>
              <a:t> 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新增一个仓库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&lt;user/repo&gt;</a:t>
            </a:r>
            <a:endParaRPr kumimoji="1" lang="zh-CN" altLang="en-US" dirty="0" smtClean="0"/>
          </a:p>
          <a:p>
            <a:r>
              <a:rPr kumimoji="1" lang="zh-CN" altLang="en-US" dirty="0" smtClean="0"/>
              <a:t>删除仓库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untap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&lt;user/repo&gt;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[/user/repo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user/repo]</a:t>
            </a:r>
            <a:endParaRPr kumimoji="1" lang="zh-CN" altLang="en-US" dirty="0" smtClean="0"/>
          </a:p>
          <a:p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tap</a:t>
            </a:r>
            <a:r>
              <a:rPr kumimoji="1" lang="zh-CN" altLang="en-US" dirty="0" smtClean="0"/>
              <a:t> 使用案例</a:t>
            </a:r>
          </a:p>
          <a:p>
            <a:pPr marL="0" indent="0">
              <a:buNone/>
            </a:pPr>
            <a:r>
              <a:rPr lang="en-US" altLang="zh-CN" dirty="0"/>
              <a:t>$ brew tap </a:t>
            </a:r>
            <a:r>
              <a:rPr lang="en-US" altLang="zh-CN" dirty="0" err="1"/>
              <a:t>killercup</a:t>
            </a:r>
            <a:r>
              <a:rPr lang="en-US" altLang="zh-CN" dirty="0"/>
              <a:t>/homebrew-</a:t>
            </a:r>
            <a:r>
              <a:rPr lang="en-US" altLang="zh-CN" dirty="0" err="1"/>
              <a:t>openresty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dirty="0"/>
              <a:t>brew install </a:t>
            </a:r>
            <a:r>
              <a:rPr lang="en-US" altLang="zh-CN" dirty="0" err="1"/>
              <a:t>ngx_openresty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1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Homebrew-Cask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你已经感受到了使用 </a:t>
            </a:r>
            <a:r>
              <a:rPr lang="en-US" altLang="zh-CN" dirty="0"/>
              <a:t>Homebrew </a:t>
            </a:r>
            <a:r>
              <a:rPr lang="zh-CN" altLang="en-US" dirty="0"/>
              <a:t>安装命令行程序的便利。那么接下来，我们将通过 </a:t>
            </a:r>
            <a:r>
              <a:rPr lang="en-US" altLang="zh-CN" dirty="0"/>
              <a:t>Homebrew Cask </a:t>
            </a:r>
            <a:r>
              <a:rPr lang="zh-CN" altLang="en-US" dirty="0"/>
              <a:t>优雅、简单、快速的安装和管理 </a:t>
            </a:r>
            <a:r>
              <a:rPr lang="en-US" altLang="zh-CN" dirty="0"/>
              <a:t>OS X </a:t>
            </a:r>
            <a:r>
              <a:rPr lang="zh-CN" altLang="en-US" dirty="0"/>
              <a:t>图形界面程序，比如 </a:t>
            </a:r>
            <a:r>
              <a:rPr lang="en-US" altLang="zh-CN" dirty="0"/>
              <a:t>Google Chrome </a:t>
            </a:r>
            <a:r>
              <a:rPr lang="zh-CN" altLang="en-US" dirty="0"/>
              <a:t>和 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b="1" dirty="0"/>
              <a:t>安装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rew tap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caskroom</a:t>
            </a:r>
            <a:r>
              <a:rPr lang="en-US" altLang="zh-CN" dirty="0" smtClean="0"/>
              <a:t>/cask(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Homebrew-cask)</a:t>
            </a:r>
            <a:endParaRPr lang="zh-CN" altLang="en-US" dirty="0" smtClean="0"/>
          </a:p>
          <a:p>
            <a:r>
              <a:rPr lang="en-US" altLang="zh-CN" dirty="0" smtClean="0"/>
              <a:t>brew cask install google-chrome // 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浏览器</a:t>
            </a:r>
          </a:p>
          <a:p>
            <a:r>
              <a:rPr lang="en-US" altLang="zh-CN" dirty="0" smtClean="0"/>
              <a:t>brew cask install sublime-text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Iterm2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作为一名开发者，我们常常花上很多时间在终端 上，如同武士的剑，一出手便知高低。所以让我们安装 </a:t>
            </a:r>
            <a:r>
              <a:rPr lang="en-US" altLang="zh-CN" dirty="0"/>
              <a:t>Mac </a:t>
            </a:r>
            <a:r>
              <a:rPr lang="zh-CN" altLang="en-US" dirty="0"/>
              <a:t>上最强大的终端 </a:t>
            </a:r>
            <a:r>
              <a:rPr lang="en-US" altLang="zh-CN" dirty="0">
                <a:hlinkClick r:id="rId2"/>
              </a:rPr>
              <a:t>iTerm2</a:t>
            </a:r>
            <a:r>
              <a:rPr lang="zh-CN" altLang="en-US" dirty="0"/>
              <a:t> 吧！写码除虫，居家必备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sz="3200" b="1" dirty="0" smtClean="0"/>
              <a:t>安装</a:t>
            </a:r>
          </a:p>
          <a:p>
            <a:r>
              <a:rPr kumimoji="1" lang="zh-CN" altLang="en-US" sz="3200" b="1" dirty="0"/>
              <a:t> </a:t>
            </a:r>
            <a:r>
              <a:rPr kumimoji="1" lang="zh-CN" altLang="en-US" dirty="0" smtClean="0"/>
              <a:t>下载链接</a:t>
            </a:r>
            <a:r>
              <a:rPr kumimoji="1" lang="en-US" altLang="zh-CN" dirty="0" smtClean="0"/>
              <a:t>:https://iterm2.com/downloads/stable/latest</a:t>
            </a:r>
            <a:endParaRPr kumimoji="1" lang="zh-CN" altLang="en-US" dirty="0" smtClean="0"/>
          </a:p>
          <a:p>
            <a:r>
              <a:rPr lang="zh-CN" altLang="en-US" dirty="0"/>
              <a:t>在 </a:t>
            </a:r>
            <a:r>
              <a:rPr lang="en-US" altLang="zh-CN" b="1" dirty="0"/>
              <a:t>Finder</a:t>
            </a:r>
            <a:r>
              <a:rPr lang="zh-CN" altLang="en-US" dirty="0"/>
              <a:t> 中，将 </a:t>
            </a:r>
            <a:r>
              <a:rPr lang="en-US" altLang="zh-CN" b="1" dirty="0" err="1"/>
              <a:t>iTerm</a:t>
            </a:r>
            <a:r>
              <a:rPr lang="zh-CN" altLang="en-US" dirty="0"/>
              <a:t> 拖拽进入 </a:t>
            </a:r>
            <a:r>
              <a:rPr lang="zh-CN" altLang="en-US" dirty="0" smtClean="0"/>
              <a:t>应用程序文件</a:t>
            </a:r>
            <a:r>
              <a:rPr lang="zh-CN" altLang="en-US" dirty="0"/>
              <a:t>夹中。然后，你可以在 </a:t>
            </a:r>
            <a:r>
              <a:rPr lang="en-US" altLang="zh-CN" b="1" dirty="0"/>
              <a:t>Launchpad</a:t>
            </a:r>
            <a:r>
              <a:rPr lang="zh-CN" altLang="en-US" dirty="0"/>
              <a:t> 中启动 </a:t>
            </a:r>
            <a:r>
              <a:rPr lang="en-US" altLang="zh-CN" dirty="0" err="1"/>
              <a:t>iTerm</a:t>
            </a:r>
            <a:r>
              <a:rPr lang="zh-CN" altLang="en-US" dirty="0"/>
              <a:t>。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Iterm2-ZSH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我们将安装 </a:t>
            </a:r>
            <a:r>
              <a:rPr lang="en-US" altLang="zh-CN" dirty="0" err="1" smtClean="0"/>
              <a:t>zsh</a:t>
            </a:r>
            <a:r>
              <a:rPr lang="zh-CN" altLang="en-US" dirty="0"/>
              <a:t> ，其拓展功能和主题将由 </a:t>
            </a:r>
            <a:r>
              <a:rPr lang="en-US" altLang="zh-CN" dirty="0" smtClean="0"/>
              <a:t>oh-my-</a:t>
            </a:r>
            <a:r>
              <a:rPr lang="en-US" altLang="zh-CN" dirty="0" err="1" smtClean="0"/>
              <a:t>zsh</a:t>
            </a:r>
            <a:r>
              <a:rPr lang="zh-CN" altLang="en-US" dirty="0"/>
              <a:t> 提供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Homebrew </a:t>
            </a:r>
            <a:r>
              <a:rPr lang="zh-CN" altLang="en-US" dirty="0"/>
              <a:t>完成 </a:t>
            </a:r>
            <a:r>
              <a:rPr lang="en-US" altLang="zh-CN" dirty="0" err="1" smtClean="0"/>
              <a:t>zsh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命令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zsh</a:t>
            </a:r>
            <a:endParaRPr kumimoji="1" lang="zh-CN" altLang="en-US" dirty="0" smtClean="0"/>
          </a:p>
          <a:p>
            <a:r>
              <a:rPr lang="zh-CN" altLang="en-US" dirty="0"/>
              <a:t>安装 </a:t>
            </a:r>
            <a:r>
              <a:rPr lang="en-US" altLang="zh-CN" dirty="0"/>
              <a:t>oh-my-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让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获得拓展功能和</a:t>
            </a:r>
            <a:r>
              <a:rPr lang="zh-CN" altLang="en-US" dirty="0" smtClean="0"/>
              <a:t>主题</a:t>
            </a:r>
          </a:p>
          <a:p>
            <a:pPr marL="0" indent="0">
              <a:buNone/>
            </a:pPr>
            <a:r>
              <a:rPr lang="en-US" altLang="zh-CN" dirty="0" smtClean="0"/>
              <a:t>curl -L 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robbyrussell</a:t>
            </a:r>
            <a:r>
              <a:rPr lang="en-US" altLang="zh-CN" dirty="0" smtClean="0"/>
              <a:t>/oh-my-</a:t>
            </a:r>
            <a:r>
              <a:rPr lang="en-US" altLang="zh-CN" dirty="0" err="1" smtClean="0"/>
              <a:t>zsh</a:t>
            </a:r>
            <a:r>
              <a:rPr lang="en-US" altLang="zh-CN" dirty="0" smtClean="0"/>
              <a:t>/raw/master/tools/</a:t>
            </a:r>
            <a:r>
              <a:rPr lang="en-US" altLang="zh-CN" dirty="0" err="1" smtClean="0"/>
              <a:t>install.sh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sh</a:t>
            </a:r>
            <a:endParaRPr lang="zh-CN" altLang="en-US" dirty="0" smtClean="0"/>
          </a:p>
          <a:p>
            <a:r>
              <a:rPr kumimoji="1" lang="zh-CN" altLang="en-US" dirty="0" smtClean="0"/>
              <a:t>备注</a:t>
            </a:r>
            <a:r>
              <a:rPr kumimoji="1" lang="en-US" altLang="zh-CN" dirty="0" smtClean="0"/>
              <a:t>:</a:t>
            </a:r>
            <a:r>
              <a:rPr lang="zh-CN" altLang="en-US" dirty="0"/>
              <a:t>如果是新增环境变量或者是修改环境变量的值，都需要 </a:t>
            </a:r>
            <a:r>
              <a:rPr lang="en-US" altLang="zh-CN" dirty="0"/>
              <a:t>source </a:t>
            </a:r>
            <a:r>
              <a:rPr lang="zh-CN" altLang="en-US" dirty="0"/>
              <a:t>一下才能立即生效。</a:t>
            </a:r>
          </a:p>
          <a:p>
            <a:r>
              <a:rPr lang="zh-CN" altLang="en-US" dirty="0"/>
              <a:t>如果是删除一个环境变量，必须输入 </a:t>
            </a:r>
            <a:r>
              <a:rPr lang="en-US" altLang="zh-CN" dirty="0"/>
              <a:t>exit </a:t>
            </a:r>
            <a:r>
              <a:rPr lang="zh-CN" altLang="en-US" dirty="0"/>
              <a:t>以 </a:t>
            </a:r>
            <a:r>
              <a:rPr lang="en-US" altLang="zh-CN" dirty="0"/>
              <a:t>logout </a:t>
            </a:r>
            <a:r>
              <a:rPr lang="zh-CN" altLang="en-US" dirty="0"/>
              <a:t>当前 </a:t>
            </a:r>
            <a:r>
              <a:rPr lang="en-US" altLang="zh-CN" dirty="0"/>
              <a:t>shell </a:t>
            </a:r>
            <a:r>
              <a:rPr lang="zh-CN" altLang="en-US" dirty="0"/>
              <a:t>，然后再重新打开一个新的 </a:t>
            </a:r>
            <a:r>
              <a:rPr lang="en-US" altLang="zh-CN" dirty="0"/>
              <a:t>shell </a:t>
            </a:r>
            <a:r>
              <a:rPr lang="zh-CN" altLang="en-US" dirty="0"/>
              <a:t>并 </a:t>
            </a:r>
            <a:r>
              <a:rPr lang="en-US" altLang="zh-CN" dirty="0"/>
              <a:t>login </a:t>
            </a:r>
            <a:r>
              <a:rPr lang="zh-CN" altLang="en-US" dirty="0"/>
              <a:t>才能生效。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3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$ brew install </a:t>
            </a:r>
            <a:r>
              <a:rPr lang="en-US" altLang="zh-CN" dirty="0" err="1" smtClean="0"/>
              <a:t>git</a:t>
            </a:r>
            <a:endParaRPr lang="zh-CN" altLang="en-US" dirty="0" smtClean="0"/>
          </a:p>
          <a:p>
            <a:r>
              <a:rPr kumimoji="1" lang="zh-CN" altLang="en-US" dirty="0" smtClean="0"/>
              <a:t>测试安装是否完好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--version</a:t>
            </a:r>
            <a:endParaRPr lang="zh-CN" altLang="en-US" dirty="0" smtClean="0"/>
          </a:p>
          <a:p>
            <a:r>
              <a:rPr lang="zh-CN" altLang="en-US" dirty="0"/>
              <a:t>接着，我们将定义你的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帐号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user.name</a:t>
            </a:r>
            <a:r>
              <a:rPr lang="en-US" altLang="zh-CN" dirty="0" smtClean="0"/>
              <a:t> “Your Name Here”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your_email@youremail.com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这些</a:t>
            </a:r>
            <a:r>
              <a:rPr lang="zh-CN" altLang="en-US" dirty="0"/>
              <a:t>配置信息将会添加进 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gitconfig</a:t>
            </a:r>
            <a:r>
              <a:rPr lang="zh-CN" altLang="en-US" dirty="0"/>
              <a:t> 文件中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BetterTouchTool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BetterTouchTool</a:t>
            </a:r>
            <a:r>
              <a:rPr lang="zh-CN" altLang="en-US" dirty="0" smtClean="0"/>
              <a:t>（简称 </a:t>
            </a:r>
            <a:r>
              <a:rPr lang="en-US" altLang="zh-CN" dirty="0" smtClean="0"/>
              <a:t>BTT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是一款完全免费的 </a:t>
            </a:r>
            <a:r>
              <a:rPr lang="en-US" altLang="zh-CN" dirty="0" smtClean="0"/>
              <a:t>Mac </a:t>
            </a:r>
            <a:r>
              <a:rPr lang="zh-CN" altLang="en-US" dirty="0" smtClean="0"/>
              <a:t>辅助应用，可以用来代替默认的系统操作方式（组合键、修饰键、手势等），其目的是方便用户创造出更适合自身习惯的操作行为，是 </a:t>
            </a:r>
            <a:r>
              <a:rPr lang="en-US" altLang="zh-CN" dirty="0" smtClean="0"/>
              <a:t>Mac </a:t>
            </a:r>
            <a:r>
              <a:rPr lang="zh-CN" altLang="en-US" dirty="0" smtClean="0"/>
              <a:t>上非常强大的触摸板辅助工具。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上手指南</a:t>
            </a:r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hlinkClick r:id="rId3"/>
              </a:rPr>
              <a:t>https://sspai.com/post/27094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进阶指南</a:t>
            </a: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sspai.com</a:t>
            </a:r>
            <a:r>
              <a:rPr lang="en-US" altLang="zh-CN" dirty="0" smtClean="0"/>
              <a:t>/post/27105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93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81062"/>
              </p:ext>
            </p:extLst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Command-X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剪切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所选项并拷贝到剪贴板。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Command-C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i="0">
                          <a:effectLst/>
                          <a:latin typeface="SF Pro SC" charset="0"/>
                        </a:rPr>
                        <a:t>将所选项</a:t>
                      </a:r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拷贝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到剪贴板。这同样适用于 </a:t>
                      </a:r>
                      <a:r>
                        <a:rPr lang="en-US" altLang="zh-CN" i="0">
                          <a:effectLst/>
                          <a:latin typeface="SF Pro SC" charset="0"/>
                        </a:rPr>
                        <a:t>Finder 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中的文件。</a:t>
                      </a:r>
                      <a:br>
                        <a:rPr lang="zh-CN" altLang="en-US" i="0">
                          <a:effectLst/>
                          <a:latin typeface="SF Pro SC" charset="0"/>
                        </a:rPr>
                      </a:br>
                      <a:endParaRPr lang="zh-CN" altLang="en-US" i="0">
                        <a:effectLst/>
                        <a:latin typeface="SF Pro SC" charset="0"/>
                      </a:endParaRP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Command-V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i="0">
                          <a:effectLst/>
                          <a:latin typeface="SF Pro SC" charset="0"/>
                        </a:rPr>
                        <a:t>将剪贴板的内容</a:t>
                      </a:r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粘贴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到当前文稿或应用中。这同样适用于 </a:t>
                      </a:r>
                      <a:r>
                        <a:rPr lang="en-US" altLang="zh-CN" i="0">
                          <a:effectLst/>
                          <a:latin typeface="SF Pro SC" charset="0"/>
                        </a:rPr>
                        <a:t>Finder 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中的文件。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Command-Z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撤销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前一个命令。随后您可以按 </a:t>
                      </a:r>
                      <a:r>
                        <a:rPr lang="en-US" altLang="zh-CN" i="0">
                          <a:effectLst/>
                          <a:latin typeface="SF Pro SC" charset="0"/>
                        </a:rPr>
                        <a:t>Command-Shift-Z 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来</a:t>
                      </a:r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重做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，从而反向执行撤销命令。在某些应用中，您可以撤销和重做多个命令。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effectLst/>
                          <a:latin typeface="SF Pro SC" charset="0"/>
                        </a:rPr>
                        <a:t>Command-A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全选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各项。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effectLst/>
                          <a:latin typeface="SF Pro SC" charset="0"/>
                        </a:rPr>
                        <a:t>Command-F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查找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文稿中的项目或打开“查找”窗口。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7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r>
              <a:rPr kumimoji="1" lang="en-US" altLang="zh-CN" dirty="0" smtClean="0"/>
              <a:t>-2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501"/>
              </p:ext>
            </p:extLst>
          </p:nvPr>
        </p:nvGraphicFramePr>
        <p:xfrm>
          <a:off x="838200" y="1825625"/>
          <a:ext cx="10515600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i="0" dirty="0" smtClean="0">
                          <a:effectLst/>
                          <a:latin typeface="SF Pro SC" charset="0"/>
                        </a:rPr>
                        <a:t>快捷键盘</a:t>
                      </a:r>
                      <a:endParaRPr lang="en-US" i="0" dirty="0">
                        <a:effectLst/>
                        <a:latin typeface="SF Pro SC" charset="0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i="0" dirty="0" smtClean="0">
                          <a:effectLst/>
                          <a:latin typeface="SF Pro SC" charset="0"/>
                        </a:rPr>
                        <a:t>描述</a:t>
                      </a:r>
                      <a:endParaRPr lang="zh-CN" altLang="en-US" i="0" dirty="0">
                        <a:effectLst/>
                        <a:latin typeface="SF Pro SC" charset="0"/>
                      </a:endParaRP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Command-N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新建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：打开一个新文稿或新窗口。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Command-W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关闭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最前面的窗口。要关闭应用的所有窗口，请按 </a:t>
                      </a:r>
                      <a:r>
                        <a:rPr lang="en-US" altLang="zh-CN" i="0">
                          <a:effectLst/>
                          <a:latin typeface="SF Pro SC" charset="0"/>
                        </a:rPr>
                        <a:t>Command-Option-W</a:t>
                      </a:r>
                      <a:r>
                        <a:rPr lang="zh-CN" altLang="en-US" i="0">
                          <a:effectLst/>
                          <a:latin typeface="SF Pro SC" charset="0"/>
                        </a:rPr>
                        <a:t>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effectLst/>
                          <a:latin typeface="SF Pro SC" charset="0"/>
                        </a:rPr>
                        <a:t>Command-Q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退出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应用。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空格键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快速查看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：使用</a:t>
                      </a:r>
                      <a:r>
                        <a:rPr lang="zh-CN" altLang="en-US" i="0" u="none" strike="noStrike" dirty="0">
                          <a:solidFill>
                            <a:srgbClr val="0070C9"/>
                          </a:solidFill>
                          <a:effectLst/>
                          <a:latin typeface="SF Pro SC" charset="0"/>
                          <a:hlinkClick r:id="rId3"/>
                        </a:rPr>
                        <a:t>快速查看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来预览所选项。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effectLst/>
                          <a:latin typeface="SF Pro SC" charset="0"/>
                        </a:rPr>
                        <a:t>Command-Tab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切换应用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：在打开的应用中切换到下一个最近使用的应用。</a:t>
                      </a:r>
                    </a:p>
                  </a:txBody>
                  <a:tcPr marL="101600" marR="101600" marT="101600" marB="1016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i="0" dirty="0">
                          <a:effectLst/>
                          <a:latin typeface="SF Pro SC" charset="0"/>
                        </a:rPr>
                        <a:t>Command-</a:t>
                      </a:r>
                      <a:r>
                        <a:rPr lang="de-DE" i="0" dirty="0" err="1">
                          <a:effectLst/>
                          <a:latin typeface="SF Pro SC" charset="0"/>
                        </a:rPr>
                        <a:t>逗号</a:t>
                      </a:r>
                      <a:r>
                        <a:rPr lang="de-DE" i="0" dirty="0">
                          <a:effectLst/>
                          <a:latin typeface="SF Pro SC" charset="0"/>
                        </a:rPr>
                        <a:t> (,)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i="0" dirty="0">
                          <a:solidFill>
                            <a:srgbClr val="333333"/>
                          </a:solidFill>
                          <a:effectLst/>
                          <a:latin typeface="SF Pro SC" charset="0"/>
                        </a:rPr>
                        <a:t>偏好设置</a:t>
                      </a:r>
                      <a:r>
                        <a:rPr lang="zh-CN" altLang="en-US" i="0" dirty="0">
                          <a:effectLst/>
                          <a:latin typeface="SF Pro SC" charset="0"/>
                        </a:rPr>
                        <a:t>：打开最前面的应用的偏好设置。</a:t>
                      </a:r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74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Developer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Webstorm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编写测试案例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利器</a:t>
            </a:r>
          </a:p>
          <a:p>
            <a:r>
              <a:rPr kumimoji="1" lang="en-US" altLang="zh-CN" dirty="0" smtClean="0"/>
              <a:t>Dash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如果你不想每次都打开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去搜索一个类或者函数的使用方法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请用</a:t>
            </a:r>
            <a:r>
              <a:rPr kumimoji="1" lang="en-US" altLang="zh-CN" dirty="0" smtClean="0"/>
              <a:t>Dash</a:t>
            </a:r>
            <a:endParaRPr kumimoji="1" lang="zh-CN" altLang="en-US" dirty="0" smtClean="0"/>
          </a:p>
          <a:p>
            <a:r>
              <a:rPr kumimoji="1" lang="en-US" altLang="zh-CN" dirty="0" smtClean="0"/>
              <a:t>Sequel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下简单稳定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主要是稳定的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客户端</a:t>
            </a:r>
          </a:p>
          <a:p>
            <a:r>
              <a:rPr kumimoji="1" lang="en-US" altLang="zh-CN" dirty="0" err="1" smtClean="0"/>
              <a:t>MacDown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  这是一款</a:t>
            </a:r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编辑器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PHPSTORM</a:t>
            </a:r>
            <a:r>
              <a:rPr kumimoji="1" lang="zh-CN" altLang="en-US" dirty="0" smtClean="0"/>
              <a:t>等内置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比起来，这款更轻、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界面更优雅。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352424"/>
            <a:ext cx="10515600" cy="5908675"/>
          </a:xfrm>
        </p:spPr>
        <p:txBody>
          <a:bodyPr/>
          <a:lstStyle/>
          <a:p>
            <a:r>
              <a:rPr kumimoji="1" lang="en-US" altLang="zh-CN" dirty="0" smtClean="0"/>
              <a:t>Source-Tree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下免费的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Hg</a:t>
            </a:r>
            <a:r>
              <a:rPr kumimoji="1" lang="zh-CN" altLang="en-US" dirty="0" smtClean="0"/>
              <a:t>客户端，拥有可视化界面，容易上手操作。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支持</a:t>
            </a:r>
            <a:r>
              <a:rPr lang="zh-CN" altLang="en-US" dirty="0"/>
              <a:t>创建、提交、</a:t>
            </a:r>
            <a:r>
              <a:rPr lang="en-US" altLang="zh-CN" dirty="0"/>
              <a:t>clone</a:t>
            </a:r>
            <a:r>
              <a:rPr lang="zh-CN" altLang="en-US" dirty="0"/>
              <a:t>、</a:t>
            </a:r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pull </a:t>
            </a:r>
            <a:r>
              <a:rPr lang="zh-CN" altLang="en-US" dirty="0"/>
              <a:t>和</a:t>
            </a:r>
            <a:r>
              <a:rPr lang="en-US" altLang="zh-CN" dirty="0"/>
              <a:t>merge</a:t>
            </a:r>
            <a:r>
              <a:rPr lang="zh-CN" altLang="en-US" dirty="0"/>
              <a:t>等操作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9493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OSX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差异性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807786"/>
              </p:ext>
            </p:extLst>
          </p:nvPr>
        </p:nvGraphicFramePr>
        <p:xfrm>
          <a:off x="0" y="376238"/>
          <a:ext cx="1193006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516"/>
                <a:gridCol w="2982516"/>
                <a:gridCol w="2982516"/>
                <a:gridCol w="29825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OSX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界面统一，外壳程序固定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程序菜单几乎一致，快捷键也几乎相同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图形界面风格依发行版不同而不同，可能互不兼容。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GNU/Linux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的终端机是从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传承下来，基本命令和操作方法也几乎一致。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界面统一，外壳程序固定，界面美观。</a:t>
                      </a:r>
                    </a:p>
                    <a:p>
                      <a:r>
                        <a:rPr lang="en-US" altLang="zh-CN" dirty="0" smtClean="0"/>
                        <a:t>Unix/</a:t>
                      </a:r>
                      <a:r>
                        <a:rPr lang="en-US" altLang="zh-CN" dirty="0" err="1" smtClean="0"/>
                        <a:t>FreeBsd</a:t>
                      </a:r>
                      <a:r>
                        <a:rPr lang="zh-CN" altLang="en-US" dirty="0" smtClean="0"/>
                        <a:t> 传承下来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基本命令和操作方法几乎一致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使用比较简单，容易入门。图形化界面对没有电脑背景知识的用户使用十分有利。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图形界面使用简单，容易入门。命令行界面，需要学习才能掌握。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图形界面使用简单，容易入门。命令行界面，需要学习才能掌握。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系统构造复杂、变化频繁，且知识、技能淘汰快，深入学习困难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系统构造简单、稳定，且知识、技能传承性好，深入学习相对容易。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系统构造简单、稳定，且知识、技能传承性好，深入学习相对容易。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每一种特定功能可能都需要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专有软件"/>
                        </a:rPr>
                        <a:t>商业软件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的支持，需要购买相应的授权。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大部分软件都可以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开源软件"/>
                        </a:rPr>
                        <a:t>自由获取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，同样功能的软件选择较少。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大部分软件都可以从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STORE</a:t>
                      </a:r>
                      <a:r>
                        <a:rPr lang="zh-CN" altLang="en-US" dirty="0" smtClean="0"/>
                        <a:t>获取，付费的和免费的。能涵盖互联网</a:t>
                      </a:r>
                      <a:r>
                        <a:rPr lang="en-US" altLang="zh-CN" dirty="0" smtClean="0"/>
                        <a:t>99%</a:t>
                      </a:r>
                      <a:r>
                        <a:rPr lang="zh-CN" altLang="en-US" dirty="0" smtClean="0"/>
                        <a:t>相关领域开发的环境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7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ublime</a:t>
            </a:r>
            <a:r>
              <a:rPr kumimoji="1" lang="zh-CN" altLang="en-US" dirty="0" smtClean="0"/>
              <a:t> 常用插件配置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下载安装</a:t>
            </a:r>
          </a:p>
          <a:p>
            <a:pPr marL="0" indent="0">
              <a:buNone/>
            </a:pPr>
            <a:r>
              <a:rPr lang="zh-CN" altLang="en-US" dirty="0" smtClean="0"/>
              <a:t>  官网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http://www.sublimetext.com/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下载</a:t>
            </a:r>
            <a:r>
              <a:rPr lang="zh-CN" altLang="en-US" dirty="0"/>
              <a:t>最新版本，然后按提示安装。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Sublime </a:t>
            </a:r>
            <a:r>
              <a:rPr lang="zh-CN" altLang="en-US" dirty="0"/>
              <a:t>可以无时间限制评估使用，但是会有</a:t>
            </a:r>
            <a:r>
              <a:rPr lang="en-US" altLang="zh-CN" dirty="0"/>
              <a:t>Unregister</a:t>
            </a:r>
            <a:r>
              <a:rPr lang="zh-CN" altLang="en-US" dirty="0"/>
              <a:t>提示，可以购买序列号或网站寻找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安装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shift+command+p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8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422" y="382719"/>
            <a:ext cx="10515600" cy="609358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安装插件</a:t>
            </a:r>
          </a:p>
          <a:p>
            <a:pPr marL="0" indent="0">
              <a:buNone/>
            </a:pPr>
            <a:r>
              <a:rPr lang="zh-CN" altLang="en-US" dirty="0"/>
              <a:t>安装了</a:t>
            </a:r>
            <a:r>
              <a:rPr lang="en-US" altLang="zh-CN" dirty="0"/>
              <a:t>Package Control</a:t>
            </a:r>
            <a:r>
              <a:rPr lang="zh-CN" altLang="en-US" dirty="0"/>
              <a:t>后，可以通过菜单 </a:t>
            </a:r>
            <a:r>
              <a:rPr lang="en-US" altLang="zh-CN" b="1" dirty="0"/>
              <a:t>Preferences</a:t>
            </a:r>
            <a:r>
              <a:rPr lang="en-US" altLang="zh-CN" dirty="0"/>
              <a:t>&gt; </a:t>
            </a:r>
            <a:r>
              <a:rPr lang="en-US" altLang="zh-CN" b="1" dirty="0"/>
              <a:t>Package Control</a:t>
            </a:r>
            <a:r>
              <a:rPr lang="zh-CN" altLang="en-US" dirty="0"/>
              <a:t> （快捷键 </a:t>
            </a:r>
            <a:r>
              <a:rPr lang="en-US" altLang="zh-CN" b="1" dirty="0" err="1"/>
              <a:t>Ctrl+Shift+P</a:t>
            </a:r>
            <a:r>
              <a:rPr lang="zh-CN" altLang="en-US" dirty="0"/>
              <a:t>） 来打开。</a:t>
            </a:r>
          </a:p>
          <a:p>
            <a:pPr marL="0" indent="0">
              <a:buNone/>
            </a:pPr>
            <a:r>
              <a:rPr lang="zh-CN" altLang="en-US" dirty="0"/>
              <a:t>在打开的输入框中输入</a:t>
            </a:r>
            <a:r>
              <a:rPr lang="en-US" altLang="zh-CN" dirty="0"/>
              <a:t>install</a:t>
            </a:r>
            <a:r>
              <a:rPr lang="zh-CN" altLang="en-US" dirty="0"/>
              <a:t> ，从提示的待选项中选择 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lang="zh-CN" altLang="en-US" dirty="0"/>
              <a:t>等待，然后又会弹出一个输入框。</a:t>
            </a:r>
          </a:p>
          <a:p>
            <a:pPr marL="0" indent="0">
              <a:buNone/>
            </a:pPr>
            <a:r>
              <a:rPr lang="zh-CN" altLang="en-US" dirty="0"/>
              <a:t>以 </a:t>
            </a:r>
            <a:r>
              <a:rPr lang="en-US" altLang="zh-CN" b="1" dirty="0"/>
              <a:t>ConvertToUTF8</a:t>
            </a:r>
            <a:r>
              <a:rPr lang="zh-CN" altLang="en-US" dirty="0"/>
              <a:t> 插件为例，如下图，输入</a:t>
            </a:r>
            <a:r>
              <a:rPr lang="en-US" altLang="zh-CN" dirty="0"/>
              <a:t>convert</a:t>
            </a:r>
            <a:r>
              <a:rPr lang="zh-CN" altLang="en-US" dirty="0"/>
              <a:t>，从提示中选择 ，回车，稍等一会就完成安装这个插件了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9" y="2711960"/>
            <a:ext cx="560070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09" y="5447193"/>
            <a:ext cx="5397500" cy="13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088" y="265273"/>
            <a:ext cx="10515600" cy="65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推荐插件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ConvertToUTF8</a:t>
            </a:r>
            <a:r>
              <a:rPr kumimoji="1" lang="zh-CN" altLang="en-US" sz="2000" dirty="0"/>
              <a:t>：支持</a:t>
            </a:r>
            <a:r>
              <a:rPr kumimoji="1" lang="en-US" altLang="zh-CN" sz="2000" dirty="0"/>
              <a:t>Sublime</a:t>
            </a:r>
            <a:r>
              <a:rPr kumimoji="1" lang="zh-CN" altLang="en-US" sz="2000" dirty="0"/>
              <a:t>打开 </a:t>
            </a:r>
            <a:r>
              <a:rPr kumimoji="1" lang="en-US" altLang="zh-CN" sz="2000" dirty="0"/>
              <a:t>GBK, BIG5, EUC-KR, EUC-JP, </a:t>
            </a:r>
            <a:r>
              <a:rPr kumimoji="1" lang="en-US" altLang="zh-CN" sz="2000" dirty="0" err="1"/>
              <a:t>Shift_JIS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等编码文件的</a:t>
            </a:r>
            <a:r>
              <a:rPr kumimoji="1" lang="zh-CN" altLang="en-US" sz="2000" dirty="0" smtClean="0"/>
              <a:t>插件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Bracket </a:t>
            </a:r>
            <a:r>
              <a:rPr kumimoji="1" lang="en-US" altLang="zh-CN" sz="2000" dirty="0"/>
              <a:t>Highlighter</a:t>
            </a:r>
            <a:r>
              <a:rPr kumimoji="1" lang="zh-CN" altLang="en-US" sz="2000" dirty="0"/>
              <a:t>：用于匹配括号，引号和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标签。对于很长的代码很有</a:t>
            </a:r>
            <a:r>
              <a:rPr kumimoji="1" lang="zh-CN" altLang="en-US" sz="2000" dirty="0" smtClean="0"/>
              <a:t>用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SideBar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Enhancements</a:t>
            </a:r>
            <a:r>
              <a:rPr kumimoji="1" lang="zh-CN" altLang="en-US" sz="2000" dirty="0"/>
              <a:t>：这个插件改进了侧边栏，增加了许多侧边栏的右键</a:t>
            </a:r>
            <a:r>
              <a:rPr kumimoji="1" lang="zh-CN" altLang="en-US" sz="2000" dirty="0" smtClean="0"/>
              <a:t>功能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sublimelinter</a:t>
            </a:r>
            <a:r>
              <a:rPr kumimoji="1" lang="en-US" altLang="zh-CN" sz="2000" dirty="0"/>
              <a:t> + </a:t>
            </a:r>
            <a:r>
              <a:rPr kumimoji="1" lang="en-US" altLang="zh-CN" sz="2000" dirty="0" err="1"/>
              <a:t>sublimelinter-php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PHP</a:t>
            </a:r>
            <a:r>
              <a:rPr kumimoji="1" lang="zh-CN" altLang="en-US" sz="2000" dirty="0"/>
              <a:t>代码语法检测，在写的时候就可以知道是否符合</a:t>
            </a:r>
            <a:r>
              <a:rPr kumimoji="1" lang="en-US" altLang="zh-CN" sz="2000" dirty="0"/>
              <a:t>PHP</a:t>
            </a:r>
            <a:r>
              <a:rPr kumimoji="1" lang="zh-CN" altLang="en-US" sz="2000" dirty="0"/>
              <a:t>语法，及时</a:t>
            </a:r>
            <a:r>
              <a:rPr kumimoji="1" lang="zh-CN" altLang="en-US" sz="2000" dirty="0" smtClean="0"/>
              <a:t>修改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SublimeCodeIntel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PHP</a:t>
            </a:r>
            <a:r>
              <a:rPr kumimoji="1" lang="zh-CN" altLang="en-US" sz="2000" dirty="0"/>
              <a:t>代码自动补全工具，</a:t>
            </a:r>
            <a:r>
              <a:rPr kumimoji="1" lang="en-US" altLang="zh-CN" sz="2000" dirty="0"/>
              <a:t>Sublime</a:t>
            </a:r>
            <a:r>
              <a:rPr kumimoji="1" lang="zh-CN" altLang="en-US" sz="2000" dirty="0"/>
              <a:t>自带的补全功能无法满足</a:t>
            </a:r>
            <a:r>
              <a:rPr kumimoji="1" lang="en-US" altLang="zh-CN" sz="2000" dirty="0"/>
              <a:t>PHP</a:t>
            </a:r>
            <a:r>
              <a:rPr kumimoji="1" lang="zh-CN" altLang="en-US" sz="2000" dirty="0"/>
              <a:t>开发要求，加上这个插件效率就极快</a:t>
            </a:r>
            <a:r>
              <a:rPr kumimoji="1" lang="zh-CN" altLang="en-US" sz="2000" dirty="0" smtClean="0"/>
              <a:t>了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Xdebug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Client</a:t>
            </a:r>
            <a:r>
              <a:rPr kumimoji="1" lang="zh-CN" altLang="en-US" sz="2000" dirty="0"/>
              <a:t>：调试插件，可以对</a:t>
            </a:r>
            <a:r>
              <a:rPr kumimoji="1" lang="en-US" altLang="zh-CN" sz="2000" dirty="0"/>
              <a:t>PHP</a:t>
            </a:r>
            <a:r>
              <a:rPr kumimoji="1" lang="zh-CN" altLang="en-US" sz="2000" dirty="0"/>
              <a:t>代码设置断点、单步、步入、步出、步进等调试，以及查看实时变量</a:t>
            </a:r>
            <a:r>
              <a:rPr kumimoji="1" lang="zh-CN" altLang="en-US" sz="2000" dirty="0" smtClean="0"/>
              <a:t>值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DocBlockr</a:t>
            </a:r>
            <a:r>
              <a:rPr kumimoji="1" lang="zh-CN" altLang="en-US" sz="2000" dirty="0"/>
              <a:t>：可以自动生成</a:t>
            </a:r>
            <a:r>
              <a:rPr kumimoji="1" lang="en-US" altLang="zh-CN" sz="2000" dirty="0" err="1"/>
              <a:t>PHPDoc</a:t>
            </a:r>
            <a:r>
              <a:rPr kumimoji="1" lang="zh-CN" altLang="en-US" sz="2000" dirty="0"/>
              <a:t>风格的注释</a:t>
            </a:r>
            <a:r>
              <a:rPr kumimoji="1" lang="zh-CN" altLang="en-US" sz="2000" dirty="0" smtClean="0"/>
              <a:t>。</a:t>
            </a:r>
          </a:p>
          <a:p>
            <a:pPr marL="0" indent="0">
              <a:buNone/>
            </a:pPr>
            <a:r>
              <a:rPr kumimoji="1" lang="en-US" altLang="zh-CN" sz="2000" dirty="0" err="1" smtClean="0"/>
              <a:t>Emmet</a:t>
            </a:r>
            <a:r>
              <a:rPr kumimoji="1" lang="zh-CN" altLang="en-US" sz="2000" dirty="0"/>
              <a:t>：快速生成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代码段的插件，强大到无与伦比，不知道的请自行</a:t>
            </a:r>
            <a:r>
              <a:rPr kumimoji="1" lang="en-US" altLang="zh-CN" sz="2000" dirty="0" smtClean="0"/>
              <a:t>google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Vuejs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Snippets:</a:t>
            </a:r>
            <a:r>
              <a:rPr lang="zh-CN" altLang="en-US" sz="2000" dirty="0"/>
              <a:t>提供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Snippets</a:t>
            </a:r>
            <a:endParaRPr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Vue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Syntax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Highlight: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vue</a:t>
            </a:r>
            <a:r>
              <a:rPr kumimoji="1" lang="zh-CN" altLang="en-US" sz="2000" dirty="0" smtClean="0"/>
              <a:t>语法高亮</a:t>
            </a:r>
          </a:p>
          <a:p>
            <a:pPr marL="0" indent="0">
              <a:buNone/>
            </a:pPr>
            <a:r>
              <a:rPr lang="en-US" altLang="zh-CN" sz="2000" dirty="0" err="1"/>
              <a:t>Vuejs</a:t>
            </a:r>
            <a:r>
              <a:rPr lang="en-US" altLang="zh-CN" sz="2000" dirty="0"/>
              <a:t> Complete </a:t>
            </a:r>
            <a:r>
              <a:rPr lang="en-US" altLang="zh-CN" sz="2000" dirty="0" smtClean="0"/>
              <a:t>Package: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vue</a:t>
            </a:r>
            <a:r>
              <a:rPr lang="zh-CN" altLang="en-US" sz="2000" dirty="0"/>
              <a:t>語法自動完整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4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连接公司网络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VPN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图片 3" descr="D:\112341360\Image\C2C\{306C4A7C-75FF-E564-9568-B27D10D5CCAB}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" y="2352674"/>
            <a:ext cx="6583363" cy="426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73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:\112341360\Image\C2C\{C9B69B73-E4C1-1B0D-E66F-48856252BD85}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44370"/>
            <a:ext cx="6540500" cy="4762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73100" y="5410200"/>
            <a:ext cx="4941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服务器地址：</a:t>
            </a:r>
            <a:r>
              <a:rPr lang="en-US" altLang="zh-CN" dirty="0" err="1"/>
              <a:t>vpn.lancai-inc.cn</a:t>
            </a:r>
            <a:endParaRPr lang="zh-CN" altLang="zh-CN" dirty="0"/>
          </a:p>
          <a:p>
            <a:r>
              <a:rPr lang="zh-CN" altLang="zh-CN" dirty="0"/>
              <a:t>这里共享秘钥为：</a:t>
            </a:r>
            <a:r>
              <a:rPr lang="en-US" altLang="zh-CN" dirty="0" err="1"/>
              <a:t>lancai.cn</a:t>
            </a:r>
            <a:r>
              <a:rPr lang="en-US" altLang="zh-CN" dirty="0"/>
              <a:t>   </a:t>
            </a:r>
            <a:r>
              <a:rPr lang="zh-CN" altLang="zh-CN" dirty="0"/>
              <a:t>群组名称为：</a:t>
            </a:r>
            <a:r>
              <a:rPr lang="en-US" altLang="zh-CN" dirty="0" err="1"/>
              <a:t>lancai</a:t>
            </a:r>
            <a:endParaRPr lang="zh-CN" altLang="zh-CN" dirty="0"/>
          </a:p>
          <a:p>
            <a:r>
              <a:rPr lang="zh-CN" altLang="zh-CN" dirty="0"/>
              <a:t>账户名和密码为公司邮箱及对应密码</a:t>
            </a:r>
          </a:p>
        </p:txBody>
      </p:sp>
    </p:spTree>
    <p:extLst>
      <p:ext uri="{BB962C8B-B14F-4D97-AF65-F5344CB8AC3E}">
        <p14:creationId xmlns:p14="http://schemas.microsoft.com/office/powerpoint/2010/main" val="175911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系统设置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触控板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系统设置 </a:t>
            </a:r>
            <a:r>
              <a:rPr lang="en-US" altLang="zh-CN" dirty="0"/>
              <a:t>&gt; </a:t>
            </a:r>
            <a:r>
              <a:rPr lang="zh-CN" altLang="en-US" dirty="0"/>
              <a:t>触控板光标与点击</a:t>
            </a:r>
          </a:p>
          <a:p>
            <a:pPr lvl="1"/>
            <a:r>
              <a:rPr lang="zh-CN" altLang="en-US" dirty="0"/>
              <a:t>✓ 轻拍来点按</a:t>
            </a:r>
          </a:p>
          <a:p>
            <a:pPr lvl="1"/>
            <a:r>
              <a:rPr lang="zh-CN" altLang="en-US" dirty="0"/>
              <a:t>✓ 辅助点按</a:t>
            </a:r>
          </a:p>
          <a:p>
            <a:pPr lvl="1"/>
            <a:r>
              <a:rPr lang="zh-CN" altLang="en-US" dirty="0"/>
              <a:t>✓ 查找</a:t>
            </a:r>
          </a:p>
          <a:p>
            <a:pPr lvl="1"/>
            <a:r>
              <a:rPr lang="zh-CN" altLang="en-US" dirty="0"/>
              <a:t>✓ 三指拖移</a:t>
            </a:r>
          </a:p>
          <a:p>
            <a:r>
              <a:rPr lang="zh-CN" altLang="en-US" dirty="0"/>
              <a:t>滚动缩放</a:t>
            </a:r>
          </a:p>
          <a:p>
            <a:pPr lvl="1"/>
            <a:r>
              <a:rPr lang="zh-CN" altLang="en-US" dirty="0"/>
              <a:t>✓ 默认全选</a:t>
            </a:r>
          </a:p>
          <a:p>
            <a:r>
              <a:rPr lang="zh-CN" altLang="en-US" dirty="0"/>
              <a:t>更多手势</a:t>
            </a:r>
          </a:p>
          <a:p>
            <a:pPr lvl="1"/>
            <a:r>
              <a:rPr lang="zh-CN" altLang="en-US" dirty="0"/>
              <a:t>✓ 默认全选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8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系统设置</a:t>
            </a:r>
            <a:r>
              <a:rPr kumimoji="1" lang="en-US" altLang="zh-CN" dirty="0" smtClean="0"/>
              <a:t>-Dock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置于屏幕上的位置：左边</a:t>
            </a:r>
          </a:p>
          <a:p>
            <a:r>
              <a:rPr lang="zh-CN" altLang="en-US" dirty="0"/>
              <a:t>设置 </a:t>
            </a:r>
            <a:r>
              <a:rPr lang="en-US" altLang="zh-CN" dirty="0"/>
              <a:t>Dock </a:t>
            </a:r>
            <a:r>
              <a:rPr lang="zh-CN" altLang="en-US" dirty="0"/>
              <a:t>图标更小（大小随个人喜好）</a:t>
            </a:r>
          </a:p>
          <a:p>
            <a:r>
              <a:rPr lang="zh-CN" altLang="en-US" dirty="0"/>
              <a:t>✓ 自动显示和隐藏 </a:t>
            </a:r>
            <a:r>
              <a:rPr lang="en-US" altLang="zh-CN" dirty="0"/>
              <a:t>Dock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系统设置</a:t>
            </a:r>
            <a:r>
              <a:rPr kumimoji="1" lang="en-US" altLang="zh-CN" dirty="0" smtClean="0"/>
              <a:t>-Finder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Finder &gt; </a:t>
            </a:r>
            <a:r>
              <a:rPr lang="zh-CN" altLang="en-US" dirty="0"/>
              <a:t>显示</a:t>
            </a:r>
          </a:p>
          <a:p>
            <a:pPr lvl="1"/>
            <a:r>
              <a:rPr lang="zh-CN" altLang="en-US" dirty="0"/>
              <a:t>显示标签页栏</a:t>
            </a:r>
          </a:p>
          <a:p>
            <a:pPr lvl="1"/>
            <a:r>
              <a:rPr lang="zh-CN" altLang="en-US" dirty="0"/>
              <a:t>显示路径栏</a:t>
            </a:r>
          </a:p>
          <a:p>
            <a:pPr lvl="1"/>
            <a:r>
              <a:rPr lang="zh-CN" altLang="en-US" dirty="0"/>
              <a:t>显示状态栏</a:t>
            </a:r>
          </a:p>
          <a:p>
            <a:pPr lvl="1"/>
            <a:r>
              <a:rPr lang="zh-CN" altLang="en-US" dirty="0"/>
              <a:t>自定工具栏 </a:t>
            </a:r>
            <a:r>
              <a:rPr lang="en-US" altLang="zh-CN" dirty="0"/>
              <a:t>&gt; </a:t>
            </a:r>
            <a:r>
              <a:rPr lang="zh-CN" altLang="en-US" dirty="0"/>
              <a:t>去除所有按钮，仅剩搜</a:t>
            </a:r>
            <a:r>
              <a:rPr lang="zh-CN" altLang="en-US" dirty="0" smtClean="0"/>
              <a:t>索栏，删除栏，显示栏，新建文件夹栏</a:t>
            </a:r>
            <a:endParaRPr lang="zh-CN" altLang="en-US" dirty="0"/>
          </a:p>
          <a:p>
            <a:r>
              <a:rPr lang="en-US" altLang="zh-CN" dirty="0"/>
              <a:t>Finder &gt; </a:t>
            </a:r>
            <a:r>
              <a:rPr lang="zh-CN" altLang="en-US" dirty="0"/>
              <a:t>偏好设置</a:t>
            </a:r>
          </a:p>
          <a:p>
            <a:pPr lvl="1"/>
            <a:r>
              <a:rPr lang="zh-CN" altLang="en-US" dirty="0"/>
              <a:t>通用</a:t>
            </a:r>
          </a:p>
          <a:p>
            <a:pPr lvl="2"/>
            <a:r>
              <a:rPr lang="zh-CN" altLang="en-US" dirty="0"/>
              <a:t>开启新 </a:t>
            </a:r>
            <a:r>
              <a:rPr lang="en-US" altLang="zh-CN" dirty="0"/>
              <a:t>Finder </a:t>
            </a:r>
            <a:r>
              <a:rPr lang="zh-CN" altLang="en-US" dirty="0"/>
              <a:t>窗口时打开：</a:t>
            </a:r>
            <a:r>
              <a:rPr lang="en-US" altLang="zh-CN" dirty="0"/>
              <a:t>HOME</a:t>
            </a:r>
            <a:r>
              <a:rPr lang="zh-CN" altLang="en-US" dirty="0"/>
              <a:t>「用户名」目录</a:t>
            </a:r>
          </a:p>
          <a:p>
            <a:pPr lvl="1"/>
            <a:r>
              <a:rPr lang="zh-CN" altLang="en-US" dirty="0"/>
              <a:t>边栏</a:t>
            </a:r>
          </a:p>
          <a:p>
            <a:pPr lvl="2"/>
            <a:r>
              <a:rPr lang="zh-CN" altLang="en-US" dirty="0"/>
              <a:t>添加 </a:t>
            </a:r>
            <a:r>
              <a:rPr lang="en-US" altLang="zh-CN" dirty="0"/>
              <a:t>HOME</a:t>
            </a:r>
            <a:r>
              <a:rPr lang="zh-CN" altLang="en-US" dirty="0"/>
              <a:t>「用户名」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pPr lvl="2"/>
            <a:r>
              <a:rPr lang="zh-CN" altLang="en-US" dirty="0"/>
              <a:t>将 共享的</a:t>
            </a:r>
            <a:r>
              <a:rPr lang="en-US" altLang="zh-CN" dirty="0"/>
              <a:t>(shared) </a:t>
            </a:r>
            <a:r>
              <a:rPr lang="zh-CN" altLang="en-US" dirty="0"/>
              <a:t>和 标记</a:t>
            </a:r>
            <a:r>
              <a:rPr lang="en-US" altLang="zh-CN" dirty="0"/>
              <a:t>(tags) </a:t>
            </a:r>
            <a:r>
              <a:rPr lang="zh-CN" altLang="en-US" dirty="0"/>
              <a:t>目录去</a:t>
            </a:r>
            <a:r>
              <a:rPr lang="zh-CN" altLang="en-US" dirty="0" smtClean="0"/>
              <a:t>掉</a:t>
            </a:r>
          </a:p>
          <a:p>
            <a:pPr marL="914400" lvl="2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7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菜单栏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</a:t>
            </a:r>
            <a:r>
              <a:rPr lang="zh-CN" altLang="en-US" dirty="0"/>
              <a:t>掉蓝牙等无需经常使用的</a:t>
            </a:r>
            <a:r>
              <a:rPr lang="zh-CN" altLang="en-US" dirty="0" smtClean="0"/>
              <a:t>图标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系统设置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蓝牙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在菜单栏中显示蓝牙钩去掉</a:t>
            </a:r>
            <a:endParaRPr lang="zh-CN" altLang="en-US" dirty="0"/>
          </a:p>
          <a:p>
            <a:r>
              <a:rPr lang="zh-CN" altLang="en-US" dirty="0"/>
              <a:t>将电池显示设置为百分</a:t>
            </a:r>
            <a:r>
              <a:rPr lang="zh-CN" altLang="en-US" dirty="0" smtClean="0"/>
              <a:t>比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系统设置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节能器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在菜单栏中显示电池状态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7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App store </a:t>
            </a:r>
            <a:r>
              <a:rPr lang="zh-CN" altLang="en-US" dirty="0"/>
              <a:t>或苹果开发者网站安装 </a:t>
            </a:r>
            <a:r>
              <a:rPr lang="en-US" altLang="zh-CN" dirty="0">
                <a:hlinkClick r:id="rId2"/>
              </a:rPr>
              <a:t>Xcode</a:t>
            </a:r>
            <a:r>
              <a:rPr lang="en-US" altLang="zh-CN" dirty="0"/>
              <a:t> 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紧接着，安装 </a:t>
            </a:r>
            <a:r>
              <a:rPr lang="en-US" altLang="zh-CN" dirty="0" err="1"/>
              <a:t>Xcode</a:t>
            </a:r>
            <a:r>
              <a:rPr lang="en-US" altLang="zh-CN" dirty="0"/>
              <a:t> command line tools</a:t>
            </a:r>
            <a:r>
              <a:rPr lang="zh-CN" altLang="en-US" dirty="0"/>
              <a:t>，运行：</a:t>
            </a:r>
          </a:p>
          <a:p>
            <a:r>
              <a:rPr lang="en-US" altLang="zh-CN" dirty="0" err="1" smtClean="0"/>
              <a:t>xcode</a:t>
            </a:r>
            <a:r>
              <a:rPr lang="en-US" altLang="zh-CN" dirty="0" smtClean="0"/>
              <a:t>-select –install</a:t>
            </a:r>
            <a:endParaRPr lang="zh-CN" altLang="en-US" dirty="0" smtClean="0"/>
          </a:p>
          <a:p>
            <a:r>
              <a:rPr lang="zh-CN" altLang="en-US" dirty="0"/>
              <a:t>如果你不是一名 </a:t>
            </a:r>
            <a:r>
              <a:rPr lang="en-US" altLang="zh-CN" dirty="0"/>
              <a:t>iOS </a:t>
            </a:r>
            <a:r>
              <a:rPr lang="zh-CN" altLang="en-US" dirty="0"/>
              <a:t>或 </a:t>
            </a:r>
            <a:r>
              <a:rPr lang="en-US" altLang="zh-CN" dirty="0"/>
              <a:t>OS X </a:t>
            </a:r>
            <a:r>
              <a:rPr lang="zh-CN" altLang="en-US" dirty="0"/>
              <a:t>开发者，可以跳过安装 </a:t>
            </a:r>
            <a:r>
              <a:rPr lang="en-US" altLang="zh-CN" dirty="0" err="1"/>
              <a:t>XCode</a:t>
            </a:r>
            <a:r>
              <a:rPr lang="en-US" altLang="zh-CN" dirty="0"/>
              <a:t> </a:t>
            </a:r>
            <a:r>
              <a:rPr lang="zh-CN" altLang="en-US" dirty="0"/>
              <a:t>的过程，直接安装 </a:t>
            </a:r>
            <a:r>
              <a:rPr lang="en-US" altLang="zh-CN" dirty="0" err="1"/>
              <a:t>Xcode</a:t>
            </a:r>
            <a:r>
              <a:rPr lang="en-US" altLang="zh-CN" dirty="0"/>
              <a:t> command line tools </a:t>
            </a:r>
            <a:r>
              <a:rPr lang="zh-CN" altLang="en-US" dirty="0"/>
              <a:t>。安装完成后，你将可以直接在 </a:t>
            </a:r>
            <a:r>
              <a:rPr lang="en-US" altLang="zh-CN" dirty="0"/>
              <a:t>terminal </a:t>
            </a:r>
            <a:r>
              <a:rPr lang="zh-CN" altLang="en-US" dirty="0"/>
              <a:t>中使用主要的命令，比如：</a:t>
            </a:r>
            <a:r>
              <a:rPr lang="en-US" altLang="zh-CN" dirty="0" smtClean="0"/>
              <a:t>make, GCC, clang, 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size, strip, strings, </a:t>
            </a:r>
            <a:r>
              <a:rPr lang="en-US" altLang="zh-CN" dirty="0" err="1" smtClean="0"/>
              <a:t>libtool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cpp</a:t>
            </a:r>
            <a:r>
              <a:rPr lang="zh-CN" altLang="en-US" dirty="0"/>
              <a:t>等等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6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HomeBrew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安装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包管理工具可以让你安装和更新程序变得更方便，目前在 </a:t>
            </a:r>
            <a:r>
              <a:rPr lang="en-US" altLang="zh-CN" dirty="0"/>
              <a:t>OS X </a:t>
            </a:r>
            <a:r>
              <a:rPr lang="zh-CN" altLang="en-US" dirty="0"/>
              <a:t>系统中最受欢迎的包管理工具是 </a:t>
            </a:r>
            <a:r>
              <a:rPr lang="en-US" altLang="zh-CN" dirty="0">
                <a:hlinkClick r:id="rId2"/>
              </a:rPr>
              <a:t>Homebrew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b="1" dirty="0"/>
              <a:t>安装</a:t>
            </a:r>
          </a:p>
          <a:p>
            <a:r>
              <a:rPr lang="zh-CN" altLang="en-US" dirty="0"/>
              <a:t>在安装 </a:t>
            </a:r>
            <a:r>
              <a:rPr lang="en-US" altLang="zh-CN" dirty="0"/>
              <a:t>Homebrew </a:t>
            </a:r>
            <a:r>
              <a:rPr lang="zh-CN" altLang="en-US" dirty="0"/>
              <a:t>之前，需要将 </a:t>
            </a:r>
            <a:r>
              <a:rPr lang="en-US" altLang="zh-CN" b="1" dirty="0" err="1"/>
              <a:t>Xcode</a:t>
            </a:r>
            <a:r>
              <a:rPr lang="en-US" altLang="zh-CN" b="1" dirty="0"/>
              <a:t> Command Line Tools</a:t>
            </a:r>
            <a:r>
              <a:rPr lang="en-US" altLang="zh-CN" dirty="0"/>
              <a:t> </a:t>
            </a:r>
            <a:r>
              <a:rPr lang="zh-CN" altLang="en-US" dirty="0"/>
              <a:t>安装完成，这样你就可以使用基于 </a:t>
            </a:r>
            <a:r>
              <a:rPr lang="en-US" altLang="zh-CN" dirty="0" err="1"/>
              <a:t>Xcode</a:t>
            </a:r>
            <a:r>
              <a:rPr lang="en-US" altLang="zh-CN" dirty="0"/>
              <a:t> Command Line Tools </a:t>
            </a:r>
            <a:r>
              <a:rPr lang="zh-CN" altLang="en-US" dirty="0"/>
              <a:t>编译的 </a:t>
            </a:r>
            <a:r>
              <a:rPr lang="en-US" altLang="zh-CN" dirty="0"/>
              <a:t>Homebrew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terminal </a:t>
            </a:r>
            <a:r>
              <a:rPr lang="zh-CN" altLang="en-US" dirty="0"/>
              <a:t>中复制以下命令（不包括 </a:t>
            </a:r>
            <a:r>
              <a:rPr lang="en-US" altLang="zh-CN" dirty="0"/>
              <a:t>$</a:t>
            </a:r>
            <a:r>
              <a:rPr lang="zh-CN" altLang="en-US" dirty="0"/>
              <a:t>），跟随指引，将完成 </a:t>
            </a:r>
            <a:r>
              <a:rPr lang="en-US" altLang="zh-CN" dirty="0" err="1"/>
              <a:t>Hombrew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</a:p>
          <a:p>
            <a:pPr marL="0" indent="0">
              <a:buNone/>
            </a:pPr>
            <a:r>
              <a:rPr lang="en-US" altLang="zh-CN" dirty="0" smtClean="0"/>
              <a:t>ruby -e “$(curl -</a:t>
            </a:r>
            <a:r>
              <a:rPr lang="en-US" altLang="zh-CN" dirty="0" err="1" smtClean="0"/>
              <a:t>fsSL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https://raw.githubusercontent.com/Homebrew/install/master/install)</a:t>
            </a:r>
            <a:r>
              <a:rPr lang="en-US" altLang="zh-CN" dirty="0" smtClean="0"/>
              <a:t>”</a:t>
            </a:r>
            <a:endParaRPr lang="zh-CN" altLang="en-US" dirty="0" smtClean="0"/>
          </a:p>
          <a:p>
            <a:r>
              <a:rPr lang="zh-CN" altLang="en-US" dirty="0"/>
              <a:t>紧接着，我们需要做一件事让通过 </a:t>
            </a:r>
            <a:r>
              <a:rPr lang="en-US" altLang="zh-CN" dirty="0"/>
              <a:t>Homebrew </a:t>
            </a:r>
            <a:r>
              <a:rPr lang="zh-CN" altLang="en-US" dirty="0"/>
              <a:t>安装的程序的启动链接 </a:t>
            </a:r>
            <a:r>
              <a:rPr lang="en-US" altLang="zh-CN" dirty="0"/>
              <a:t>(</a:t>
            </a:r>
            <a:r>
              <a:rPr lang="zh-CN" altLang="en-US" dirty="0"/>
              <a:t>在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</a:t>
            </a:r>
            <a:r>
              <a:rPr lang="zh-CN" altLang="en-US" dirty="0"/>
              <a:t>中）可以直接运行，无需将完整路径写出。通过以下命令将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</a:t>
            </a:r>
            <a:r>
              <a:rPr lang="zh-CN" altLang="en-US" dirty="0"/>
              <a:t> 添加至 </a:t>
            </a:r>
            <a:r>
              <a:rPr lang="en-US" altLang="zh-CN" dirty="0" smtClean="0"/>
              <a:t>$PATH</a:t>
            </a:r>
            <a:r>
              <a:rPr lang="zh-CN" altLang="en-US" dirty="0"/>
              <a:t> 环境变量中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echo 'export PATH="/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/local/bin:$PATH"' &gt;&gt; ~/.</a:t>
            </a:r>
            <a:r>
              <a:rPr lang="en-US" altLang="zh-CN" dirty="0" err="1" smtClean="0"/>
              <a:t>bash_profile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860425"/>
            <a:ext cx="10515600" cy="4351338"/>
          </a:xfrm>
        </p:spPr>
        <p:txBody>
          <a:bodyPr/>
          <a:lstStyle/>
          <a:p>
            <a:r>
              <a:rPr lang="en-US" altLang="zh-CN" b="1" dirty="0" err="1" smtClean="0"/>
              <a:t>Cmd+space</a:t>
            </a:r>
            <a:r>
              <a:rPr lang="zh-CN" altLang="en-US" dirty="0"/>
              <a:t> 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spot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light</a:t>
            </a:r>
            <a:r>
              <a:rPr lang="zh-CN" altLang="en-US" dirty="0"/>
              <a:t>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 打开一个终端窗口，</a:t>
            </a:r>
            <a:r>
              <a:rPr lang="zh-CN" altLang="en-US" dirty="0"/>
              <a:t>运行以下命令，确保 </a:t>
            </a:r>
            <a:r>
              <a:rPr lang="en-US" altLang="zh-CN" dirty="0"/>
              <a:t>brew </a:t>
            </a:r>
            <a:r>
              <a:rPr lang="zh-CN" altLang="en-US" dirty="0"/>
              <a:t>运行正常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doctor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lang="zh-CN" altLang="en-US" dirty="0"/>
              <a:t>安装完成后，</a:t>
            </a:r>
            <a:r>
              <a:rPr lang="en-US" altLang="zh-CN" dirty="0"/>
              <a:t>Homebrew </a:t>
            </a:r>
            <a:r>
              <a:rPr lang="zh-CN" altLang="en-US" dirty="0"/>
              <a:t>会将本地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  <a:r>
              <a:rPr lang="zh-CN" altLang="en-US" dirty="0"/>
              <a:t> 初始化为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的工作树，并将目录所有者变更为当前所操作的用户，将来 </a:t>
            </a:r>
            <a:r>
              <a:rPr lang="en-US" altLang="zh-CN" dirty="0" smtClean="0"/>
              <a:t>brew</a:t>
            </a:r>
            <a:r>
              <a:rPr lang="zh-CN" altLang="en-US" dirty="0"/>
              <a:t> 的相关操作不需要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1206</Words>
  <Application>Microsoft Macintosh PowerPoint</Application>
  <PresentationFormat>宽屏</PresentationFormat>
  <Paragraphs>195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SF Pro SC</vt:lpstr>
      <vt:lpstr>宋体</vt:lpstr>
      <vt:lpstr>Arial</vt:lpstr>
      <vt:lpstr>Office 主题</vt:lpstr>
      <vt:lpstr>Mac 日常使用配置指南</vt:lpstr>
      <vt:lpstr>OSX &amp;Windows &amp; Linux差异性</vt:lpstr>
      <vt:lpstr>系统设置-触控板</vt:lpstr>
      <vt:lpstr>系统设置-Dock</vt:lpstr>
      <vt:lpstr>系统设置-Finder</vt:lpstr>
      <vt:lpstr>系统设置-菜单栏</vt:lpstr>
      <vt:lpstr>XCode</vt:lpstr>
      <vt:lpstr>HomeBrew-安装 </vt:lpstr>
      <vt:lpstr>PowerPoint 演示文稿</vt:lpstr>
      <vt:lpstr>HomeBrew 常用命令</vt:lpstr>
      <vt:lpstr>Homebrew-Cask</vt:lpstr>
      <vt:lpstr>Iterm2</vt:lpstr>
      <vt:lpstr>Iterm2-ZSH</vt:lpstr>
      <vt:lpstr>Git</vt:lpstr>
      <vt:lpstr>BetterTouchTool</vt:lpstr>
      <vt:lpstr>常用快捷键-1</vt:lpstr>
      <vt:lpstr>常用快捷键-2</vt:lpstr>
      <vt:lpstr>Developer Tools</vt:lpstr>
      <vt:lpstr>PowerPoint 演示文稿</vt:lpstr>
      <vt:lpstr>Sublime 常用插件配置</vt:lpstr>
      <vt:lpstr>PowerPoint 演示文稿</vt:lpstr>
      <vt:lpstr>PowerPoint 演示文稿</vt:lpstr>
      <vt:lpstr>VPN连接公司网络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日常使用配置指南</dc:title>
  <dc:creator>Microsoft Office 用户</dc:creator>
  <cp:lastModifiedBy>Microsoft Office 用户</cp:lastModifiedBy>
  <cp:revision>125</cp:revision>
  <dcterms:created xsi:type="dcterms:W3CDTF">2017-07-03T09:21:04Z</dcterms:created>
  <dcterms:modified xsi:type="dcterms:W3CDTF">2017-07-05T03:19:15Z</dcterms:modified>
</cp:coreProperties>
</file>