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5" r:id="rId8"/>
    <p:sldId id="264" r:id="rId9"/>
    <p:sldId id="260" r:id="rId10"/>
    <p:sldId id="261" r:id="rId11"/>
    <p:sldId id="268" r:id="rId12"/>
    <p:sldId id="269" r:id="rId13"/>
    <p:sldId id="266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3" r:id="rId22"/>
    <p:sldId id="257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547D0E-C343-46B7-8930-9C1CFF91617B}" v="5" dt="2022-10-04T16:17:35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24DA0-49DA-466D-9FC3-F72614199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3F643B-D399-42C5-AFC7-FE30957EC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591252-8416-4C9C-9BE8-24C4187B9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F1D-3818-4FB7-8512-40726D054B99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50FFDB-8B33-4937-8F89-6C8E2930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85E353-A70D-4281-B24C-71DAA730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1B9-3F66-427D-8E9D-B109EE1CE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30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D9462-9B41-4D48-8450-AA503ECA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0FE151-23A0-42A0-98D0-5182FAD27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C9A1F-CA40-4D18-8CEC-B8E28F0D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F1D-3818-4FB7-8512-40726D054B99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786F55-A2ED-478E-9465-F668C890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D94CC1-F12D-4B6D-8E0A-05715C24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1B9-3F66-427D-8E9D-B109EE1CE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96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DBD03D-1CBE-4C2F-9B27-DD2C1502C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452618-7B48-4C45-A254-498E68141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15E492-0B10-4DA4-8ED7-1BEBC8FC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F1D-3818-4FB7-8512-40726D054B99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FC55EC-B954-45F9-BD50-89F4FDD84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C52176-7965-4C0A-A1B5-BEFA8773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1B9-3F66-427D-8E9D-B109EE1CE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79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6F407-738B-4187-B432-F3567DB7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C182DB-9C35-4435-A625-BFE0B909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5756A9-BA54-4E61-838F-3FF49DFB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F1D-3818-4FB7-8512-40726D054B99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8D22E0-4A7F-4B98-BC71-E531174C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AED19E-E2D3-469E-BE7E-4B54518D2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1B9-3F66-427D-8E9D-B109EE1CE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28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F59FA-B4DF-4757-AEDA-56E62D0A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5A0192-1A61-4421-8784-DA83689C3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097FE4-97C0-4A8A-ABBD-67CC387B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F1D-3818-4FB7-8512-40726D054B99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4F7DB6-CEC6-43D1-9D3C-48C326FE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53C9D3-643F-40AC-A0D5-F892D51C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1B9-3F66-427D-8E9D-B109EE1CE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59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B1033-E784-410D-8239-89A2CB54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D3B1FC-C486-43FB-99BE-CDB063F01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9AAEC8-4DE1-4CA3-9A59-4B5C8CF8D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6D9D82-C604-47A6-A633-EAD8E6E9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F1D-3818-4FB7-8512-40726D054B99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1D2A29-4078-4CDF-BF7B-01D62A97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F73C10-8B42-42F5-991F-62982DAF9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1B9-3F66-427D-8E9D-B109EE1CE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38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60A42-B7BD-4004-B63E-3E42827EF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C61A7D-A49E-43A7-8244-0DFB24D1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954CD8-8341-4107-9983-A84B36843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60A11CA-53B3-4A2F-8990-D2938DC80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5C73DDD-298D-48C0-8009-8AD641517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C2101E9-658C-4942-8A73-26D86179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F1D-3818-4FB7-8512-40726D054B99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62D3AC-71AF-469B-AB18-AA1A41E3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FF1AADC-90A3-4BDF-8341-81AB94F9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1B9-3F66-427D-8E9D-B109EE1CE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32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B0DB7-5852-41E3-A795-90487426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A3A05E-8490-4C48-9110-E2CFF80C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F1D-3818-4FB7-8512-40726D054B99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1F22EF-3312-43C6-A3FC-7D04F7C7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5DFD46-1CE0-4617-B261-E752B55C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1B9-3F66-427D-8E9D-B109EE1CE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37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C5A6424-55FE-4A3C-BDDD-60075970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F1D-3818-4FB7-8512-40726D054B99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D81BB79-A0EE-4827-A6F0-31422B5F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B703FC-62F0-4C74-83AD-CB78184BC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1B9-3F66-427D-8E9D-B109EE1CE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42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A5157-EE3E-45C8-B206-EED58EB0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BF1C53-098C-41BD-8253-07EEDB011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9DBE3B-F65C-4C01-B59B-0399AD28D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643DAF-C6BF-45E3-B48C-EE0E71BE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F1D-3818-4FB7-8512-40726D054B99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B20531-9C60-4585-872E-125C6BF6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BFC662-55EF-4F39-87A9-B634CCFC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1B9-3F66-427D-8E9D-B109EE1CE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0210B-CB87-4227-9775-C13BCEC60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D3FCA91-4C73-4D74-A5EE-C348402B8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9DC405-EF57-4148-9DA6-327602BF9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3AD212-78DD-4E90-AAF5-CAAF5B71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2F1D-3818-4FB7-8512-40726D054B99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1730F7-8FFF-41EA-A9B8-8731570C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DD43C2-2B80-45E3-990C-E04A2FD3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41B9-3F66-427D-8E9D-B109EE1CE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56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8C1F41-72D6-4E6D-A0DA-CFFED0A8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09CAF7-2C7E-48BC-B4B4-F58E1430D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2FD0F1-E7C5-4CD5-A18E-2161E340D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A2F1D-3818-4FB7-8512-40726D054B99}" type="datetimeFigureOut">
              <a:rPr lang="pt-BR" smtClean="0"/>
              <a:t>16/10/2022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17FB1D-D7D5-4067-960F-591DA5721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1942BD-A676-40DE-9ECC-5E1DC5EE0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341B9-3F66-427D-8E9D-B109EE1CEB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56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 TÉCNICO DE INFORMÁTICA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1AFDF-621D-4D45-8BB1-E0558D7AFE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TCC – 2022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208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227083"/>
            <a:ext cx="9144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/>
              <a:t>ESCOPO DO PROJETO - WEB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5AB6A50-5F57-F040-76C0-5FBBFFA41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707" y="1106558"/>
            <a:ext cx="5580586" cy="543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6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227083"/>
            <a:ext cx="9144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/>
              <a:t>ESCOPO DO PROJETO - WEB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F0FC86-7076-03D1-C9DC-373D5E3BE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837" y="1183565"/>
            <a:ext cx="7754432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65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227083"/>
            <a:ext cx="9144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/>
              <a:t>ESCOPO DO PROJETO - WEB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F87109B-C123-31B9-D97E-52E63B289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337" y="1333641"/>
            <a:ext cx="7819281" cy="485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53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227083"/>
            <a:ext cx="9144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/>
              <a:t>ESCOPO DO PROJETO - WEB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7B843B9-98B5-962A-3676-E1D484190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073" y="1222167"/>
            <a:ext cx="7796602" cy="488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3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227083"/>
            <a:ext cx="9144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/>
              <a:t>ESCOPO DO PROJETO - WEB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59D9131-C468-3108-8901-C5635F036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238" y="1106558"/>
            <a:ext cx="5811524" cy="536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51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227083"/>
            <a:ext cx="9144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/>
              <a:t>ESCOPO DO PROJETO - WEB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C9DA4D7-3C15-11D8-2B92-9725196E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757" y="1222234"/>
            <a:ext cx="7592485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95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227083"/>
            <a:ext cx="9144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/>
              <a:t>ESCOPO DO PROJETO - WEB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CAC6BB9-A139-AC0A-7E39-DC24D1E43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728" y="1359591"/>
            <a:ext cx="6052544" cy="527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22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227083"/>
            <a:ext cx="9144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/>
              <a:t>ESCOPO DO PROJETO - WEB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2C8D0D-980A-BD09-99CF-9A9397B55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544" y="1220099"/>
            <a:ext cx="4144912" cy="552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57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227083"/>
            <a:ext cx="9144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/>
              <a:t>CONCLUSÃO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1AFDF-621D-4D45-8BB1-E0558D7A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52" y="1446902"/>
            <a:ext cx="10800522" cy="3178105"/>
          </a:xfrm>
        </p:spPr>
        <p:txBody>
          <a:bodyPr>
            <a:normAutofit/>
          </a:bodyPr>
          <a:lstStyle/>
          <a:p>
            <a:pPr algn="l"/>
            <a:r>
              <a:rPr lang="pt-BR" sz="3600" dirty="0"/>
              <a:t>Conclusão resumida do TCC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356171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86EF671-4CF1-4983-A159-8A311DF5D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0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0725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AVICULTURA SILSAN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1AFDF-621D-4D45-8BB1-E0558D7A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5217" y="2573337"/>
            <a:ext cx="9144000" cy="3458347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it-IT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Equipe 1 – Turma INF2GM</a:t>
            </a:r>
          </a:p>
          <a:p>
            <a:pPr algn="l"/>
            <a:endParaRPr lang="it-IT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it-IT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Integrantes:</a:t>
            </a:r>
          </a:p>
          <a:p>
            <a:pPr algn="l"/>
            <a:endParaRPr lang="it-IT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Bernardo Dos Santos Da Rocha 03</a:t>
            </a:r>
          </a:p>
          <a:p>
            <a:pPr algn="l"/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Kauan Eduardo Santos Sousa 12</a:t>
            </a:r>
          </a:p>
          <a:p>
            <a:pPr algn="l"/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Luiz Gustavo Da Silva 14 </a:t>
            </a:r>
          </a:p>
          <a:p>
            <a:pPr algn="l"/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Renan 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Yuuji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Mada Dos Santos 23</a:t>
            </a:r>
          </a:p>
          <a:p>
            <a:pPr algn="l"/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Victor </a:t>
            </a:r>
            <a:r>
              <a:rPr lang="pt-BR" sz="7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Straioto</a:t>
            </a:r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Silva 30</a:t>
            </a:r>
          </a:p>
          <a:p>
            <a:pPr algn="l"/>
            <a:r>
              <a:rPr lang="pt-BR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Vinicius Feitosa Silva 33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1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227083"/>
            <a:ext cx="9144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1AFDF-621D-4D45-8BB1-E0558D7A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739" y="2201912"/>
            <a:ext cx="10800522" cy="3178105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Projeto do site 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Avicultura </a:t>
            </a:r>
            <a:r>
              <a:rPr lang="pt-B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SilSan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tem como objetivo i</a:t>
            </a:r>
            <a:r>
              <a:rPr lang="pt-BR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nformar dados completos sobre as reações e disponibilizar um fornecedor para caso o cliente tenha interesse no produto que ele tenha visto ele poderá ser redirecionado para o site de um fornecedor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de confiança e qualidade.</a:t>
            </a:r>
            <a:endParaRPr lang="pt-B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16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227083"/>
            <a:ext cx="9144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/>
              <a:t>JUSTIFICATIVA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1AFDF-621D-4D45-8BB1-E0558D7A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52" y="1446902"/>
            <a:ext cx="10800522" cy="3178105"/>
          </a:xfrm>
        </p:spPr>
        <p:txBody>
          <a:bodyPr>
            <a:normAutofit/>
          </a:bodyPr>
          <a:lstStyle/>
          <a:p>
            <a:pPr marL="6350" marR="1405890" indent="-6350" algn="just">
              <a:lnSpc>
                <a:spcPct val="107000"/>
              </a:lnSpc>
              <a:spcAft>
                <a:spcPts val="790"/>
              </a:spcAft>
            </a:pPr>
            <a:r>
              <a:rPr lang="pt-B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Para facilitar o encontro e o entendimento de especificações e descrições das rações dos pets, e ajudar a encontrar fornecedor de segurança e qualidade.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37509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227083"/>
            <a:ext cx="9144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DESCRIÇÃO DO PROJETO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1AFDF-621D-4D45-8BB1-E0558D7A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52" y="1446902"/>
            <a:ext cx="10800522" cy="3178105"/>
          </a:xfrm>
        </p:spPr>
        <p:txBody>
          <a:bodyPr>
            <a:normAutofit/>
          </a:bodyPr>
          <a:lstStyle/>
          <a:p>
            <a:pPr marL="6350" marR="1405890" indent="-6350" algn="just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 nosso projeto é um site que tem como finalidade mostrar para nossos usuários informações completas das rações cadastradas pelos nossos lojistas parceiros, e onde eles pode favorita os produtos. Onde no nosso banco de dados armazena as informações dos nossos usuários e lojistas.</a:t>
            </a:r>
          </a:p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67028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227083"/>
            <a:ext cx="9144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1AFDF-621D-4D45-8BB1-E0558D7A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52" y="1446902"/>
            <a:ext cx="4625860" cy="4022720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Point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IO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PhotoShop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03B26A6-310B-43BF-A206-D55F536B1757}"/>
              </a:ext>
            </a:extLst>
          </p:cNvPr>
          <p:cNvSpPr txBox="1"/>
          <p:nvPr/>
        </p:nvSpPr>
        <p:spPr>
          <a:xfrm>
            <a:off x="5796793" y="1400961"/>
            <a:ext cx="54360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</a:t>
            </a:r>
            <a:r>
              <a:rPr lang="pt-B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 Modelo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</a:t>
            </a:r>
          </a:p>
        </p:txBody>
      </p:sp>
    </p:spTree>
    <p:extLst>
      <p:ext uri="{BB962C8B-B14F-4D97-AF65-F5344CB8AC3E}">
        <p14:creationId xmlns:p14="http://schemas.microsoft.com/office/powerpoint/2010/main" val="156027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227083"/>
            <a:ext cx="9144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/>
              <a:t>MER/DER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1AFDF-621D-4D45-8BB1-E0558D7A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652" y="1446902"/>
            <a:ext cx="10800522" cy="3178105"/>
          </a:xfrm>
        </p:spPr>
        <p:txBody>
          <a:bodyPr>
            <a:normAutofit/>
          </a:bodyPr>
          <a:lstStyle/>
          <a:p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685054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227083"/>
            <a:ext cx="9144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/>
              <a:t>CASO DE USO - WEB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020D38C-547C-455B-5F02-643BC883E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032" y="1274546"/>
            <a:ext cx="4249067" cy="519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88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8F475F2-51C3-4591-8AD3-F905919B5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2311B-553B-4162-BC8E-8C9444CA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879" y="227083"/>
            <a:ext cx="9144000" cy="879475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/>
              <a:t>ESCOPO DO PROJETO - WEB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33C0E4E-45EC-FE62-D333-FCA0293A5B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31"/>
          <a:stretch/>
        </p:blipFill>
        <p:spPr>
          <a:xfrm>
            <a:off x="3000437" y="1106558"/>
            <a:ext cx="6191126" cy="540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76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d6c4723-7ae5-49ce-918e-ea1522a90d63" xsi:nil="true"/>
    <lcf76f155ced4ddcb4097134ff3c332f xmlns="779060ef-e9e3-490b-ae53-a53dd0d4591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59DBA5643510C449DFD25100E858405" ma:contentTypeVersion="14" ma:contentTypeDescription="Crie um novo documento." ma:contentTypeScope="" ma:versionID="f436b835492343dfa0f9f012e0ab5bd2">
  <xsd:schema xmlns:xsd="http://www.w3.org/2001/XMLSchema" xmlns:xs="http://www.w3.org/2001/XMLSchema" xmlns:p="http://schemas.microsoft.com/office/2006/metadata/properties" xmlns:ns2="779060ef-e9e3-490b-ae53-a53dd0d45913" xmlns:ns3="fd6c4723-7ae5-49ce-918e-ea1522a90d63" targetNamespace="http://schemas.microsoft.com/office/2006/metadata/properties" ma:root="true" ma:fieldsID="c49b6c1c588d81fd6bcc3fb6609e5e6b" ns2:_="" ns3:_="">
    <xsd:import namespace="779060ef-e9e3-490b-ae53-a53dd0d45913"/>
    <xsd:import namespace="fd6c4723-7ae5-49ce-918e-ea1522a90d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9060ef-e9e3-490b-ae53-a53dd0d459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Marcações de imagem" ma:readOnly="false" ma:fieldId="{5cf76f15-5ced-4ddc-b409-7134ff3c332f}" ma:taxonomyMulti="true" ma:sspId="3ac11028-f456-4ae7-8bbc-3df380d880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c4723-7ae5-49ce-918e-ea1522a90d6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6e6828cd-f4ec-4648-90a2-a392da149a50}" ma:internalName="TaxCatchAll" ma:showField="CatchAllData" ma:web="fd6c4723-7ae5-49ce-918e-ea1522a90d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25BAAC-6838-435A-9E99-4C1F98DED975}">
  <ds:schemaRefs>
    <ds:schemaRef ds:uri="http://schemas.microsoft.com/office/2006/metadata/properties"/>
    <ds:schemaRef ds:uri="http://schemas.microsoft.com/office/infopath/2007/PartnerControls"/>
    <ds:schemaRef ds:uri="fd6c4723-7ae5-49ce-918e-ea1522a90d63"/>
    <ds:schemaRef ds:uri="779060ef-e9e3-490b-ae53-a53dd0d45913"/>
  </ds:schemaRefs>
</ds:datastoreItem>
</file>

<file path=customXml/itemProps2.xml><?xml version="1.0" encoding="utf-8"?>
<ds:datastoreItem xmlns:ds="http://schemas.openxmlformats.org/officeDocument/2006/customXml" ds:itemID="{E512F662-555D-484F-AFC9-0437CBA43D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9060ef-e9e3-490b-ae53-a53dd0d45913"/>
    <ds:schemaRef ds:uri="fd6c4723-7ae5-49ce-918e-ea1522a90d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1D4EAE5-FA81-4005-B112-4870CC6BE5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248</Words>
  <Application>Microsoft Office PowerPoint</Application>
  <PresentationFormat>Widescreen</PresentationFormat>
  <Paragraphs>45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Tema do Office</vt:lpstr>
      <vt:lpstr>CURSO TÉCNICO DE INFORMÁTICA</vt:lpstr>
      <vt:lpstr>AVICULTURA SILSAN</vt:lpstr>
      <vt:lpstr>OBJETIVO</vt:lpstr>
      <vt:lpstr>JUSTIFICATIVA</vt:lpstr>
      <vt:lpstr>DESCRIÇÃO DO PROJETO</vt:lpstr>
      <vt:lpstr>DESENVOLVIMENTO</vt:lpstr>
      <vt:lpstr>MER/DER</vt:lpstr>
      <vt:lpstr>CASO DE USO - WEB</vt:lpstr>
      <vt:lpstr>ESCOPO DO PROJETO - WEB</vt:lpstr>
      <vt:lpstr>ESCOPO DO PROJETO - WEB</vt:lpstr>
      <vt:lpstr>ESCOPO DO PROJETO - WEB</vt:lpstr>
      <vt:lpstr>ESCOPO DO PROJETO - WEB</vt:lpstr>
      <vt:lpstr>ESCOPO DO PROJETO - WEB</vt:lpstr>
      <vt:lpstr>ESCOPO DO PROJETO - WEB</vt:lpstr>
      <vt:lpstr>ESCOPO DO PROJETO - WEB</vt:lpstr>
      <vt:lpstr>ESCOPO DO PROJETO - WEB</vt:lpstr>
      <vt:lpstr>ESCOPO DO PROJETO - WEB</vt:lpstr>
      <vt:lpstr>CONCLUSÃO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Bruna Souza de Araujo</dc:creator>
  <cp:lastModifiedBy>Luiz Gustavo Da Silva</cp:lastModifiedBy>
  <cp:revision>8</cp:revision>
  <dcterms:created xsi:type="dcterms:W3CDTF">2022-02-17T16:09:12Z</dcterms:created>
  <dcterms:modified xsi:type="dcterms:W3CDTF">2022-10-16T21:28:36Z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0x010100159DBA5643510C449DFD25100E858405</vt:lpwstr>
  </property>
</Properties>
</file>