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3003213" cy="97520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521">
          <p15:clr>
            <a:srgbClr val="A4A3A4"/>
          </p15:clr>
        </p15:guide>
        <p15:guide id="2" pos="943">
          <p15:clr>
            <a:srgbClr val="A4A3A4"/>
          </p15:clr>
        </p15:guide>
        <p15:guide id="3" orient="horz" pos="1461">
          <p15:clr>
            <a:srgbClr val="A4A3A4"/>
          </p15:clr>
        </p15:guide>
        <p15:guide id="4" pos="1147">
          <p15:clr>
            <a:srgbClr val="A4A3A4"/>
          </p15:clr>
        </p15:guide>
        <p15:guide id="5" pos="4096">
          <p15:clr>
            <a:srgbClr val="FBAE40"/>
          </p15:clr>
        </p15:guide>
        <p15:guide id="6" orient="horz" pos="202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hgjtg4VQoBw79v8UhJJ0HTtDz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680" y="90"/>
      </p:cViewPr>
      <p:guideLst>
        <p:guide orient="horz" pos="5521"/>
        <p:guide pos="943"/>
        <p:guide orient="horz" pos="1461"/>
        <p:guide pos="1147"/>
        <p:guide pos="4096"/>
        <p:guide orient="horz" pos="20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706"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975241" y="1595991"/>
            <a:ext cx="11052731" cy="27659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C00000"/>
              </a:buClr>
              <a:buSzPts val="8800"/>
              <a:buFont typeface="Calibri"/>
              <a:buNone/>
              <a:defRPr sz="8800" b="1">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625402" y="4850211"/>
            <a:ext cx="9752410" cy="187185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422"/>
              </a:spcBef>
              <a:spcAft>
                <a:spcPts val="0"/>
              </a:spcAft>
              <a:buClr>
                <a:schemeClr val="dk1"/>
              </a:buClr>
              <a:buSzPts val="4400"/>
              <a:buNone/>
              <a:defRPr sz="4400" b="1"/>
            </a:lvl1pPr>
            <a:lvl2pPr lvl="1" algn="ctr">
              <a:lnSpc>
                <a:spcPct val="90000"/>
              </a:lnSpc>
              <a:spcBef>
                <a:spcPts val="711"/>
              </a:spcBef>
              <a:spcAft>
                <a:spcPts val="0"/>
              </a:spcAft>
              <a:buClr>
                <a:schemeClr val="dk1"/>
              </a:buClr>
              <a:buSzPts val="2844"/>
              <a:buNone/>
              <a:defRPr sz="2844"/>
            </a:lvl2pPr>
            <a:lvl3pPr lvl="2" algn="ctr">
              <a:lnSpc>
                <a:spcPct val="90000"/>
              </a:lnSpc>
              <a:spcBef>
                <a:spcPts val="711"/>
              </a:spcBef>
              <a:spcAft>
                <a:spcPts val="0"/>
              </a:spcAft>
              <a:buClr>
                <a:schemeClr val="dk1"/>
              </a:buClr>
              <a:buSzPts val="2560"/>
              <a:buNone/>
              <a:defRPr sz="2560"/>
            </a:lvl3pPr>
            <a:lvl4pPr lvl="3" algn="ctr">
              <a:lnSpc>
                <a:spcPct val="90000"/>
              </a:lnSpc>
              <a:spcBef>
                <a:spcPts val="711"/>
              </a:spcBef>
              <a:spcAft>
                <a:spcPts val="0"/>
              </a:spcAft>
              <a:buClr>
                <a:schemeClr val="dk1"/>
              </a:buClr>
              <a:buSzPts val="2275"/>
              <a:buNone/>
              <a:defRPr sz="2275"/>
            </a:lvl4pPr>
            <a:lvl5pPr lvl="4" algn="ctr">
              <a:lnSpc>
                <a:spcPct val="90000"/>
              </a:lnSpc>
              <a:spcBef>
                <a:spcPts val="711"/>
              </a:spcBef>
              <a:spcAft>
                <a:spcPts val="0"/>
              </a:spcAft>
              <a:buClr>
                <a:schemeClr val="dk1"/>
              </a:buClr>
              <a:buSzPts val="2275"/>
              <a:buNone/>
              <a:defRPr sz="2275"/>
            </a:lvl5pPr>
            <a:lvl6pPr lvl="5" algn="ctr">
              <a:lnSpc>
                <a:spcPct val="90000"/>
              </a:lnSpc>
              <a:spcBef>
                <a:spcPts val="711"/>
              </a:spcBef>
              <a:spcAft>
                <a:spcPts val="0"/>
              </a:spcAft>
              <a:buClr>
                <a:schemeClr val="dk1"/>
              </a:buClr>
              <a:buSzPts val="2275"/>
              <a:buNone/>
              <a:defRPr sz="2275"/>
            </a:lvl6pPr>
            <a:lvl7pPr lvl="6" algn="ctr">
              <a:lnSpc>
                <a:spcPct val="90000"/>
              </a:lnSpc>
              <a:spcBef>
                <a:spcPts val="711"/>
              </a:spcBef>
              <a:spcAft>
                <a:spcPts val="0"/>
              </a:spcAft>
              <a:buClr>
                <a:schemeClr val="dk1"/>
              </a:buClr>
              <a:buSzPts val="2275"/>
              <a:buNone/>
              <a:defRPr sz="2275"/>
            </a:lvl7pPr>
            <a:lvl8pPr lvl="7" algn="ctr">
              <a:lnSpc>
                <a:spcPct val="90000"/>
              </a:lnSpc>
              <a:spcBef>
                <a:spcPts val="711"/>
              </a:spcBef>
              <a:spcAft>
                <a:spcPts val="0"/>
              </a:spcAft>
              <a:buClr>
                <a:schemeClr val="dk1"/>
              </a:buClr>
              <a:buSzPts val="2275"/>
              <a:buNone/>
              <a:defRPr sz="2275"/>
            </a:lvl8pPr>
            <a:lvl9pPr lvl="8" algn="ctr">
              <a:lnSpc>
                <a:spcPct val="90000"/>
              </a:lnSpc>
              <a:spcBef>
                <a:spcPts val="711"/>
              </a:spcBef>
              <a:spcAft>
                <a:spcPts val="0"/>
              </a:spcAft>
              <a:buClr>
                <a:schemeClr val="dk1"/>
              </a:buClr>
              <a:buSzPts val="2275"/>
              <a:buNone/>
              <a:defRPr sz="2275"/>
            </a:lvl9pPr>
          </a:lstStyle>
          <a:p>
            <a:endParaRPr/>
          </a:p>
        </p:txBody>
      </p:sp>
      <p:sp>
        <p:nvSpPr>
          <p:cNvPr id="18" name="Google Shape;18;p30"/>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9" name="Google Shape;19;p30"/>
          <p:cNvGrpSpPr/>
          <p:nvPr/>
        </p:nvGrpSpPr>
        <p:grpSpPr>
          <a:xfrm>
            <a:off x="327853" y="103308"/>
            <a:ext cx="12369070" cy="946089"/>
            <a:chOff x="398026" y="104325"/>
            <a:chExt cx="12369070" cy="946089"/>
          </a:xfrm>
        </p:grpSpPr>
        <p:cxnSp>
          <p:nvCxnSpPr>
            <p:cNvPr id="20" name="Google Shape;20;p30"/>
            <p:cNvCxnSpPr/>
            <p:nvPr/>
          </p:nvCxnSpPr>
          <p:spPr>
            <a:xfrm>
              <a:off x="453728" y="916360"/>
              <a:ext cx="12197328" cy="0"/>
            </a:xfrm>
            <a:prstGeom prst="straightConnector1">
              <a:avLst/>
            </a:prstGeom>
            <a:noFill/>
            <a:ln w="9525" cap="flat" cmpd="sng">
              <a:solidFill>
                <a:srgbClr val="E42222"/>
              </a:solidFill>
              <a:prstDash val="solid"/>
              <a:miter lim="800000"/>
              <a:headEnd type="none" w="sm" len="sm"/>
              <a:tailEnd type="none" w="sm" len="sm"/>
            </a:ln>
          </p:spPr>
        </p:cxnSp>
        <p:sp>
          <p:nvSpPr>
            <p:cNvPr id="21" name="Google Shape;21;p30"/>
            <p:cNvSpPr txBox="1"/>
            <p:nvPr/>
          </p:nvSpPr>
          <p:spPr>
            <a:xfrm>
              <a:off x="5566296" y="488956"/>
              <a:ext cx="7200800" cy="561458"/>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rgbClr val="7F7F7F"/>
                </a:buClr>
                <a:buSzPts val="2100"/>
                <a:buFont typeface="Arial"/>
                <a:buNone/>
              </a:pPr>
              <a:r>
                <a:rPr lang="es-PE" sz="2100" b="0" i="0" u="none" strike="noStrike" cap="none">
                  <a:solidFill>
                    <a:srgbClr val="7F7F7F"/>
                  </a:solidFill>
                  <a:latin typeface="Arial"/>
                  <a:ea typeface="Arial"/>
                  <a:cs typeface="Arial"/>
                  <a:sym typeface="Arial"/>
                </a:rPr>
                <a:t>UNIVERSIDAD PERUANA DE CIENCIAS APLICADAS</a:t>
              </a:r>
              <a:endParaRPr/>
            </a:p>
          </p:txBody>
        </p:sp>
        <p:pic>
          <p:nvPicPr>
            <p:cNvPr id="22" name="Google Shape;22;p30" descr="A close up of a logo&#10;&#10;Description automatically generated"/>
            <p:cNvPicPr preferRelativeResize="0"/>
            <p:nvPr/>
          </p:nvPicPr>
          <p:blipFill rotWithShape="1">
            <a:blip r:embed="rId2">
              <a:alphaModFix/>
            </a:blip>
            <a:srcRect/>
            <a:stretch/>
          </p:blipFill>
          <p:spPr>
            <a:xfrm>
              <a:off x="398026" y="104325"/>
              <a:ext cx="867600" cy="867600"/>
            </a:xfrm>
            <a:prstGeom prst="rect">
              <a:avLst/>
            </a:prstGeom>
            <a:noFill/>
            <a:ln>
              <a:noFill/>
            </a:ln>
          </p:spPr>
        </p:pic>
      </p:grpSp>
      <p:cxnSp>
        <p:nvCxnSpPr>
          <p:cNvPr id="23" name="Google Shape;23;p30"/>
          <p:cNvCxnSpPr/>
          <p:nvPr/>
        </p:nvCxnSpPr>
        <p:spPr>
          <a:xfrm>
            <a:off x="388382" y="8989249"/>
            <a:ext cx="12197328" cy="0"/>
          </a:xfrm>
          <a:prstGeom prst="straightConnector1">
            <a:avLst/>
          </a:prstGeom>
          <a:noFill/>
          <a:ln w="9525" cap="flat" cmpd="sng">
            <a:solidFill>
              <a:srgbClr val="E42222"/>
            </a:solidFill>
            <a:prstDash val="solid"/>
            <a:miter lim="800000"/>
            <a:headEnd type="none" w="sm" len="sm"/>
            <a:tailEnd type="none" w="sm" len="sm"/>
          </a:ln>
        </p:spPr>
      </p:cxnSp>
      <p:grpSp>
        <p:nvGrpSpPr>
          <p:cNvPr id="24" name="Google Shape;24;p30"/>
          <p:cNvGrpSpPr/>
          <p:nvPr/>
        </p:nvGrpSpPr>
        <p:grpSpPr>
          <a:xfrm>
            <a:off x="893971" y="9093284"/>
            <a:ext cx="11231916" cy="458386"/>
            <a:chOff x="893971" y="7042059"/>
            <a:chExt cx="11231916" cy="561458"/>
          </a:xfrm>
        </p:grpSpPr>
        <p:sp>
          <p:nvSpPr>
            <p:cNvPr id="25" name="Google Shape;25;p30"/>
            <p:cNvSpPr txBox="1"/>
            <p:nvPr/>
          </p:nvSpPr>
          <p:spPr>
            <a:xfrm>
              <a:off x="893971" y="7042059"/>
              <a:ext cx="3244634"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Calibri"/>
                  <a:ea typeface="Calibri"/>
                  <a:cs typeface="Calibri"/>
                  <a:sym typeface="Calibri"/>
                </a:rPr>
                <a:t>MICROCONTROLADORES</a:t>
              </a:r>
              <a:endParaRPr/>
            </a:p>
          </p:txBody>
        </p:sp>
        <p:sp>
          <p:nvSpPr>
            <p:cNvPr id="26" name="Google Shape;26;p30"/>
            <p:cNvSpPr txBox="1"/>
            <p:nvPr/>
          </p:nvSpPr>
          <p:spPr>
            <a:xfrm>
              <a:off x="8881254" y="7042059"/>
              <a:ext cx="3244633"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Arial"/>
                  <a:ea typeface="Arial"/>
                  <a:cs typeface="Arial"/>
                  <a:sym typeface="Arial"/>
                </a:rPr>
                <a:t>M.Sc. Luz A. Adanaqué</a:t>
              </a:r>
              <a:endParaRPr sz="9600" b="0" i="0" u="none" strike="noStrike" cap="none">
                <a:solidFill>
                  <a:schemeClr val="dk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3071">
          <p15:clr>
            <a:srgbClr val="FBAE40"/>
          </p15:clr>
        </p15:guide>
        <p15:guide id="2" pos="4095">
          <p15:clr>
            <a:srgbClr val="FBAE40"/>
          </p15:clr>
        </p15:guide>
        <p15:guide id="3" pos="240">
          <p15:clr>
            <a:srgbClr val="FBAE40"/>
          </p15:clr>
        </p15:guide>
        <p15:guide id="4" pos="79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8"/>
        <p:cNvGrpSpPr/>
        <p:nvPr/>
      </p:nvGrpSpPr>
      <p:grpSpPr>
        <a:xfrm>
          <a:off x="0" y="0"/>
          <a:ext cx="0" cy="0"/>
          <a:chOff x="0" y="0"/>
          <a:chExt cx="0" cy="0"/>
        </a:xfrm>
      </p:grpSpPr>
      <p:sp>
        <p:nvSpPr>
          <p:cNvPr id="89" name="Google Shape;89;p39"/>
          <p:cNvSpPr txBox="1">
            <a:spLocks noGrp="1"/>
          </p:cNvSpPr>
          <p:nvPr>
            <p:ph type="title"/>
          </p:nvPr>
        </p:nvSpPr>
        <p:spPr>
          <a:xfrm>
            <a:off x="895664" y="650134"/>
            <a:ext cx="4193875" cy="227547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50"/>
              <a:buFont typeface="Calibri"/>
              <a:buNone/>
              <a:defRPr sz="4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9"/>
          <p:cNvSpPr>
            <a:spLocks noGrp="1"/>
          </p:cNvSpPr>
          <p:nvPr>
            <p:ph type="pic" idx="2"/>
          </p:nvPr>
        </p:nvSpPr>
        <p:spPr>
          <a:xfrm>
            <a:off x="5528059" y="1404111"/>
            <a:ext cx="6582877" cy="693025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422"/>
              </a:spcBef>
              <a:spcAft>
                <a:spcPts val="0"/>
              </a:spcAft>
              <a:buClr>
                <a:schemeClr val="dk1"/>
              </a:buClr>
              <a:buSzPts val="4550"/>
              <a:buFont typeface="Arial"/>
              <a:buNone/>
              <a:defRPr sz="4550" b="0" i="0" u="none" strike="noStrike" cap="none">
                <a:solidFill>
                  <a:schemeClr val="dk1"/>
                </a:solidFill>
                <a:latin typeface="Calibri"/>
                <a:ea typeface="Calibri"/>
                <a:cs typeface="Calibri"/>
                <a:sym typeface="Calibri"/>
              </a:defRPr>
            </a:lvl1pPr>
            <a:lvl2pPr marR="0" lvl="1" algn="l" rtl="0">
              <a:lnSpc>
                <a:spcPct val="90000"/>
              </a:lnSpc>
              <a:spcBef>
                <a:spcPts val="711"/>
              </a:spcBef>
              <a:spcAft>
                <a:spcPts val="0"/>
              </a:spcAft>
              <a:buClr>
                <a:schemeClr val="dk1"/>
              </a:buClr>
              <a:buSzPts val="3982"/>
              <a:buFont typeface="Arial"/>
              <a:buNone/>
              <a:defRPr sz="3982" b="0" i="0" u="none" strike="noStrike" cap="none">
                <a:solidFill>
                  <a:schemeClr val="dk1"/>
                </a:solidFill>
                <a:latin typeface="Calibri"/>
                <a:ea typeface="Calibri"/>
                <a:cs typeface="Calibri"/>
                <a:sym typeface="Calibri"/>
              </a:defRPr>
            </a:lvl2pPr>
            <a:lvl3pPr marR="0" lvl="2" algn="l" rtl="0">
              <a:lnSpc>
                <a:spcPct val="90000"/>
              </a:lnSpc>
              <a:spcBef>
                <a:spcPts val="711"/>
              </a:spcBef>
              <a:spcAft>
                <a:spcPts val="0"/>
              </a:spcAft>
              <a:buClr>
                <a:schemeClr val="dk1"/>
              </a:buClr>
              <a:buSzPts val="3413"/>
              <a:buFont typeface="Arial"/>
              <a:buNone/>
              <a:defRPr sz="3413" b="0" i="0" u="none" strike="noStrike" cap="none">
                <a:solidFill>
                  <a:schemeClr val="dk1"/>
                </a:solidFill>
                <a:latin typeface="Calibri"/>
                <a:ea typeface="Calibri"/>
                <a:cs typeface="Calibri"/>
                <a:sym typeface="Calibri"/>
              </a:defRPr>
            </a:lvl3pPr>
            <a:lvl4pPr marR="0" lvl="3"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4pPr>
            <a:lvl5pPr marR="0" lvl="4"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5pPr>
            <a:lvl6pPr marR="0" lvl="5"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6pPr>
            <a:lvl7pPr marR="0" lvl="6"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7pPr>
            <a:lvl8pPr marR="0" lvl="7"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8pPr>
            <a:lvl9pPr marR="0" lvl="8" algn="l" rtl="0">
              <a:lnSpc>
                <a:spcPct val="90000"/>
              </a:lnSpc>
              <a:spcBef>
                <a:spcPts val="711"/>
              </a:spcBef>
              <a:spcAft>
                <a:spcPts val="0"/>
              </a:spcAft>
              <a:buClr>
                <a:schemeClr val="dk1"/>
              </a:buClr>
              <a:buSzPts val="2844"/>
              <a:buFont typeface="Arial"/>
              <a:buNone/>
              <a:defRPr sz="2844" b="0" i="0" u="none" strike="noStrike" cap="none">
                <a:solidFill>
                  <a:schemeClr val="dk1"/>
                </a:solidFill>
                <a:latin typeface="Calibri"/>
                <a:ea typeface="Calibri"/>
                <a:cs typeface="Calibri"/>
                <a:sym typeface="Calibri"/>
              </a:defRPr>
            </a:lvl9pPr>
          </a:lstStyle>
          <a:p>
            <a:endParaRPr/>
          </a:p>
        </p:txBody>
      </p:sp>
      <p:sp>
        <p:nvSpPr>
          <p:cNvPr id="91" name="Google Shape;91;p39"/>
          <p:cNvSpPr txBox="1">
            <a:spLocks noGrp="1"/>
          </p:cNvSpPr>
          <p:nvPr>
            <p:ph type="body" idx="1"/>
          </p:nvPr>
        </p:nvSpPr>
        <p:spPr>
          <a:xfrm>
            <a:off x="895664" y="2925604"/>
            <a:ext cx="4193875" cy="54200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22"/>
              </a:spcBef>
              <a:spcAft>
                <a:spcPts val="0"/>
              </a:spcAft>
              <a:buClr>
                <a:schemeClr val="dk1"/>
              </a:buClr>
              <a:buSzPts val="2275"/>
              <a:buNone/>
              <a:defRPr sz="2275"/>
            </a:lvl1pPr>
            <a:lvl2pPr marL="914400" lvl="1" indent="-228600" algn="l">
              <a:lnSpc>
                <a:spcPct val="90000"/>
              </a:lnSpc>
              <a:spcBef>
                <a:spcPts val="711"/>
              </a:spcBef>
              <a:spcAft>
                <a:spcPts val="0"/>
              </a:spcAft>
              <a:buClr>
                <a:schemeClr val="dk1"/>
              </a:buClr>
              <a:buSzPts val="1991"/>
              <a:buNone/>
              <a:defRPr sz="1991"/>
            </a:lvl2pPr>
            <a:lvl3pPr marL="1371600" lvl="2" indent="-228600" algn="l">
              <a:lnSpc>
                <a:spcPct val="90000"/>
              </a:lnSpc>
              <a:spcBef>
                <a:spcPts val="711"/>
              </a:spcBef>
              <a:spcAft>
                <a:spcPts val="0"/>
              </a:spcAft>
              <a:buClr>
                <a:schemeClr val="dk1"/>
              </a:buClr>
              <a:buSzPts val="1706"/>
              <a:buNone/>
              <a:defRPr sz="1706"/>
            </a:lvl3pPr>
            <a:lvl4pPr marL="1828800" lvl="3" indent="-228600" algn="l">
              <a:lnSpc>
                <a:spcPct val="90000"/>
              </a:lnSpc>
              <a:spcBef>
                <a:spcPts val="711"/>
              </a:spcBef>
              <a:spcAft>
                <a:spcPts val="0"/>
              </a:spcAft>
              <a:buClr>
                <a:schemeClr val="dk1"/>
              </a:buClr>
              <a:buSzPts val="1422"/>
              <a:buNone/>
              <a:defRPr sz="1422"/>
            </a:lvl4pPr>
            <a:lvl5pPr marL="2286000" lvl="4" indent="-228600" algn="l">
              <a:lnSpc>
                <a:spcPct val="90000"/>
              </a:lnSpc>
              <a:spcBef>
                <a:spcPts val="711"/>
              </a:spcBef>
              <a:spcAft>
                <a:spcPts val="0"/>
              </a:spcAft>
              <a:buClr>
                <a:schemeClr val="dk1"/>
              </a:buClr>
              <a:buSzPts val="1422"/>
              <a:buNone/>
              <a:defRPr sz="1422"/>
            </a:lvl5pPr>
            <a:lvl6pPr marL="2743200" lvl="5" indent="-228600" algn="l">
              <a:lnSpc>
                <a:spcPct val="90000"/>
              </a:lnSpc>
              <a:spcBef>
                <a:spcPts val="711"/>
              </a:spcBef>
              <a:spcAft>
                <a:spcPts val="0"/>
              </a:spcAft>
              <a:buClr>
                <a:schemeClr val="dk1"/>
              </a:buClr>
              <a:buSzPts val="1422"/>
              <a:buNone/>
              <a:defRPr sz="1422"/>
            </a:lvl6pPr>
            <a:lvl7pPr marL="3200400" lvl="6" indent="-228600" algn="l">
              <a:lnSpc>
                <a:spcPct val="90000"/>
              </a:lnSpc>
              <a:spcBef>
                <a:spcPts val="711"/>
              </a:spcBef>
              <a:spcAft>
                <a:spcPts val="0"/>
              </a:spcAft>
              <a:buClr>
                <a:schemeClr val="dk1"/>
              </a:buClr>
              <a:buSzPts val="1422"/>
              <a:buNone/>
              <a:defRPr sz="1422"/>
            </a:lvl7pPr>
            <a:lvl8pPr marL="3657600" lvl="7" indent="-228600" algn="l">
              <a:lnSpc>
                <a:spcPct val="90000"/>
              </a:lnSpc>
              <a:spcBef>
                <a:spcPts val="711"/>
              </a:spcBef>
              <a:spcAft>
                <a:spcPts val="0"/>
              </a:spcAft>
              <a:buClr>
                <a:schemeClr val="dk1"/>
              </a:buClr>
              <a:buSzPts val="1422"/>
              <a:buNone/>
              <a:defRPr sz="1422"/>
            </a:lvl8pPr>
            <a:lvl9pPr marL="4114800" lvl="8" indent="-228600" algn="l">
              <a:lnSpc>
                <a:spcPct val="90000"/>
              </a:lnSpc>
              <a:spcBef>
                <a:spcPts val="711"/>
              </a:spcBef>
              <a:spcAft>
                <a:spcPts val="0"/>
              </a:spcAft>
              <a:buClr>
                <a:schemeClr val="dk1"/>
              </a:buClr>
              <a:buSzPts val="1422"/>
              <a:buNone/>
              <a:defRPr sz="1422"/>
            </a:lvl9pPr>
          </a:lstStyle>
          <a:p>
            <a:endParaRPr/>
          </a:p>
        </p:txBody>
      </p:sp>
      <p:sp>
        <p:nvSpPr>
          <p:cNvPr id="92" name="Google Shape;92;p39"/>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9"/>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9"/>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5"/>
        <p:cNvGrpSpPr/>
        <p:nvPr/>
      </p:nvGrpSpPr>
      <p:grpSpPr>
        <a:xfrm>
          <a:off x="0" y="0"/>
          <a:ext cx="0" cy="0"/>
          <a:chOff x="0" y="0"/>
          <a:chExt cx="0" cy="0"/>
        </a:xfrm>
      </p:grpSpPr>
      <p:sp>
        <p:nvSpPr>
          <p:cNvPr id="96" name="Google Shape;96;p40"/>
          <p:cNvSpPr txBox="1">
            <a:spLocks noGrp="1"/>
          </p:cNvSpPr>
          <p:nvPr>
            <p:ph type="title"/>
          </p:nvPr>
        </p:nvSpPr>
        <p:spPr>
          <a:xfrm>
            <a:off x="893971" y="519207"/>
            <a:ext cx="11215271" cy="1884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0"/>
          <p:cNvSpPr txBox="1">
            <a:spLocks noGrp="1"/>
          </p:cNvSpPr>
          <p:nvPr>
            <p:ph type="body" idx="1"/>
          </p:nvPr>
        </p:nvSpPr>
        <p:spPr>
          <a:xfrm rot="5400000">
            <a:off x="3407825" y="82168"/>
            <a:ext cx="6187563" cy="1121527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98" name="Google Shape;98;p40"/>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0"/>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0"/>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1"/>
        <p:cNvGrpSpPr/>
        <p:nvPr/>
      </p:nvGrpSpPr>
      <p:grpSpPr>
        <a:xfrm>
          <a:off x="0" y="0"/>
          <a:ext cx="0" cy="0"/>
          <a:chOff x="0" y="0"/>
          <a:chExt cx="0" cy="0"/>
        </a:xfrm>
      </p:grpSpPr>
      <p:sp>
        <p:nvSpPr>
          <p:cNvPr id="102" name="Google Shape;102;p41"/>
          <p:cNvSpPr txBox="1">
            <a:spLocks noGrp="1"/>
          </p:cNvSpPr>
          <p:nvPr>
            <p:ph type="title"/>
          </p:nvPr>
        </p:nvSpPr>
        <p:spPr>
          <a:xfrm rot="5400000">
            <a:off x="6575144" y="3249486"/>
            <a:ext cx="8264380" cy="28038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41"/>
          <p:cNvSpPr txBox="1">
            <a:spLocks noGrp="1"/>
          </p:cNvSpPr>
          <p:nvPr>
            <p:ph type="body" idx="1"/>
          </p:nvPr>
        </p:nvSpPr>
        <p:spPr>
          <a:xfrm rot="5400000">
            <a:off x="886239" y="526939"/>
            <a:ext cx="8264380" cy="82489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104" name="Google Shape;104;p41"/>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1"/>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1"/>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6257"/>
              <a:buFont typeface="Calibri"/>
              <a:buNone/>
              <a:defRPr b="1">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893971" y="2322204"/>
            <a:ext cx="11215271" cy="646138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30" name="Google Shape;30;p31"/>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1" name="Google Shape;31;p31"/>
          <p:cNvGrpSpPr/>
          <p:nvPr/>
        </p:nvGrpSpPr>
        <p:grpSpPr>
          <a:xfrm>
            <a:off x="327853" y="103308"/>
            <a:ext cx="12369070" cy="946089"/>
            <a:chOff x="398026" y="104325"/>
            <a:chExt cx="12369070" cy="946089"/>
          </a:xfrm>
        </p:grpSpPr>
        <p:cxnSp>
          <p:nvCxnSpPr>
            <p:cNvPr id="32" name="Google Shape;32;p31"/>
            <p:cNvCxnSpPr/>
            <p:nvPr/>
          </p:nvCxnSpPr>
          <p:spPr>
            <a:xfrm>
              <a:off x="453728" y="916360"/>
              <a:ext cx="12197328" cy="0"/>
            </a:xfrm>
            <a:prstGeom prst="straightConnector1">
              <a:avLst/>
            </a:prstGeom>
            <a:noFill/>
            <a:ln w="9525" cap="flat" cmpd="sng">
              <a:solidFill>
                <a:srgbClr val="E42222"/>
              </a:solidFill>
              <a:prstDash val="solid"/>
              <a:miter lim="800000"/>
              <a:headEnd type="none" w="sm" len="sm"/>
              <a:tailEnd type="none" w="sm" len="sm"/>
            </a:ln>
          </p:spPr>
        </p:cxnSp>
        <p:sp>
          <p:nvSpPr>
            <p:cNvPr id="33" name="Google Shape;33;p31"/>
            <p:cNvSpPr txBox="1"/>
            <p:nvPr/>
          </p:nvSpPr>
          <p:spPr>
            <a:xfrm>
              <a:off x="5566296" y="488956"/>
              <a:ext cx="7200800" cy="561458"/>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rgbClr val="7F7F7F"/>
                </a:buClr>
                <a:buSzPts val="2100"/>
                <a:buFont typeface="Arial"/>
                <a:buNone/>
              </a:pPr>
              <a:r>
                <a:rPr lang="es-PE" sz="2100" b="0" i="0" u="none" strike="noStrike" cap="none">
                  <a:solidFill>
                    <a:srgbClr val="7F7F7F"/>
                  </a:solidFill>
                  <a:latin typeface="Arial"/>
                  <a:ea typeface="Arial"/>
                  <a:cs typeface="Arial"/>
                  <a:sym typeface="Arial"/>
                </a:rPr>
                <a:t>UNIVERSIDAD PERUANA DE CIENCIAS APLICADAS</a:t>
              </a:r>
              <a:endParaRPr/>
            </a:p>
          </p:txBody>
        </p:sp>
        <p:pic>
          <p:nvPicPr>
            <p:cNvPr id="34" name="Google Shape;34;p31" descr="A close up of a logo&#10;&#10;Description automatically generated"/>
            <p:cNvPicPr preferRelativeResize="0"/>
            <p:nvPr/>
          </p:nvPicPr>
          <p:blipFill rotWithShape="1">
            <a:blip r:embed="rId2">
              <a:alphaModFix/>
            </a:blip>
            <a:srcRect/>
            <a:stretch/>
          </p:blipFill>
          <p:spPr>
            <a:xfrm>
              <a:off x="398026" y="104325"/>
              <a:ext cx="867600" cy="867600"/>
            </a:xfrm>
            <a:prstGeom prst="rect">
              <a:avLst/>
            </a:prstGeom>
            <a:noFill/>
            <a:ln>
              <a:noFill/>
            </a:ln>
          </p:spPr>
        </p:pic>
      </p:grpSp>
      <p:cxnSp>
        <p:nvCxnSpPr>
          <p:cNvPr id="35" name="Google Shape;35;p31"/>
          <p:cNvCxnSpPr/>
          <p:nvPr/>
        </p:nvCxnSpPr>
        <p:spPr>
          <a:xfrm>
            <a:off x="388382" y="8989249"/>
            <a:ext cx="12197328" cy="0"/>
          </a:xfrm>
          <a:prstGeom prst="straightConnector1">
            <a:avLst/>
          </a:prstGeom>
          <a:noFill/>
          <a:ln w="9525" cap="flat" cmpd="sng">
            <a:solidFill>
              <a:srgbClr val="E42222"/>
            </a:solidFill>
            <a:prstDash val="solid"/>
            <a:miter lim="800000"/>
            <a:headEnd type="none" w="sm" len="sm"/>
            <a:tailEnd type="none" w="sm" len="sm"/>
          </a:ln>
        </p:spPr>
      </p:cxnSp>
      <p:grpSp>
        <p:nvGrpSpPr>
          <p:cNvPr id="36" name="Google Shape;36;p31"/>
          <p:cNvGrpSpPr/>
          <p:nvPr/>
        </p:nvGrpSpPr>
        <p:grpSpPr>
          <a:xfrm>
            <a:off x="893971" y="9093284"/>
            <a:ext cx="11231916" cy="458386"/>
            <a:chOff x="893971" y="7042059"/>
            <a:chExt cx="11231916" cy="561458"/>
          </a:xfrm>
        </p:grpSpPr>
        <p:sp>
          <p:nvSpPr>
            <p:cNvPr id="37" name="Google Shape;37;p31"/>
            <p:cNvSpPr txBox="1"/>
            <p:nvPr/>
          </p:nvSpPr>
          <p:spPr>
            <a:xfrm>
              <a:off x="893971" y="7042059"/>
              <a:ext cx="3244634"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Calibri"/>
                  <a:ea typeface="Calibri"/>
                  <a:cs typeface="Calibri"/>
                  <a:sym typeface="Calibri"/>
                </a:rPr>
                <a:t>MICROCONTROLADORES</a:t>
              </a:r>
              <a:endParaRPr/>
            </a:p>
          </p:txBody>
        </p:sp>
        <p:sp>
          <p:nvSpPr>
            <p:cNvPr id="38" name="Google Shape;38;p31"/>
            <p:cNvSpPr txBox="1"/>
            <p:nvPr/>
          </p:nvSpPr>
          <p:spPr>
            <a:xfrm>
              <a:off x="8881254" y="7042059"/>
              <a:ext cx="3244633"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b="0" i="0" u="none" strike="noStrike" cap="none">
                  <a:solidFill>
                    <a:schemeClr val="dk1"/>
                  </a:solidFill>
                  <a:latin typeface="Arial"/>
                  <a:ea typeface="Arial"/>
                  <a:cs typeface="Arial"/>
                  <a:sym typeface="Arial"/>
                </a:rPr>
                <a:t>M.Sc. Luz A. Adanaqué</a:t>
              </a:r>
              <a:endParaRPr sz="96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39"/>
        <p:cNvGrpSpPr/>
        <p:nvPr/>
      </p:nvGrpSpPr>
      <p:grpSpPr>
        <a:xfrm>
          <a:off x="0" y="0"/>
          <a:ext cx="0" cy="0"/>
          <a:chOff x="0" y="0"/>
          <a:chExt cx="0" cy="0"/>
        </a:xfrm>
      </p:grpSpPr>
      <p:sp>
        <p:nvSpPr>
          <p:cNvPr id="40" name="Google Shape;40;p32"/>
          <p:cNvSpPr txBox="1">
            <a:spLocks noGrp="1"/>
          </p:cNvSpPr>
          <p:nvPr>
            <p:ph type="ctrTitle"/>
          </p:nvPr>
        </p:nvSpPr>
        <p:spPr>
          <a:xfrm>
            <a:off x="975241" y="2683390"/>
            <a:ext cx="11052731" cy="339514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8800"/>
              <a:buFont typeface="Calibri"/>
              <a:buNone/>
              <a:defRPr sz="8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2"/>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32"/>
          <p:cNvGrpSpPr/>
          <p:nvPr/>
        </p:nvGrpSpPr>
        <p:grpSpPr>
          <a:xfrm>
            <a:off x="327853" y="103308"/>
            <a:ext cx="12369070" cy="946089"/>
            <a:chOff x="398026" y="104325"/>
            <a:chExt cx="12369070" cy="946089"/>
          </a:xfrm>
        </p:grpSpPr>
        <p:cxnSp>
          <p:nvCxnSpPr>
            <p:cNvPr id="43" name="Google Shape;43;p32"/>
            <p:cNvCxnSpPr/>
            <p:nvPr/>
          </p:nvCxnSpPr>
          <p:spPr>
            <a:xfrm>
              <a:off x="453728" y="916360"/>
              <a:ext cx="12197328" cy="0"/>
            </a:xfrm>
            <a:prstGeom prst="straightConnector1">
              <a:avLst/>
            </a:prstGeom>
            <a:noFill/>
            <a:ln w="9525" cap="flat" cmpd="sng">
              <a:solidFill>
                <a:srgbClr val="E42222"/>
              </a:solidFill>
              <a:prstDash val="solid"/>
              <a:miter lim="800000"/>
              <a:headEnd type="none" w="sm" len="sm"/>
              <a:tailEnd type="none" w="sm" len="sm"/>
            </a:ln>
          </p:spPr>
        </p:cxnSp>
        <p:sp>
          <p:nvSpPr>
            <p:cNvPr id="44" name="Google Shape;44;p32"/>
            <p:cNvSpPr txBox="1"/>
            <p:nvPr/>
          </p:nvSpPr>
          <p:spPr>
            <a:xfrm>
              <a:off x="5566296" y="488956"/>
              <a:ext cx="7200800" cy="561458"/>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rgbClr val="7F7F7F"/>
                </a:buClr>
                <a:buSzPts val="2100"/>
                <a:buFont typeface="Arial"/>
                <a:buNone/>
              </a:pPr>
              <a:r>
                <a:rPr lang="es-PE" sz="2100">
                  <a:solidFill>
                    <a:srgbClr val="7F7F7F"/>
                  </a:solidFill>
                  <a:latin typeface="Arial"/>
                  <a:ea typeface="Arial"/>
                  <a:cs typeface="Arial"/>
                  <a:sym typeface="Arial"/>
                </a:rPr>
                <a:t>UNIVERSIDAD PERUANA DE CIENCIAS APLICADAS</a:t>
              </a:r>
              <a:endParaRPr/>
            </a:p>
          </p:txBody>
        </p:sp>
        <p:pic>
          <p:nvPicPr>
            <p:cNvPr id="45" name="Google Shape;45;p32" descr="A close up of a logo&#10;&#10;Description automatically generated"/>
            <p:cNvPicPr preferRelativeResize="0"/>
            <p:nvPr/>
          </p:nvPicPr>
          <p:blipFill rotWithShape="1">
            <a:blip r:embed="rId2">
              <a:alphaModFix/>
            </a:blip>
            <a:srcRect/>
            <a:stretch/>
          </p:blipFill>
          <p:spPr>
            <a:xfrm>
              <a:off x="398026" y="104325"/>
              <a:ext cx="867600" cy="867600"/>
            </a:xfrm>
            <a:prstGeom prst="rect">
              <a:avLst/>
            </a:prstGeom>
            <a:noFill/>
            <a:ln>
              <a:noFill/>
            </a:ln>
          </p:spPr>
        </p:pic>
      </p:grpSp>
      <p:cxnSp>
        <p:nvCxnSpPr>
          <p:cNvPr id="46" name="Google Shape;46;p32"/>
          <p:cNvCxnSpPr/>
          <p:nvPr/>
        </p:nvCxnSpPr>
        <p:spPr>
          <a:xfrm>
            <a:off x="388382" y="8989249"/>
            <a:ext cx="12197328" cy="0"/>
          </a:xfrm>
          <a:prstGeom prst="straightConnector1">
            <a:avLst/>
          </a:prstGeom>
          <a:noFill/>
          <a:ln w="9525" cap="flat" cmpd="sng">
            <a:solidFill>
              <a:srgbClr val="E42222"/>
            </a:solidFill>
            <a:prstDash val="solid"/>
            <a:miter lim="800000"/>
            <a:headEnd type="none" w="sm" len="sm"/>
            <a:tailEnd type="none" w="sm" len="sm"/>
          </a:ln>
        </p:spPr>
      </p:cxnSp>
      <p:grpSp>
        <p:nvGrpSpPr>
          <p:cNvPr id="47" name="Google Shape;47;p32"/>
          <p:cNvGrpSpPr/>
          <p:nvPr/>
        </p:nvGrpSpPr>
        <p:grpSpPr>
          <a:xfrm>
            <a:off x="893971" y="9093284"/>
            <a:ext cx="11231916" cy="458386"/>
            <a:chOff x="893971" y="7042059"/>
            <a:chExt cx="11231916" cy="561458"/>
          </a:xfrm>
        </p:grpSpPr>
        <p:sp>
          <p:nvSpPr>
            <p:cNvPr id="48" name="Google Shape;48;p32"/>
            <p:cNvSpPr txBox="1"/>
            <p:nvPr/>
          </p:nvSpPr>
          <p:spPr>
            <a:xfrm>
              <a:off x="893971" y="7042059"/>
              <a:ext cx="3244634"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a:solidFill>
                    <a:schemeClr val="dk1"/>
                  </a:solidFill>
                  <a:latin typeface="Calibri"/>
                  <a:ea typeface="Calibri"/>
                  <a:cs typeface="Calibri"/>
                  <a:sym typeface="Calibri"/>
                </a:rPr>
                <a:t>MICROCONTROLADORES</a:t>
              </a:r>
              <a:endParaRPr/>
            </a:p>
          </p:txBody>
        </p:sp>
        <p:sp>
          <p:nvSpPr>
            <p:cNvPr id="49" name="Google Shape;49;p32"/>
            <p:cNvSpPr txBox="1"/>
            <p:nvPr/>
          </p:nvSpPr>
          <p:spPr>
            <a:xfrm>
              <a:off x="8881254" y="7042059"/>
              <a:ext cx="3244633" cy="561458"/>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100"/>
                <a:buFont typeface="Arial"/>
                <a:buNone/>
              </a:pPr>
              <a:r>
                <a:rPr lang="es-PE" sz="2100">
                  <a:solidFill>
                    <a:schemeClr val="dk1"/>
                  </a:solidFill>
                  <a:latin typeface="Arial"/>
                  <a:ea typeface="Arial"/>
                  <a:cs typeface="Arial"/>
                  <a:sym typeface="Arial"/>
                </a:rPr>
                <a:t>M.Sc. Luz A. Adanaqué</a:t>
              </a:r>
              <a:endParaRPr sz="9600">
                <a:solidFill>
                  <a:schemeClr val="dk1"/>
                </a:solidFill>
                <a:latin typeface="Calibri"/>
                <a:ea typeface="Calibri"/>
                <a:cs typeface="Calibri"/>
                <a:sym typeface="Calibri"/>
              </a:endParaRPr>
            </a:p>
          </p:txBody>
        </p:sp>
      </p:grpSp>
    </p:spTree>
  </p:cSld>
  <p:clrMapOvr>
    <a:masterClrMapping/>
  </p:clrMapOvr>
  <p:extLst>
    <p:ext uri="{DCECCB84-F9BA-43D5-87BE-67443E8EF086}">
      <p15:sldGuideLst xmlns:p15="http://schemas.microsoft.com/office/powerpoint/2012/main">
        <p15:guide id="1" orient="horz" pos="3071">
          <p15:clr>
            <a:srgbClr val="FBAE40"/>
          </p15:clr>
        </p15:guide>
        <p15:guide id="2" pos="4095">
          <p15:clr>
            <a:srgbClr val="FBAE40"/>
          </p15:clr>
        </p15:guide>
        <p15:guide id="3" pos="240">
          <p15:clr>
            <a:srgbClr val="FBAE40"/>
          </p15:clr>
        </p15:guide>
        <p15:guide id="4" pos="79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0"/>
        <p:cNvGrpSpPr/>
        <p:nvPr/>
      </p:nvGrpSpPr>
      <p:grpSpPr>
        <a:xfrm>
          <a:off x="0" y="0"/>
          <a:ext cx="0" cy="0"/>
          <a:chOff x="0" y="0"/>
          <a:chExt cx="0" cy="0"/>
        </a:xfrm>
      </p:grpSpPr>
      <p:sp>
        <p:nvSpPr>
          <p:cNvPr id="51" name="Google Shape;51;p33"/>
          <p:cNvSpPr txBox="1">
            <a:spLocks noGrp="1"/>
          </p:cNvSpPr>
          <p:nvPr>
            <p:ph type="title"/>
          </p:nvPr>
        </p:nvSpPr>
        <p:spPr>
          <a:xfrm>
            <a:off x="887199" y="2431234"/>
            <a:ext cx="11215271" cy="405656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532"/>
              <a:buFont typeface="Calibri"/>
              <a:buNone/>
              <a:defRPr sz="853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3"/>
          <p:cNvSpPr txBox="1">
            <a:spLocks noGrp="1"/>
          </p:cNvSpPr>
          <p:nvPr>
            <p:ph type="body" idx="1"/>
          </p:nvPr>
        </p:nvSpPr>
        <p:spPr>
          <a:xfrm>
            <a:off x="887199" y="6526176"/>
            <a:ext cx="11215271" cy="21332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22"/>
              </a:spcBef>
              <a:spcAft>
                <a:spcPts val="0"/>
              </a:spcAft>
              <a:buClr>
                <a:schemeClr val="dk1"/>
              </a:buClr>
              <a:buSzPts val="3413"/>
              <a:buNone/>
              <a:defRPr sz="3413">
                <a:solidFill>
                  <a:schemeClr val="dk1"/>
                </a:solidFill>
              </a:defRPr>
            </a:lvl1pPr>
            <a:lvl2pPr marL="914400" lvl="1" indent="-228600" algn="l">
              <a:lnSpc>
                <a:spcPct val="90000"/>
              </a:lnSpc>
              <a:spcBef>
                <a:spcPts val="711"/>
              </a:spcBef>
              <a:spcAft>
                <a:spcPts val="0"/>
              </a:spcAft>
              <a:buClr>
                <a:srgbClr val="888888"/>
              </a:buClr>
              <a:buSzPts val="2844"/>
              <a:buNone/>
              <a:defRPr sz="2844">
                <a:solidFill>
                  <a:srgbClr val="888888"/>
                </a:solidFill>
              </a:defRPr>
            </a:lvl2pPr>
            <a:lvl3pPr marL="1371600" lvl="2" indent="-228600" algn="l">
              <a:lnSpc>
                <a:spcPct val="90000"/>
              </a:lnSpc>
              <a:spcBef>
                <a:spcPts val="711"/>
              </a:spcBef>
              <a:spcAft>
                <a:spcPts val="0"/>
              </a:spcAft>
              <a:buClr>
                <a:srgbClr val="888888"/>
              </a:buClr>
              <a:buSzPts val="2560"/>
              <a:buNone/>
              <a:defRPr sz="2560">
                <a:solidFill>
                  <a:srgbClr val="888888"/>
                </a:solidFill>
              </a:defRPr>
            </a:lvl3pPr>
            <a:lvl4pPr marL="1828800" lvl="3" indent="-228600" algn="l">
              <a:lnSpc>
                <a:spcPct val="90000"/>
              </a:lnSpc>
              <a:spcBef>
                <a:spcPts val="711"/>
              </a:spcBef>
              <a:spcAft>
                <a:spcPts val="0"/>
              </a:spcAft>
              <a:buClr>
                <a:srgbClr val="888888"/>
              </a:buClr>
              <a:buSzPts val="2275"/>
              <a:buNone/>
              <a:defRPr sz="2275">
                <a:solidFill>
                  <a:srgbClr val="888888"/>
                </a:solidFill>
              </a:defRPr>
            </a:lvl4pPr>
            <a:lvl5pPr marL="2286000" lvl="4" indent="-228600" algn="l">
              <a:lnSpc>
                <a:spcPct val="90000"/>
              </a:lnSpc>
              <a:spcBef>
                <a:spcPts val="711"/>
              </a:spcBef>
              <a:spcAft>
                <a:spcPts val="0"/>
              </a:spcAft>
              <a:buClr>
                <a:srgbClr val="888888"/>
              </a:buClr>
              <a:buSzPts val="2275"/>
              <a:buNone/>
              <a:defRPr sz="2275">
                <a:solidFill>
                  <a:srgbClr val="888888"/>
                </a:solidFill>
              </a:defRPr>
            </a:lvl5pPr>
            <a:lvl6pPr marL="2743200" lvl="5" indent="-228600" algn="l">
              <a:lnSpc>
                <a:spcPct val="90000"/>
              </a:lnSpc>
              <a:spcBef>
                <a:spcPts val="711"/>
              </a:spcBef>
              <a:spcAft>
                <a:spcPts val="0"/>
              </a:spcAft>
              <a:buClr>
                <a:srgbClr val="888888"/>
              </a:buClr>
              <a:buSzPts val="2275"/>
              <a:buNone/>
              <a:defRPr sz="2275">
                <a:solidFill>
                  <a:srgbClr val="888888"/>
                </a:solidFill>
              </a:defRPr>
            </a:lvl6pPr>
            <a:lvl7pPr marL="3200400" lvl="6" indent="-228600" algn="l">
              <a:lnSpc>
                <a:spcPct val="90000"/>
              </a:lnSpc>
              <a:spcBef>
                <a:spcPts val="711"/>
              </a:spcBef>
              <a:spcAft>
                <a:spcPts val="0"/>
              </a:spcAft>
              <a:buClr>
                <a:srgbClr val="888888"/>
              </a:buClr>
              <a:buSzPts val="2275"/>
              <a:buNone/>
              <a:defRPr sz="2275">
                <a:solidFill>
                  <a:srgbClr val="888888"/>
                </a:solidFill>
              </a:defRPr>
            </a:lvl7pPr>
            <a:lvl8pPr marL="3657600" lvl="7" indent="-228600" algn="l">
              <a:lnSpc>
                <a:spcPct val="90000"/>
              </a:lnSpc>
              <a:spcBef>
                <a:spcPts val="711"/>
              </a:spcBef>
              <a:spcAft>
                <a:spcPts val="0"/>
              </a:spcAft>
              <a:buClr>
                <a:srgbClr val="888888"/>
              </a:buClr>
              <a:buSzPts val="2275"/>
              <a:buNone/>
              <a:defRPr sz="2275">
                <a:solidFill>
                  <a:srgbClr val="888888"/>
                </a:solidFill>
              </a:defRPr>
            </a:lvl8pPr>
            <a:lvl9pPr marL="4114800" lvl="8" indent="-228600" algn="l">
              <a:lnSpc>
                <a:spcPct val="90000"/>
              </a:lnSpc>
              <a:spcBef>
                <a:spcPts val="711"/>
              </a:spcBef>
              <a:spcAft>
                <a:spcPts val="0"/>
              </a:spcAft>
              <a:buClr>
                <a:srgbClr val="888888"/>
              </a:buClr>
              <a:buSzPts val="2275"/>
              <a:buNone/>
              <a:defRPr sz="2275">
                <a:solidFill>
                  <a:srgbClr val="888888"/>
                </a:solidFill>
              </a:defRPr>
            </a:lvl9pPr>
          </a:lstStyle>
          <a:p>
            <a:endParaRPr/>
          </a:p>
        </p:txBody>
      </p:sp>
      <p:sp>
        <p:nvSpPr>
          <p:cNvPr id="53" name="Google Shape;53;p33"/>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3"/>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3"/>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893971" y="519207"/>
            <a:ext cx="11215271" cy="1884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893971" y="2596022"/>
            <a:ext cx="5526366" cy="6187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59" name="Google Shape;59;p34"/>
          <p:cNvSpPr txBox="1">
            <a:spLocks noGrp="1"/>
          </p:cNvSpPr>
          <p:nvPr>
            <p:ph type="body" idx="2"/>
          </p:nvPr>
        </p:nvSpPr>
        <p:spPr>
          <a:xfrm>
            <a:off x="6582876" y="2596022"/>
            <a:ext cx="5526366" cy="6187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60" name="Google Shape;60;p34"/>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4"/>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4"/>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63"/>
        <p:cNvGrpSpPr/>
        <p:nvPr/>
      </p:nvGrpSpPr>
      <p:grpSpPr>
        <a:xfrm>
          <a:off x="0" y="0"/>
          <a:ext cx="0" cy="0"/>
          <a:chOff x="0" y="0"/>
          <a:chExt cx="0" cy="0"/>
        </a:xfrm>
      </p:grpSpPr>
      <p:sp>
        <p:nvSpPr>
          <p:cNvPr id="64" name="Google Shape;64;p35"/>
          <p:cNvSpPr txBox="1">
            <a:spLocks noGrp="1"/>
          </p:cNvSpPr>
          <p:nvPr>
            <p:ph type="title"/>
          </p:nvPr>
        </p:nvSpPr>
        <p:spPr>
          <a:xfrm>
            <a:off x="895665" y="519207"/>
            <a:ext cx="11215271" cy="1884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5"/>
          <p:cNvSpPr txBox="1">
            <a:spLocks noGrp="1"/>
          </p:cNvSpPr>
          <p:nvPr>
            <p:ph type="body" idx="1"/>
          </p:nvPr>
        </p:nvSpPr>
        <p:spPr>
          <a:xfrm>
            <a:off x="895666" y="2390598"/>
            <a:ext cx="5500968" cy="11715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22"/>
              </a:spcBef>
              <a:spcAft>
                <a:spcPts val="0"/>
              </a:spcAft>
              <a:buClr>
                <a:schemeClr val="dk1"/>
              </a:buClr>
              <a:buSzPts val="3413"/>
              <a:buNone/>
              <a:defRPr sz="3413" b="1"/>
            </a:lvl1pPr>
            <a:lvl2pPr marL="914400" lvl="1" indent="-228600" algn="l">
              <a:lnSpc>
                <a:spcPct val="90000"/>
              </a:lnSpc>
              <a:spcBef>
                <a:spcPts val="711"/>
              </a:spcBef>
              <a:spcAft>
                <a:spcPts val="0"/>
              </a:spcAft>
              <a:buClr>
                <a:schemeClr val="dk1"/>
              </a:buClr>
              <a:buSzPts val="2844"/>
              <a:buNone/>
              <a:defRPr sz="2844" b="1"/>
            </a:lvl2pPr>
            <a:lvl3pPr marL="1371600" lvl="2" indent="-228600" algn="l">
              <a:lnSpc>
                <a:spcPct val="90000"/>
              </a:lnSpc>
              <a:spcBef>
                <a:spcPts val="711"/>
              </a:spcBef>
              <a:spcAft>
                <a:spcPts val="0"/>
              </a:spcAft>
              <a:buClr>
                <a:schemeClr val="dk1"/>
              </a:buClr>
              <a:buSzPts val="2560"/>
              <a:buNone/>
              <a:defRPr sz="2560" b="1"/>
            </a:lvl3pPr>
            <a:lvl4pPr marL="1828800" lvl="3" indent="-228600" algn="l">
              <a:lnSpc>
                <a:spcPct val="90000"/>
              </a:lnSpc>
              <a:spcBef>
                <a:spcPts val="711"/>
              </a:spcBef>
              <a:spcAft>
                <a:spcPts val="0"/>
              </a:spcAft>
              <a:buClr>
                <a:schemeClr val="dk1"/>
              </a:buClr>
              <a:buSzPts val="2275"/>
              <a:buNone/>
              <a:defRPr sz="2275" b="1"/>
            </a:lvl4pPr>
            <a:lvl5pPr marL="2286000" lvl="4" indent="-228600" algn="l">
              <a:lnSpc>
                <a:spcPct val="90000"/>
              </a:lnSpc>
              <a:spcBef>
                <a:spcPts val="711"/>
              </a:spcBef>
              <a:spcAft>
                <a:spcPts val="0"/>
              </a:spcAft>
              <a:buClr>
                <a:schemeClr val="dk1"/>
              </a:buClr>
              <a:buSzPts val="2275"/>
              <a:buNone/>
              <a:defRPr sz="2275" b="1"/>
            </a:lvl5pPr>
            <a:lvl6pPr marL="2743200" lvl="5" indent="-228600" algn="l">
              <a:lnSpc>
                <a:spcPct val="90000"/>
              </a:lnSpc>
              <a:spcBef>
                <a:spcPts val="711"/>
              </a:spcBef>
              <a:spcAft>
                <a:spcPts val="0"/>
              </a:spcAft>
              <a:buClr>
                <a:schemeClr val="dk1"/>
              </a:buClr>
              <a:buSzPts val="2275"/>
              <a:buNone/>
              <a:defRPr sz="2275" b="1"/>
            </a:lvl6pPr>
            <a:lvl7pPr marL="3200400" lvl="6" indent="-228600" algn="l">
              <a:lnSpc>
                <a:spcPct val="90000"/>
              </a:lnSpc>
              <a:spcBef>
                <a:spcPts val="711"/>
              </a:spcBef>
              <a:spcAft>
                <a:spcPts val="0"/>
              </a:spcAft>
              <a:buClr>
                <a:schemeClr val="dk1"/>
              </a:buClr>
              <a:buSzPts val="2275"/>
              <a:buNone/>
              <a:defRPr sz="2275" b="1"/>
            </a:lvl7pPr>
            <a:lvl8pPr marL="3657600" lvl="7" indent="-228600" algn="l">
              <a:lnSpc>
                <a:spcPct val="90000"/>
              </a:lnSpc>
              <a:spcBef>
                <a:spcPts val="711"/>
              </a:spcBef>
              <a:spcAft>
                <a:spcPts val="0"/>
              </a:spcAft>
              <a:buClr>
                <a:schemeClr val="dk1"/>
              </a:buClr>
              <a:buSzPts val="2275"/>
              <a:buNone/>
              <a:defRPr sz="2275" b="1"/>
            </a:lvl8pPr>
            <a:lvl9pPr marL="4114800" lvl="8" indent="-228600" algn="l">
              <a:lnSpc>
                <a:spcPct val="90000"/>
              </a:lnSpc>
              <a:spcBef>
                <a:spcPts val="711"/>
              </a:spcBef>
              <a:spcAft>
                <a:spcPts val="0"/>
              </a:spcAft>
              <a:buClr>
                <a:schemeClr val="dk1"/>
              </a:buClr>
              <a:buSzPts val="2275"/>
              <a:buNone/>
              <a:defRPr sz="2275" b="1"/>
            </a:lvl9pPr>
          </a:lstStyle>
          <a:p>
            <a:endParaRPr/>
          </a:p>
        </p:txBody>
      </p:sp>
      <p:sp>
        <p:nvSpPr>
          <p:cNvPr id="66" name="Google Shape;66;p35"/>
          <p:cNvSpPr txBox="1">
            <a:spLocks noGrp="1"/>
          </p:cNvSpPr>
          <p:nvPr>
            <p:ph type="body" idx="2"/>
          </p:nvPr>
        </p:nvSpPr>
        <p:spPr>
          <a:xfrm>
            <a:off x="895666" y="3562194"/>
            <a:ext cx="5500968" cy="5239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67" name="Google Shape;67;p35"/>
          <p:cNvSpPr txBox="1">
            <a:spLocks noGrp="1"/>
          </p:cNvSpPr>
          <p:nvPr>
            <p:ph type="body" idx="3"/>
          </p:nvPr>
        </p:nvSpPr>
        <p:spPr>
          <a:xfrm>
            <a:off x="6582877" y="2390598"/>
            <a:ext cx="5528059" cy="11715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22"/>
              </a:spcBef>
              <a:spcAft>
                <a:spcPts val="0"/>
              </a:spcAft>
              <a:buClr>
                <a:schemeClr val="dk1"/>
              </a:buClr>
              <a:buSzPts val="3413"/>
              <a:buNone/>
              <a:defRPr sz="3413" b="1"/>
            </a:lvl1pPr>
            <a:lvl2pPr marL="914400" lvl="1" indent="-228600" algn="l">
              <a:lnSpc>
                <a:spcPct val="90000"/>
              </a:lnSpc>
              <a:spcBef>
                <a:spcPts val="711"/>
              </a:spcBef>
              <a:spcAft>
                <a:spcPts val="0"/>
              </a:spcAft>
              <a:buClr>
                <a:schemeClr val="dk1"/>
              </a:buClr>
              <a:buSzPts val="2844"/>
              <a:buNone/>
              <a:defRPr sz="2844" b="1"/>
            </a:lvl2pPr>
            <a:lvl3pPr marL="1371600" lvl="2" indent="-228600" algn="l">
              <a:lnSpc>
                <a:spcPct val="90000"/>
              </a:lnSpc>
              <a:spcBef>
                <a:spcPts val="711"/>
              </a:spcBef>
              <a:spcAft>
                <a:spcPts val="0"/>
              </a:spcAft>
              <a:buClr>
                <a:schemeClr val="dk1"/>
              </a:buClr>
              <a:buSzPts val="2560"/>
              <a:buNone/>
              <a:defRPr sz="2560" b="1"/>
            </a:lvl3pPr>
            <a:lvl4pPr marL="1828800" lvl="3" indent="-228600" algn="l">
              <a:lnSpc>
                <a:spcPct val="90000"/>
              </a:lnSpc>
              <a:spcBef>
                <a:spcPts val="711"/>
              </a:spcBef>
              <a:spcAft>
                <a:spcPts val="0"/>
              </a:spcAft>
              <a:buClr>
                <a:schemeClr val="dk1"/>
              </a:buClr>
              <a:buSzPts val="2275"/>
              <a:buNone/>
              <a:defRPr sz="2275" b="1"/>
            </a:lvl4pPr>
            <a:lvl5pPr marL="2286000" lvl="4" indent="-228600" algn="l">
              <a:lnSpc>
                <a:spcPct val="90000"/>
              </a:lnSpc>
              <a:spcBef>
                <a:spcPts val="711"/>
              </a:spcBef>
              <a:spcAft>
                <a:spcPts val="0"/>
              </a:spcAft>
              <a:buClr>
                <a:schemeClr val="dk1"/>
              </a:buClr>
              <a:buSzPts val="2275"/>
              <a:buNone/>
              <a:defRPr sz="2275" b="1"/>
            </a:lvl5pPr>
            <a:lvl6pPr marL="2743200" lvl="5" indent="-228600" algn="l">
              <a:lnSpc>
                <a:spcPct val="90000"/>
              </a:lnSpc>
              <a:spcBef>
                <a:spcPts val="711"/>
              </a:spcBef>
              <a:spcAft>
                <a:spcPts val="0"/>
              </a:spcAft>
              <a:buClr>
                <a:schemeClr val="dk1"/>
              </a:buClr>
              <a:buSzPts val="2275"/>
              <a:buNone/>
              <a:defRPr sz="2275" b="1"/>
            </a:lvl6pPr>
            <a:lvl7pPr marL="3200400" lvl="6" indent="-228600" algn="l">
              <a:lnSpc>
                <a:spcPct val="90000"/>
              </a:lnSpc>
              <a:spcBef>
                <a:spcPts val="711"/>
              </a:spcBef>
              <a:spcAft>
                <a:spcPts val="0"/>
              </a:spcAft>
              <a:buClr>
                <a:schemeClr val="dk1"/>
              </a:buClr>
              <a:buSzPts val="2275"/>
              <a:buNone/>
              <a:defRPr sz="2275" b="1"/>
            </a:lvl7pPr>
            <a:lvl8pPr marL="3657600" lvl="7" indent="-228600" algn="l">
              <a:lnSpc>
                <a:spcPct val="90000"/>
              </a:lnSpc>
              <a:spcBef>
                <a:spcPts val="711"/>
              </a:spcBef>
              <a:spcAft>
                <a:spcPts val="0"/>
              </a:spcAft>
              <a:buClr>
                <a:schemeClr val="dk1"/>
              </a:buClr>
              <a:buSzPts val="2275"/>
              <a:buNone/>
              <a:defRPr sz="2275" b="1"/>
            </a:lvl8pPr>
            <a:lvl9pPr marL="4114800" lvl="8" indent="-228600" algn="l">
              <a:lnSpc>
                <a:spcPct val="90000"/>
              </a:lnSpc>
              <a:spcBef>
                <a:spcPts val="711"/>
              </a:spcBef>
              <a:spcAft>
                <a:spcPts val="0"/>
              </a:spcAft>
              <a:buClr>
                <a:schemeClr val="dk1"/>
              </a:buClr>
              <a:buSzPts val="2275"/>
              <a:buNone/>
              <a:defRPr sz="2275" b="1"/>
            </a:lvl9pPr>
          </a:lstStyle>
          <a:p>
            <a:endParaRPr/>
          </a:p>
        </p:txBody>
      </p:sp>
      <p:sp>
        <p:nvSpPr>
          <p:cNvPr id="68" name="Google Shape;68;p35"/>
          <p:cNvSpPr txBox="1">
            <a:spLocks noGrp="1"/>
          </p:cNvSpPr>
          <p:nvPr>
            <p:ph type="body" idx="4"/>
          </p:nvPr>
        </p:nvSpPr>
        <p:spPr>
          <a:xfrm>
            <a:off x="6582877" y="3562194"/>
            <a:ext cx="5528059" cy="52394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22"/>
              </a:spcBef>
              <a:spcAft>
                <a:spcPts val="0"/>
              </a:spcAft>
              <a:buClr>
                <a:schemeClr val="dk1"/>
              </a:buClr>
              <a:buSzPts val="1800"/>
              <a:buChar char="•"/>
              <a:defRPr/>
            </a:lvl1pPr>
            <a:lvl2pPr marL="914400" lvl="1" indent="-342900" algn="l">
              <a:lnSpc>
                <a:spcPct val="90000"/>
              </a:lnSpc>
              <a:spcBef>
                <a:spcPts val="711"/>
              </a:spcBef>
              <a:spcAft>
                <a:spcPts val="0"/>
              </a:spcAft>
              <a:buClr>
                <a:schemeClr val="dk1"/>
              </a:buClr>
              <a:buSzPts val="1800"/>
              <a:buChar char="•"/>
              <a:defRPr/>
            </a:lvl2pPr>
            <a:lvl3pPr marL="1371600" lvl="2" indent="-342900" algn="l">
              <a:lnSpc>
                <a:spcPct val="90000"/>
              </a:lnSpc>
              <a:spcBef>
                <a:spcPts val="711"/>
              </a:spcBef>
              <a:spcAft>
                <a:spcPts val="0"/>
              </a:spcAft>
              <a:buClr>
                <a:schemeClr val="dk1"/>
              </a:buClr>
              <a:buSzPts val="1800"/>
              <a:buChar char="•"/>
              <a:defRPr/>
            </a:lvl3pPr>
            <a:lvl4pPr marL="1828800" lvl="3" indent="-342900" algn="l">
              <a:lnSpc>
                <a:spcPct val="90000"/>
              </a:lnSpc>
              <a:spcBef>
                <a:spcPts val="711"/>
              </a:spcBef>
              <a:spcAft>
                <a:spcPts val="0"/>
              </a:spcAft>
              <a:buClr>
                <a:schemeClr val="dk1"/>
              </a:buClr>
              <a:buSzPts val="1800"/>
              <a:buChar char="•"/>
              <a:defRPr/>
            </a:lvl4pPr>
            <a:lvl5pPr marL="2286000" lvl="4" indent="-342900" algn="l">
              <a:lnSpc>
                <a:spcPct val="90000"/>
              </a:lnSpc>
              <a:spcBef>
                <a:spcPts val="711"/>
              </a:spcBef>
              <a:spcAft>
                <a:spcPts val="0"/>
              </a:spcAft>
              <a:buClr>
                <a:schemeClr val="dk1"/>
              </a:buClr>
              <a:buSzPts val="1800"/>
              <a:buChar char="•"/>
              <a:defRPr/>
            </a:lvl5pPr>
            <a:lvl6pPr marL="2743200" lvl="5" indent="-342900" algn="l">
              <a:lnSpc>
                <a:spcPct val="90000"/>
              </a:lnSpc>
              <a:spcBef>
                <a:spcPts val="711"/>
              </a:spcBef>
              <a:spcAft>
                <a:spcPts val="0"/>
              </a:spcAft>
              <a:buClr>
                <a:schemeClr val="dk1"/>
              </a:buClr>
              <a:buSzPts val="1800"/>
              <a:buChar char="•"/>
              <a:defRPr/>
            </a:lvl6pPr>
            <a:lvl7pPr marL="3200400" lvl="6" indent="-342900" algn="l">
              <a:lnSpc>
                <a:spcPct val="90000"/>
              </a:lnSpc>
              <a:spcBef>
                <a:spcPts val="711"/>
              </a:spcBef>
              <a:spcAft>
                <a:spcPts val="0"/>
              </a:spcAft>
              <a:buClr>
                <a:schemeClr val="dk1"/>
              </a:buClr>
              <a:buSzPts val="1800"/>
              <a:buChar char="•"/>
              <a:defRPr/>
            </a:lvl7pPr>
            <a:lvl8pPr marL="3657600" lvl="7" indent="-342900" algn="l">
              <a:lnSpc>
                <a:spcPct val="90000"/>
              </a:lnSpc>
              <a:spcBef>
                <a:spcPts val="711"/>
              </a:spcBef>
              <a:spcAft>
                <a:spcPts val="0"/>
              </a:spcAft>
              <a:buClr>
                <a:schemeClr val="dk1"/>
              </a:buClr>
              <a:buSzPts val="1800"/>
              <a:buChar char="•"/>
              <a:defRPr/>
            </a:lvl8pPr>
            <a:lvl9pPr marL="4114800" lvl="8" indent="-342900" algn="l">
              <a:lnSpc>
                <a:spcPct val="90000"/>
              </a:lnSpc>
              <a:spcBef>
                <a:spcPts val="711"/>
              </a:spcBef>
              <a:spcAft>
                <a:spcPts val="0"/>
              </a:spcAft>
              <a:buClr>
                <a:schemeClr val="dk1"/>
              </a:buClr>
              <a:buSzPts val="1800"/>
              <a:buChar char="•"/>
              <a:defRPr/>
            </a:lvl9pPr>
          </a:lstStyle>
          <a:p>
            <a:endParaRPr/>
          </a:p>
        </p:txBody>
      </p:sp>
      <p:sp>
        <p:nvSpPr>
          <p:cNvPr id="69" name="Google Shape;69;p35"/>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893971" y="519207"/>
            <a:ext cx="11215271" cy="1884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7"/>
        <p:cNvGrpSpPr/>
        <p:nvPr/>
      </p:nvGrpSpPr>
      <p:grpSpPr>
        <a:xfrm>
          <a:off x="0" y="0"/>
          <a:ext cx="0" cy="0"/>
          <a:chOff x="0" y="0"/>
          <a:chExt cx="0" cy="0"/>
        </a:xfrm>
      </p:grpSpPr>
      <p:sp>
        <p:nvSpPr>
          <p:cNvPr id="78" name="Google Shape;78;p37"/>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7"/>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1"/>
        <p:cNvGrpSpPr/>
        <p:nvPr/>
      </p:nvGrpSpPr>
      <p:grpSpPr>
        <a:xfrm>
          <a:off x="0" y="0"/>
          <a:ext cx="0" cy="0"/>
          <a:chOff x="0" y="0"/>
          <a:chExt cx="0" cy="0"/>
        </a:xfrm>
      </p:grpSpPr>
      <p:sp>
        <p:nvSpPr>
          <p:cNvPr id="82" name="Google Shape;82;p38"/>
          <p:cNvSpPr txBox="1">
            <a:spLocks noGrp="1"/>
          </p:cNvSpPr>
          <p:nvPr>
            <p:ph type="title"/>
          </p:nvPr>
        </p:nvSpPr>
        <p:spPr>
          <a:xfrm>
            <a:off x="895664" y="650134"/>
            <a:ext cx="4193875" cy="227547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50"/>
              <a:buFont typeface="Calibri"/>
              <a:buNone/>
              <a:defRPr sz="4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8"/>
          <p:cNvSpPr txBox="1">
            <a:spLocks noGrp="1"/>
          </p:cNvSpPr>
          <p:nvPr>
            <p:ph type="body" idx="1"/>
          </p:nvPr>
        </p:nvSpPr>
        <p:spPr>
          <a:xfrm>
            <a:off x="5528059" y="1404111"/>
            <a:ext cx="6582877" cy="6930250"/>
          </a:xfrm>
          <a:prstGeom prst="rect">
            <a:avLst/>
          </a:prstGeom>
          <a:noFill/>
          <a:ln>
            <a:noFill/>
          </a:ln>
        </p:spPr>
        <p:txBody>
          <a:bodyPr spcFirstLastPara="1" wrap="square" lIns="91425" tIns="45700" rIns="91425" bIns="45700" anchor="t" anchorCtr="0">
            <a:normAutofit/>
          </a:bodyPr>
          <a:lstStyle>
            <a:lvl1pPr marL="457200" lvl="0" indent="-517525" algn="l">
              <a:lnSpc>
                <a:spcPct val="90000"/>
              </a:lnSpc>
              <a:spcBef>
                <a:spcPts val="1422"/>
              </a:spcBef>
              <a:spcAft>
                <a:spcPts val="0"/>
              </a:spcAft>
              <a:buClr>
                <a:schemeClr val="dk1"/>
              </a:buClr>
              <a:buSzPts val="4550"/>
              <a:buChar char="•"/>
              <a:defRPr sz="4550"/>
            </a:lvl1pPr>
            <a:lvl2pPr marL="914400" lvl="1" indent="-481457" algn="l">
              <a:lnSpc>
                <a:spcPct val="90000"/>
              </a:lnSpc>
              <a:spcBef>
                <a:spcPts val="711"/>
              </a:spcBef>
              <a:spcAft>
                <a:spcPts val="0"/>
              </a:spcAft>
              <a:buClr>
                <a:schemeClr val="dk1"/>
              </a:buClr>
              <a:buSzPts val="3982"/>
              <a:buChar char="•"/>
              <a:defRPr sz="3982"/>
            </a:lvl2pPr>
            <a:lvl3pPr marL="1371600" lvl="2" indent="-445325" algn="l">
              <a:lnSpc>
                <a:spcPct val="90000"/>
              </a:lnSpc>
              <a:spcBef>
                <a:spcPts val="711"/>
              </a:spcBef>
              <a:spcAft>
                <a:spcPts val="0"/>
              </a:spcAft>
              <a:buClr>
                <a:schemeClr val="dk1"/>
              </a:buClr>
              <a:buSzPts val="3413"/>
              <a:buChar char="•"/>
              <a:defRPr sz="3413"/>
            </a:lvl3pPr>
            <a:lvl4pPr marL="1828800" lvl="3" indent="-409194" algn="l">
              <a:lnSpc>
                <a:spcPct val="90000"/>
              </a:lnSpc>
              <a:spcBef>
                <a:spcPts val="711"/>
              </a:spcBef>
              <a:spcAft>
                <a:spcPts val="0"/>
              </a:spcAft>
              <a:buClr>
                <a:schemeClr val="dk1"/>
              </a:buClr>
              <a:buSzPts val="2844"/>
              <a:buChar char="•"/>
              <a:defRPr sz="2844"/>
            </a:lvl4pPr>
            <a:lvl5pPr marL="2286000" lvl="4" indent="-409194" algn="l">
              <a:lnSpc>
                <a:spcPct val="90000"/>
              </a:lnSpc>
              <a:spcBef>
                <a:spcPts val="711"/>
              </a:spcBef>
              <a:spcAft>
                <a:spcPts val="0"/>
              </a:spcAft>
              <a:buClr>
                <a:schemeClr val="dk1"/>
              </a:buClr>
              <a:buSzPts val="2844"/>
              <a:buChar char="•"/>
              <a:defRPr sz="2844"/>
            </a:lvl5pPr>
            <a:lvl6pPr marL="2743200" lvl="5" indent="-409194" algn="l">
              <a:lnSpc>
                <a:spcPct val="90000"/>
              </a:lnSpc>
              <a:spcBef>
                <a:spcPts val="711"/>
              </a:spcBef>
              <a:spcAft>
                <a:spcPts val="0"/>
              </a:spcAft>
              <a:buClr>
                <a:schemeClr val="dk1"/>
              </a:buClr>
              <a:buSzPts val="2844"/>
              <a:buChar char="•"/>
              <a:defRPr sz="2844"/>
            </a:lvl6pPr>
            <a:lvl7pPr marL="3200400" lvl="6" indent="-409194" algn="l">
              <a:lnSpc>
                <a:spcPct val="90000"/>
              </a:lnSpc>
              <a:spcBef>
                <a:spcPts val="711"/>
              </a:spcBef>
              <a:spcAft>
                <a:spcPts val="0"/>
              </a:spcAft>
              <a:buClr>
                <a:schemeClr val="dk1"/>
              </a:buClr>
              <a:buSzPts val="2844"/>
              <a:buChar char="•"/>
              <a:defRPr sz="2844"/>
            </a:lvl7pPr>
            <a:lvl8pPr marL="3657600" lvl="7" indent="-409194" algn="l">
              <a:lnSpc>
                <a:spcPct val="90000"/>
              </a:lnSpc>
              <a:spcBef>
                <a:spcPts val="711"/>
              </a:spcBef>
              <a:spcAft>
                <a:spcPts val="0"/>
              </a:spcAft>
              <a:buClr>
                <a:schemeClr val="dk1"/>
              </a:buClr>
              <a:buSzPts val="2844"/>
              <a:buChar char="•"/>
              <a:defRPr sz="2844"/>
            </a:lvl8pPr>
            <a:lvl9pPr marL="4114800" lvl="8" indent="-409194" algn="l">
              <a:lnSpc>
                <a:spcPct val="90000"/>
              </a:lnSpc>
              <a:spcBef>
                <a:spcPts val="711"/>
              </a:spcBef>
              <a:spcAft>
                <a:spcPts val="0"/>
              </a:spcAft>
              <a:buClr>
                <a:schemeClr val="dk1"/>
              </a:buClr>
              <a:buSzPts val="2844"/>
              <a:buChar char="•"/>
              <a:defRPr sz="2844"/>
            </a:lvl9pPr>
          </a:lstStyle>
          <a:p>
            <a:endParaRPr/>
          </a:p>
        </p:txBody>
      </p:sp>
      <p:sp>
        <p:nvSpPr>
          <p:cNvPr id="84" name="Google Shape;84;p38"/>
          <p:cNvSpPr txBox="1">
            <a:spLocks noGrp="1"/>
          </p:cNvSpPr>
          <p:nvPr>
            <p:ph type="body" idx="2"/>
          </p:nvPr>
        </p:nvSpPr>
        <p:spPr>
          <a:xfrm>
            <a:off x="895664" y="2925604"/>
            <a:ext cx="4193875" cy="54200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22"/>
              </a:spcBef>
              <a:spcAft>
                <a:spcPts val="0"/>
              </a:spcAft>
              <a:buClr>
                <a:schemeClr val="dk1"/>
              </a:buClr>
              <a:buSzPts val="2275"/>
              <a:buNone/>
              <a:defRPr sz="2275"/>
            </a:lvl1pPr>
            <a:lvl2pPr marL="914400" lvl="1" indent="-228600" algn="l">
              <a:lnSpc>
                <a:spcPct val="90000"/>
              </a:lnSpc>
              <a:spcBef>
                <a:spcPts val="711"/>
              </a:spcBef>
              <a:spcAft>
                <a:spcPts val="0"/>
              </a:spcAft>
              <a:buClr>
                <a:schemeClr val="dk1"/>
              </a:buClr>
              <a:buSzPts val="1991"/>
              <a:buNone/>
              <a:defRPr sz="1991"/>
            </a:lvl2pPr>
            <a:lvl3pPr marL="1371600" lvl="2" indent="-228600" algn="l">
              <a:lnSpc>
                <a:spcPct val="90000"/>
              </a:lnSpc>
              <a:spcBef>
                <a:spcPts val="711"/>
              </a:spcBef>
              <a:spcAft>
                <a:spcPts val="0"/>
              </a:spcAft>
              <a:buClr>
                <a:schemeClr val="dk1"/>
              </a:buClr>
              <a:buSzPts val="1706"/>
              <a:buNone/>
              <a:defRPr sz="1706"/>
            </a:lvl3pPr>
            <a:lvl4pPr marL="1828800" lvl="3" indent="-228600" algn="l">
              <a:lnSpc>
                <a:spcPct val="90000"/>
              </a:lnSpc>
              <a:spcBef>
                <a:spcPts val="711"/>
              </a:spcBef>
              <a:spcAft>
                <a:spcPts val="0"/>
              </a:spcAft>
              <a:buClr>
                <a:schemeClr val="dk1"/>
              </a:buClr>
              <a:buSzPts val="1422"/>
              <a:buNone/>
              <a:defRPr sz="1422"/>
            </a:lvl4pPr>
            <a:lvl5pPr marL="2286000" lvl="4" indent="-228600" algn="l">
              <a:lnSpc>
                <a:spcPct val="90000"/>
              </a:lnSpc>
              <a:spcBef>
                <a:spcPts val="711"/>
              </a:spcBef>
              <a:spcAft>
                <a:spcPts val="0"/>
              </a:spcAft>
              <a:buClr>
                <a:schemeClr val="dk1"/>
              </a:buClr>
              <a:buSzPts val="1422"/>
              <a:buNone/>
              <a:defRPr sz="1422"/>
            </a:lvl5pPr>
            <a:lvl6pPr marL="2743200" lvl="5" indent="-228600" algn="l">
              <a:lnSpc>
                <a:spcPct val="90000"/>
              </a:lnSpc>
              <a:spcBef>
                <a:spcPts val="711"/>
              </a:spcBef>
              <a:spcAft>
                <a:spcPts val="0"/>
              </a:spcAft>
              <a:buClr>
                <a:schemeClr val="dk1"/>
              </a:buClr>
              <a:buSzPts val="1422"/>
              <a:buNone/>
              <a:defRPr sz="1422"/>
            </a:lvl6pPr>
            <a:lvl7pPr marL="3200400" lvl="6" indent="-228600" algn="l">
              <a:lnSpc>
                <a:spcPct val="90000"/>
              </a:lnSpc>
              <a:spcBef>
                <a:spcPts val="711"/>
              </a:spcBef>
              <a:spcAft>
                <a:spcPts val="0"/>
              </a:spcAft>
              <a:buClr>
                <a:schemeClr val="dk1"/>
              </a:buClr>
              <a:buSzPts val="1422"/>
              <a:buNone/>
              <a:defRPr sz="1422"/>
            </a:lvl7pPr>
            <a:lvl8pPr marL="3657600" lvl="7" indent="-228600" algn="l">
              <a:lnSpc>
                <a:spcPct val="90000"/>
              </a:lnSpc>
              <a:spcBef>
                <a:spcPts val="711"/>
              </a:spcBef>
              <a:spcAft>
                <a:spcPts val="0"/>
              </a:spcAft>
              <a:buClr>
                <a:schemeClr val="dk1"/>
              </a:buClr>
              <a:buSzPts val="1422"/>
              <a:buNone/>
              <a:defRPr sz="1422"/>
            </a:lvl8pPr>
            <a:lvl9pPr marL="4114800" lvl="8" indent="-228600" algn="l">
              <a:lnSpc>
                <a:spcPct val="90000"/>
              </a:lnSpc>
              <a:spcBef>
                <a:spcPts val="711"/>
              </a:spcBef>
              <a:spcAft>
                <a:spcPts val="0"/>
              </a:spcAft>
              <a:buClr>
                <a:schemeClr val="dk1"/>
              </a:buClr>
              <a:buSzPts val="1422"/>
              <a:buNone/>
              <a:defRPr sz="1422"/>
            </a:lvl9pPr>
          </a:lstStyle>
          <a:p>
            <a:endParaRPr/>
          </a:p>
        </p:txBody>
      </p:sp>
      <p:sp>
        <p:nvSpPr>
          <p:cNvPr id="85" name="Google Shape;85;p38"/>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8"/>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8"/>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93971" y="519207"/>
            <a:ext cx="11215271" cy="1884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257"/>
              <a:buFont typeface="Calibri"/>
              <a:buNone/>
              <a:defRPr sz="625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93971" y="2596022"/>
            <a:ext cx="11215271" cy="6187563"/>
          </a:xfrm>
          <a:prstGeom prst="rect">
            <a:avLst/>
          </a:prstGeom>
          <a:noFill/>
          <a:ln>
            <a:noFill/>
          </a:ln>
        </p:spPr>
        <p:txBody>
          <a:bodyPr spcFirstLastPara="1" wrap="square" lIns="91425" tIns="45700" rIns="91425" bIns="45700" anchor="t" anchorCtr="0">
            <a:normAutofit/>
          </a:bodyPr>
          <a:lstStyle>
            <a:lvl1pPr marL="457200" marR="0" lvl="0" indent="-481457" algn="l" rtl="0">
              <a:lnSpc>
                <a:spcPct val="90000"/>
              </a:lnSpc>
              <a:spcBef>
                <a:spcPts val="1422"/>
              </a:spcBef>
              <a:spcAft>
                <a:spcPts val="0"/>
              </a:spcAft>
              <a:buClr>
                <a:schemeClr val="dk1"/>
              </a:buClr>
              <a:buSzPts val="3982"/>
              <a:buFont typeface="Arial"/>
              <a:buChar char="•"/>
              <a:defRPr sz="3982" b="0" i="0" u="none" strike="noStrike" cap="none">
                <a:solidFill>
                  <a:schemeClr val="dk1"/>
                </a:solidFill>
                <a:latin typeface="Calibri"/>
                <a:ea typeface="Calibri"/>
                <a:cs typeface="Calibri"/>
                <a:sym typeface="Calibri"/>
              </a:defRPr>
            </a:lvl1pPr>
            <a:lvl2pPr marL="914400" marR="0" lvl="1" indent="-445325" algn="l" rtl="0">
              <a:lnSpc>
                <a:spcPct val="90000"/>
              </a:lnSpc>
              <a:spcBef>
                <a:spcPts val="711"/>
              </a:spcBef>
              <a:spcAft>
                <a:spcPts val="0"/>
              </a:spcAft>
              <a:buClr>
                <a:schemeClr val="dk1"/>
              </a:buClr>
              <a:buSzPts val="3413"/>
              <a:buFont typeface="Arial"/>
              <a:buChar char="•"/>
              <a:defRPr sz="3413" b="0" i="0" u="none" strike="noStrike" cap="none">
                <a:solidFill>
                  <a:schemeClr val="dk1"/>
                </a:solidFill>
                <a:latin typeface="Calibri"/>
                <a:ea typeface="Calibri"/>
                <a:cs typeface="Calibri"/>
                <a:sym typeface="Calibri"/>
              </a:defRPr>
            </a:lvl2pPr>
            <a:lvl3pPr marL="1371600" marR="0" lvl="2" indent="-409194" algn="l" rtl="0">
              <a:lnSpc>
                <a:spcPct val="90000"/>
              </a:lnSpc>
              <a:spcBef>
                <a:spcPts val="711"/>
              </a:spcBef>
              <a:spcAft>
                <a:spcPts val="0"/>
              </a:spcAft>
              <a:buClr>
                <a:schemeClr val="dk1"/>
              </a:buClr>
              <a:buSzPts val="2844"/>
              <a:buFont typeface="Arial"/>
              <a:buChar char="•"/>
              <a:defRPr sz="2844" b="0" i="0" u="none" strike="noStrike" cap="none">
                <a:solidFill>
                  <a:schemeClr val="dk1"/>
                </a:solidFill>
                <a:latin typeface="Calibri"/>
                <a:ea typeface="Calibri"/>
                <a:cs typeface="Calibri"/>
                <a:sym typeface="Calibri"/>
              </a:defRPr>
            </a:lvl3pPr>
            <a:lvl4pPr marL="1828800" marR="0" lvl="3" indent="-391160"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4pPr>
            <a:lvl5pPr marL="2286000" marR="0" lvl="4" indent="-391160"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5pPr>
            <a:lvl6pPr marL="2743200" marR="0" lvl="5" indent="-391160"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6pPr>
            <a:lvl7pPr marL="3200400" marR="0" lvl="6" indent="-391160"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7pPr>
            <a:lvl8pPr marL="3657600" marR="0" lvl="7" indent="-391159"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8pPr>
            <a:lvl9pPr marL="4114800" marR="0" lvl="8" indent="-391159" algn="l" rtl="0">
              <a:lnSpc>
                <a:spcPct val="90000"/>
              </a:lnSpc>
              <a:spcBef>
                <a:spcPts val="711"/>
              </a:spcBef>
              <a:spcAft>
                <a:spcPts val="0"/>
              </a:spcAft>
              <a:buClr>
                <a:schemeClr val="dk1"/>
              </a:buClr>
              <a:buSzPts val="2560"/>
              <a:buFont typeface="Arial"/>
              <a:buChar char="•"/>
              <a:defRPr sz="256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93971" y="9038674"/>
            <a:ext cx="2925723" cy="51920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70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307315" y="9038674"/>
            <a:ext cx="4388584" cy="51920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70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9183519" y="9038674"/>
            <a:ext cx="2925723" cy="51920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706" b="0" i="0" u="none" strike="noStrike" cap="none">
                <a:solidFill>
                  <a:srgbClr val="888888"/>
                </a:solidFill>
                <a:latin typeface="Calibri"/>
                <a:ea typeface="Calibri"/>
                <a:cs typeface="Calibri"/>
                <a:sym typeface="Calibri"/>
              </a:defRPr>
            </a:lvl1pPr>
            <a:lvl2pPr marL="0" marR="0" lvl="1" indent="0" algn="r" rtl="0">
              <a:spcBef>
                <a:spcPts val="0"/>
              </a:spcBef>
              <a:buNone/>
              <a:defRPr sz="1706" b="0" i="0" u="none" strike="noStrike" cap="none">
                <a:solidFill>
                  <a:srgbClr val="888888"/>
                </a:solidFill>
                <a:latin typeface="Calibri"/>
                <a:ea typeface="Calibri"/>
                <a:cs typeface="Calibri"/>
                <a:sym typeface="Calibri"/>
              </a:defRPr>
            </a:lvl2pPr>
            <a:lvl3pPr marL="0" marR="0" lvl="2" indent="0" algn="r" rtl="0">
              <a:spcBef>
                <a:spcPts val="0"/>
              </a:spcBef>
              <a:buNone/>
              <a:defRPr sz="1706" b="0" i="0" u="none" strike="noStrike" cap="none">
                <a:solidFill>
                  <a:srgbClr val="888888"/>
                </a:solidFill>
                <a:latin typeface="Calibri"/>
                <a:ea typeface="Calibri"/>
                <a:cs typeface="Calibri"/>
                <a:sym typeface="Calibri"/>
              </a:defRPr>
            </a:lvl3pPr>
            <a:lvl4pPr marL="0" marR="0" lvl="3" indent="0" algn="r" rtl="0">
              <a:spcBef>
                <a:spcPts val="0"/>
              </a:spcBef>
              <a:buNone/>
              <a:defRPr sz="1706" b="0" i="0" u="none" strike="noStrike" cap="none">
                <a:solidFill>
                  <a:srgbClr val="888888"/>
                </a:solidFill>
                <a:latin typeface="Calibri"/>
                <a:ea typeface="Calibri"/>
                <a:cs typeface="Calibri"/>
                <a:sym typeface="Calibri"/>
              </a:defRPr>
            </a:lvl4pPr>
            <a:lvl5pPr marL="0" marR="0" lvl="4" indent="0" algn="r" rtl="0">
              <a:spcBef>
                <a:spcPts val="0"/>
              </a:spcBef>
              <a:buNone/>
              <a:defRPr sz="1706" b="0" i="0" u="none" strike="noStrike" cap="none">
                <a:solidFill>
                  <a:srgbClr val="888888"/>
                </a:solidFill>
                <a:latin typeface="Calibri"/>
                <a:ea typeface="Calibri"/>
                <a:cs typeface="Calibri"/>
                <a:sym typeface="Calibri"/>
              </a:defRPr>
            </a:lvl5pPr>
            <a:lvl6pPr marL="0" marR="0" lvl="5" indent="0" algn="r" rtl="0">
              <a:spcBef>
                <a:spcPts val="0"/>
              </a:spcBef>
              <a:buNone/>
              <a:defRPr sz="1706" b="0" i="0" u="none" strike="noStrike" cap="none">
                <a:solidFill>
                  <a:srgbClr val="888888"/>
                </a:solidFill>
                <a:latin typeface="Calibri"/>
                <a:ea typeface="Calibri"/>
                <a:cs typeface="Calibri"/>
                <a:sym typeface="Calibri"/>
              </a:defRPr>
            </a:lvl6pPr>
            <a:lvl7pPr marL="0" marR="0" lvl="6" indent="0" algn="r" rtl="0">
              <a:spcBef>
                <a:spcPts val="0"/>
              </a:spcBef>
              <a:buNone/>
              <a:defRPr sz="1706" b="0" i="0" u="none" strike="noStrike" cap="none">
                <a:solidFill>
                  <a:srgbClr val="888888"/>
                </a:solidFill>
                <a:latin typeface="Calibri"/>
                <a:ea typeface="Calibri"/>
                <a:cs typeface="Calibri"/>
                <a:sym typeface="Calibri"/>
              </a:defRPr>
            </a:lvl7pPr>
            <a:lvl8pPr marL="0" marR="0" lvl="7" indent="0" algn="r" rtl="0">
              <a:spcBef>
                <a:spcPts val="0"/>
              </a:spcBef>
              <a:buNone/>
              <a:defRPr sz="1706" b="0" i="0" u="none" strike="noStrike" cap="none">
                <a:solidFill>
                  <a:srgbClr val="888888"/>
                </a:solidFill>
                <a:latin typeface="Calibri"/>
                <a:ea typeface="Calibri"/>
                <a:cs typeface="Calibri"/>
                <a:sym typeface="Calibri"/>
              </a:defRPr>
            </a:lvl8pPr>
            <a:lvl9pPr marL="0" marR="0" lvl="8" indent="0" algn="r" rtl="0">
              <a:spcBef>
                <a:spcPts val="0"/>
              </a:spcBef>
              <a:buNone/>
              <a:defRPr sz="170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975241" y="1595991"/>
            <a:ext cx="11052731" cy="27659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8800"/>
              <a:buFont typeface="Calibri"/>
              <a:buNone/>
            </a:pPr>
            <a:r>
              <a:rPr lang="es-PE"/>
              <a:t>Microcontroladores</a:t>
            </a:r>
            <a:endParaRPr/>
          </a:p>
        </p:txBody>
      </p:sp>
      <p:sp>
        <p:nvSpPr>
          <p:cNvPr id="112" name="Google Shape;112;p1"/>
          <p:cNvSpPr txBox="1">
            <a:spLocks noGrp="1"/>
          </p:cNvSpPr>
          <p:nvPr>
            <p:ph type="subTitle" idx="1"/>
          </p:nvPr>
        </p:nvSpPr>
        <p:spPr>
          <a:xfrm>
            <a:off x="1625402" y="4850211"/>
            <a:ext cx="9752410" cy="18718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s-PE"/>
              <a:t>Set de Instrucciones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99089"/>
              <a:buFont typeface="Calibri"/>
              <a:buNone/>
            </a:pPr>
            <a:r>
              <a:rPr lang="es-PE"/>
              <a:t>3.- Características de las Instrucciones</a:t>
            </a:r>
            <a:endParaRPr/>
          </a:p>
        </p:txBody>
      </p:sp>
      <p:sp>
        <p:nvSpPr>
          <p:cNvPr id="210" name="Google Shape;210;p10"/>
          <p:cNvSpPr txBox="1"/>
          <p:nvPr/>
        </p:nvSpPr>
        <p:spPr>
          <a:xfrm>
            <a:off x="893971" y="2322211"/>
            <a:ext cx="11215200" cy="6442500"/>
          </a:xfrm>
          <a:prstGeom prst="rect">
            <a:avLst/>
          </a:prstGeom>
          <a:noFill/>
          <a:ln>
            <a:noFill/>
          </a:ln>
        </p:spPr>
        <p:txBody>
          <a:bodyPr spcFirstLastPara="1" wrap="square" lIns="91425" tIns="45700" rIns="91425" bIns="45700" anchor="t" anchorCtr="0">
            <a:normAutofit/>
          </a:bodyPr>
          <a:lstStyle/>
          <a:p>
            <a:pPr marL="325069" marR="0" lvl="0" indent="-325069" algn="just" rtl="0">
              <a:lnSpc>
                <a:spcPct val="120000"/>
              </a:lnSpc>
              <a:spcBef>
                <a:spcPts val="0"/>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Todas las instrucciones son de palabra única, excepto en cuatro  instrucciones es de palabra doble.</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Estas instrucciones fueron hechas a doble palabra para contener la  información requerida en 32 bits.</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Todas las instrucciones de palabra única se ejecutan en un solo ciclo de  instrucción, menos una prueba condicional que es verdadera o cuando  el contador de programa cambia como resultado de la instrucción.</a:t>
            </a:r>
            <a:endParaRPr/>
          </a:p>
          <a:p>
            <a:pPr marL="0" marR="0" lvl="0" indent="0" algn="just" rtl="0">
              <a:lnSpc>
                <a:spcPct val="120000"/>
              </a:lnSpc>
              <a:spcBef>
                <a:spcPts val="1422"/>
              </a:spcBef>
              <a:spcAft>
                <a:spcPts val="0"/>
              </a:spcAft>
              <a:buClr>
                <a:schemeClr val="dk1"/>
              </a:buClr>
              <a:buSzPts val="2800"/>
              <a:buFont typeface="Arial"/>
              <a:buNone/>
            </a:pPr>
            <a:endParaRPr sz="2800" b="1">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99089"/>
              <a:buFont typeface="Calibri"/>
              <a:buNone/>
            </a:pPr>
            <a:r>
              <a:rPr lang="es-PE"/>
              <a:t>3.- Características de las Instrucciones</a:t>
            </a:r>
            <a:endParaRPr/>
          </a:p>
        </p:txBody>
      </p:sp>
      <p:sp>
        <p:nvSpPr>
          <p:cNvPr id="216" name="Google Shape;216;p11"/>
          <p:cNvSpPr txBox="1"/>
          <p:nvPr/>
        </p:nvSpPr>
        <p:spPr>
          <a:xfrm>
            <a:off x="893971" y="2322211"/>
            <a:ext cx="11215271" cy="6442377"/>
          </a:xfrm>
          <a:prstGeom prst="rect">
            <a:avLst/>
          </a:prstGeom>
          <a:noFill/>
          <a:ln>
            <a:noFill/>
          </a:ln>
        </p:spPr>
        <p:txBody>
          <a:bodyPr spcFirstLastPara="1" wrap="square" lIns="91425" tIns="45700" rIns="91425" bIns="45700" anchor="t" anchorCtr="0">
            <a:normAutofit/>
          </a:bodyPr>
          <a:lstStyle/>
          <a:p>
            <a:pPr marL="325069" marR="0" lvl="0" indent="-325069" algn="just" rtl="0">
              <a:lnSpc>
                <a:spcPct val="120000"/>
              </a:lnSpc>
              <a:spcBef>
                <a:spcPts val="0"/>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Un ciclo de instrucción consta de cuatro períodos de oscilador.</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Por lo tanto, para un oscilador de frecuencia de 4 MHz, el tiempo  normal de ejecución de la instrucción es de 1us.</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Si una prueba condicional resulta verdadero , o el contador de  programa cambia como resultado de la ejecución de una instrucción,  el tiempo de ejecución de la instrucción es de 2 us.</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Las instrucciones de salto (branch) de doble palabra (si es  verdadera) tomarían 3 uS</a:t>
            </a:r>
            <a:endParaRPr sz="2400">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b="1">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2"/>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4.- Diagrama modular del PIC</a:t>
            </a:r>
            <a:endParaRPr/>
          </a:p>
        </p:txBody>
      </p:sp>
      <p:sp>
        <p:nvSpPr>
          <p:cNvPr id="222" name="Google Shape;222;p12"/>
          <p:cNvSpPr/>
          <p:nvPr/>
        </p:nvSpPr>
        <p:spPr>
          <a:xfrm rot="-5400000">
            <a:off x="3142773" y="647857"/>
            <a:ext cx="6717666" cy="965866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3"/>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4.- Diagrama modular del PIC</a:t>
            </a:r>
            <a:endParaRPr/>
          </a:p>
        </p:txBody>
      </p:sp>
      <p:sp>
        <p:nvSpPr>
          <p:cNvPr id="228" name="Google Shape;228;p13"/>
          <p:cNvSpPr/>
          <p:nvPr/>
        </p:nvSpPr>
        <p:spPr>
          <a:xfrm>
            <a:off x="1290716" y="2334579"/>
            <a:ext cx="10453847" cy="629824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5.- Descripción del FILE OPCODE</a:t>
            </a:r>
            <a:endParaRPr/>
          </a:p>
        </p:txBody>
      </p:sp>
      <p:sp>
        <p:nvSpPr>
          <p:cNvPr id="234" name="Google Shape;234;p14"/>
          <p:cNvSpPr/>
          <p:nvPr/>
        </p:nvSpPr>
        <p:spPr>
          <a:xfrm>
            <a:off x="1955513" y="2118360"/>
            <a:ext cx="9123967" cy="65144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5"/>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5.- Descripción del FILE OPCODE</a:t>
            </a:r>
            <a:endParaRPr/>
          </a:p>
        </p:txBody>
      </p:sp>
      <p:sp>
        <p:nvSpPr>
          <p:cNvPr id="240" name="Google Shape;240;p15"/>
          <p:cNvSpPr txBox="1"/>
          <p:nvPr/>
        </p:nvSpPr>
        <p:spPr>
          <a:xfrm>
            <a:off x="893971" y="2322211"/>
            <a:ext cx="11215271" cy="6442377"/>
          </a:xfrm>
          <a:prstGeom prst="rect">
            <a:avLst/>
          </a:prstGeom>
          <a:noFill/>
          <a:ln>
            <a:noFill/>
          </a:ln>
        </p:spPr>
        <p:txBody>
          <a:bodyPr spcFirstLastPara="1" wrap="square" lIns="91425" tIns="45700" rIns="91425" bIns="45700" anchor="t" anchorCtr="0">
            <a:normAutofit/>
          </a:bodyPr>
          <a:lstStyle/>
          <a:p>
            <a:pPr marL="0" marR="0" lvl="0" indent="0" algn="just" rtl="0">
              <a:lnSpc>
                <a:spcPct val="12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Todas las instrucciones llevan alguno, dependiendo de la función que desempeñen:</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Instrucciones orientadas a byte.</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Instrucciones orientadas a bit.</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Instrucciones de manejo de constantes (en la literatura de Microchip, las  constantes se denominan “literals”) y, finalmente instrucciones de salto  CALL y GOTO.</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El trabajo de decodificación de cada formato es realizado por  el programa ensamblador, razón por la cual el programador  no requiere de decodificar manualmente cada instrucción.</a:t>
            </a:r>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p:nvPr/>
        </p:nvSpPr>
        <p:spPr>
          <a:xfrm>
            <a:off x="1795033" y="2176670"/>
            <a:ext cx="9437883" cy="630757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p16"/>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6.- Formato General- Instrucciones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6.- Formato General- Instrucciones</a:t>
            </a:r>
            <a:endParaRPr/>
          </a:p>
        </p:txBody>
      </p:sp>
      <p:sp>
        <p:nvSpPr>
          <p:cNvPr id="252" name="Google Shape;252;p17"/>
          <p:cNvSpPr/>
          <p:nvPr/>
        </p:nvSpPr>
        <p:spPr>
          <a:xfrm>
            <a:off x="1852291" y="2118360"/>
            <a:ext cx="9300217" cy="664622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8"/>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6.- Formato General- Instrucciones</a:t>
            </a:r>
            <a:endParaRPr/>
          </a:p>
        </p:txBody>
      </p:sp>
      <p:sp>
        <p:nvSpPr>
          <p:cNvPr id="258" name="Google Shape;258;p18"/>
          <p:cNvSpPr/>
          <p:nvPr/>
        </p:nvSpPr>
        <p:spPr>
          <a:xfrm>
            <a:off x="1191912" y="2644346"/>
            <a:ext cx="10619388" cy="433722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9"/>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7.- Operaciones orientadas a BYTES</a:t>
            </a:r>
            <a:endParaRPr/>
          </a:p>
        </p:txBody>
      </p:sp>
      <p:sp>
        <p:nvSpPr>
          <p:cNvPr id="264" name="Google Shape;264;p19"/>
          <p:cNvSpPr/>
          <p:nvPr/>
        </p:nvSpPr>
        <p:spPr>
          <a:xfrm>
            <a:off x="2546558" y="2239534"/>
            <a:ext cx="7911683" cy="65144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solidFill>
                  <a:srgbClr val="C00000"/>
                </a:solidFill>
              </a:rPr>
              <a:t>Contenido</a:t>
            </a:r>
            <a:endParaRPr/>
          </a:p>
        </p:txBody>
      </p:sp>
      <p:sp>
        <p:nvSpPr>
          <p:cNvPr id="119" name="Google Shape;119;p2"/>
          <p:cNvSpPr txBox="1">
            <a:spLocks noGrp="1"/>
          </p:cNvSpPr>
          <p:nvPr>
            <p:ph type="body" idx="1"/>
          </p:nvPr>
        </p:nvSpPr>
        <p:spPr>
          <a:xfrm>
            <a:off x="893971" y="2322204"/>
            <a:ext cx="11215271" cy="6461381"/>
          </a:xfrm>
          <a:prstGeom prst="rect">
            <a:avLst/>
          </a:prstGeom>
          <a:noFill/>
          <a:ln>
            <a:noFill/>
          </a:ln>
        </p:spPr>
        <p:txBody>
          <a:bodyPr spcFirstLastPara="1" wrap="square" lIns="91425" tIns="45700" rIns="91425" bIns="45700" anchor="t" anchorCtr="0">
            <a:normAutofit/>
          </a:bodyPr>
          <a:lstStyle/>
          <a:p>
            <a:pPr marL="325069" lvl="0" indent="-325069" algn="l" rtl="0">
              <a:lnSpc>
                <a:spcPct val="150000"/>
              </a:lnSpc>
              <a:spcBef>
                <a:spcPts val="0"/>
              </a:spcBef>
              <a:spcAft>
                <a:spcPts val="0"/>
              </a:spcAft>
              <a:buClr>
                <a:schemeClr val="dk1"/>
              </a:buClr>
              <a:buSzPts val="3800"/>
              <a:buFont typeface="Calibri"/>
              <a:buChar char="-"/>
            </a:pPr>
            <a:r>
              <a:rPr lang="es-PE" sz="3800"/>
              <a:t>Conocer el ISA del microcontrolador PIC18F4550.</a:t>
            </a:r>
            <a:endParaRPr/>
          </a:p>
          <a:p>
            <a:pPr marL="325069" lvl="0" indent="-325069" algn="l" rtl="0">
              <a:lnSpc>
                <a:spcPct val="150000"/>
              </a:lnSpc>
              <a:spcBef>
                <a:spcPts val="1422"/>
              </a:spcBef>
              <a:spcAft>
                <a:spcPts val="0"/>
              </a:spcAft>
              <a:buClr>
                <a:schemeClr val="dk1"/>
              </a:buClr>
              <a:buSzPts val="3800"/>
              <a:buFont typeface="Calibri"/>
              <a:buChar char="-"/>
            </a:pPr>
            <a:r>
              <a:rPr lang="es-PE" sz="3800"/>
              <a:t>Conocer el funcionamiento del registro trabajo (W).</a:t>
            </a:r>
            <a:endParaRPr/>
          </a:p>
          <a:p>
            <a:pPr marL="325069" lvl="0" indent="-325069" algn="l" rtl="0">
              <a:lnSpc>
                <a:spcPct val="150000"/>
              </a:lnSpc>
              <a:spcBef>
                <a:spcPts val="1422"/>
              </a:spcBef>
              <a:spcAft>
                <a:spcPts val="0"/>
              </a:spcAft>
              <a:buClr>
                <a:schemeClr val="dk1"/>
              </a:buClr>
              <a:buSzPts val="3800"/>
              <a:buFont typeface="Calibri"/>
              <a:buChar char="-"/>
            </a:pPr>
            <a:r>
              <a:rPr lang="es-PE" sz="3800"/>
              <a:t>Aprender los tipos de instrucciones básicas en ASM.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0"/>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8.- Operaciones orientadas a BIT</a:t>
            </a:r>
            <a:endParaRPr/>
          </a:p>
        </p:txBody>
      </p:sp>
      <p:sp>
        <p:nvSpPr>
          <p:cNvPr id="270" name="Google Shape;270;p20"/>
          <p:cNvSpPr/>
          <p:nvPr/>
        </p:nvSpPr>
        <p:spPr>
          <a:xfrm>
            <a:off x="2542104" y="2211858"/>
            <a:ext cx="7920591" cy="65527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1"/>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6200"/>
              <a:buFont typeface="Calibri"/>
              <a:buNone/>
            </a:pPr>
            <a:r>
              <a:rPr lang="es-PE"/>
              <a:t>9.- Operaciones LITERAL.</a:t>
            </a:r>
            <a:endParaRPr/>
          </a:p>
        </p:txBody>
      </p:sp>
      <p:sp>
        <p:nvSpPr>
          <p:cNvPr id="276" name="Google Shape;276;p21"/>
          <p:cNvSpPr/>
          <p:nvPr/>
        </p:nvSpPr>
        <p:spPr>
          <a:xfrm>
            <a:off x="1073886" y="2319338"/>
            <a:ext cx="10855440" cy="619446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10.- Registro de Trabajo (W)</a:t>
            </a:r>
            <a:endParaRPr/>
          </a:p>
        </p:txBody>
      </p:sp>
      <p:sp>
        <p:nvSpPr>
          <p:cNvPr id="282" name="Google Shape;282;p22"/>
          <p:cNvSpPr txBox="1"/>
          <p:nvPr/>
        </p:nvSpPr>
        <p:spPr>
          <a:xfrm>
            <a:off x="893971" y="2322211"/>
            <a:ext cx="11215271" cy="6442377"/>
          </a:xfrm>
          <a:prstGeom prst="rect">
            <a:avLst/>
          </a:prstGeom>
          <a:noFill/>
          <a:ln>
            <a:noFill/>
          </a:ln>
        </p:spPr>
        <p:txBody>
          <a:bodyPr spcFirstLastPara="1" wrap="square" lIns="91425" tIns="45700" rIns="91425" bIns="45700" anchor="t" anchorCtr="0">
            <a:normAutofit/>
          </a:bodyPr>
          <a:lstStyle/>
          <a:p>
            <a:pPr marL="325069" marR="0" lvl="0" indent="-325069" algn="just" rtl="0">
              <a:lnSpc>
                <a:spcPct val="120000"/>
              </a:lnSpc>
              <a:spcBef>
                <a:spcPts val="0"/>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Es importante recordar que el PIC18F4550 opera con una arquitectura HARVARD.</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Distinto manejo de tablas que en una VON NEUMANN, en donde la  memoria de código y datos es compartida, y entonces, a través de  direccionamiento indirecto es posible recuperar los datos de la tabla.</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En el caso de la arquitectura Harvard, la tabla está en la memoria  de código y debe entonces de manejarse como parte del programa  ejecutable.</a:t>
            </a:r>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3"/>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10.- Registro de Trabajo (W)</a:t>
            </a:r>
            <a:endParaRPr/>
          </a:p>
        </p:txBody>
      </p:sp>
      <p:sp>
        <p:nvSpPr>
          <p:cNvPr id="288" name="Google Shape;288;p23"/>
          <p:cNvSpPr txBox="1"/>
          <p:nvPr/>
        </p:nvSpPr>
        <p:spPr>
          <a:xfrm>
            <a:off x="893972" y="2322211"/>
            <a:ext cx="4839564" cy="6442377"/>
          </a:xfrm>
          <a:prstGeom prst="rect">
            <a:avLst/>
          </a:prstGeom>
          <a:noFill/>
          <a:ln>
            <a:noFill/>
          </a:ln>
        </p:spPr>
        <p:txBody>
          <a:bodyPr spcFirstLastPara="1" wrap="square" lIns="91425" tIns="45700" rIns="91425" bIns="45700" anchor="t" anchorCtr="0">
            <a:normAutofit/>
          </a:bodyPr>
          <a:lstStyle/>
          <a:p>
            <a:pPr marL="325069" marR="0" lvl="0" indent="-325069" algn="just" rtl="0">
              <a:lnSpc>
                <a:spcPct val="120000"/>
              </a:lnSpc>
              <a:spcBef>
                <a:spcPts val="0"/>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En los microcontroladores  tradicionales todas las  operaciones se realizan  sobre el acumulador.</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La salida del acumulador  esta conectada a una de  las entradas de la Unidad  Aritmética y Lógica (ALU), y  por lo tanto éste es siempre  uno de los dos operandos  de cualquier instrucción.</a:t>
            </a:r>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
        <p:nvSpPr>
          <p:cNvPr id="289" name="Google Shape;289;p23"/>
          <p:cNvSpPr/>
          <p:nvPr/>
        </p:nvSpPr>
        <p:spPr>
          <a:xfrm>
            <a:off x="6501606" y="2322210"/>
            <a:ext cx="6065216" cy="561082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4"/>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10.- Registro de Trabajo (W)</a:t>
            </a:r>
            <a:endParaRPr/>
          </a:p>
        </p:txBody>
      </p:sp>
      <p:sp>
        <p:nvSpPr>
          <p:cNvPr id="295" name="Google Shape;295;p24"/>
          <p:cNvSpPr txBox="1"/>
          <p:nvPr/>
        </p:nvSpPr>
        <p:spPr>
          <a:xfrm>
            <a:off x="893971" y="2322211"/>
            <a:ext cx="11215271" cy="6442377"/>
          </a:xfrm>
          <a:prstGeom prst="rect">
            <a:avLst/>
          </a:prstGeom>
          <a:noFill/>
          <a:ln>
            <a:noFill/>
          </a:ln>
        </p:spPr>
        <p:txBody>
          <a:bodyPr spcFirstLastPara="1" wrap="square" lIns="91425" tIns="45700" rIns="91425" bIns="45700" anchor="t" anchorCtr="0">
            <a:normAutofit/>
          </a:bodyPr>
          <a:lstStyle/>
          <a:p>
            <a:pPr marL="325069" marR="0" lvl="0" indent="-325069" algn="just" rtl="0">
              <a:lnSpc>
                <a:spcPct val="120000"/>
              </a:lnSpc>
              <a:spcBef>
                <a:spcPts val="0"/>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Por convención, las instrucciones de simple operando (borrado,  incremento, decremento, complemento), actúan sobre el  acumulador.</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La salida de la ALU va solamente a la entrada del acumulador,  por lo tanto el resultado de cualquier operación siempre quedará  en este registro.</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Para operar sobre un dato de memoria, luego realizar la  operación siempre hay que mover el acumulador a la memoria  con una instrucción adicional.</a:t>
            </a:r>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5"/>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10.- Registro de Trabajo (W)</a:t>
            </a:r>
            <a:endParaRPr/>
          </a:p>
        </p:txBody>
      </p:sp>
      <p:sp>
        <p:nvSpPr>
          <p:cNvPr id="301" name="Google Shape;301;p25"/>
          <p:cNvSpPr txBox="1"/>
          <p:nvPr/>
        </p:nvSpPr>
        <p:spPr>
          <a:xfrm>
            <a:off x="893971" y="2322211"/>
            <a:ext cx="11215271" cy="6442377"/>
          </a:xfrm>
          <a:prstGeom prst="rect">
            <a:avLst/>
          </a:prstGeom>
          <a:noFill/>
          <a:ln>
            <a:noFill/>
          </a:ln>
        </p:spPr>
        <p:txBody>
          <a:bodyPr spcFirstLastPara="1" wrap="square" lIns="91425" tIns="45700" rIns="91425" bIns="45700" anchor="t" anchorCtr="0">
            <a:normAutofit/>
          </a:bodyPr>
          <a:lstStyle/>
          <a:p>
            <a:pPr marL="325069" marR="0" lvl="0" indent="-325069" algn="just" rtl="0">
              <a:lnSpc>
                <a:spcPct val="120000"/>
              </a:lnSpc>
              <a:spcBef>
                <a:spcPts val="0"/>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En los microcontroladores PIC, la salida de la ALU va al registro W y  también a la memoria de datos, por lo tanto el resultado puede guardarse  en cualquiera de los dos destinos.</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En las instrucciones de doble operando, uno de los dos datos siempre debe  estar en el registro W, como ocurría en el modelo tradicional con el  acumulador.</a:t>
            </a:r>
            <a:endParaRPr/>
          </a:p>
          <a:p>
            <a:pPr marL="325069" marR="0" lvl="0" indent="-325069" algn="just" rtl="0">
              <a:lnSpc>
                <a:spcPct val="120000"/>
              </a:lnSpc>
              <a:spcBef>
                <a:spcPts val="1422"/>
              </a:spcBef>
              <a:spcAft>
                <a:spcPts val="0"/>
              </a:spcAft>
              <a:buClr>
                <a:schemeClr val="dk1"/>
              </a:buClr>
              <a:buSzPts val="2800"/>
              <a:buFont typeface="Arial"/>
              <a:buChar char="•"/>
            </a:pPr>
            <a:r>
              <a:rPr lang="es-PE" sz="2800">
                <a:solidFill>
                  <a:schemeClr val="dk1"/>
                </a:solidFill>
                <a:latin typeface="Calibri"/>
                <a:ea typeface="Calibri"/>
                <a:cs typeface="Calibri"/>
                <a:sym typeface="Calibri"/>
              </a:rPr>
              <a:t>En las instrucciones de simple operando el dato en este caso se toma de la  memoria (también por convención).</a:t>
            </a:r>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6"/>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10.- Registro de Trabajo (W)</a:t>
            </a:r>
            <a:endParaRPr/>
          </a:p>
        </p:txBody>
      </p:sp>
      <p:sp>
        <p:nvSpPr>
          <p:cNvPr id="307" name="Google Shape;307;p26"/>
          <p:cNvSpPr txBox="1"/>
          <p:nvPr/>
        </p:nvSpPr>
        <p:spPr>
          <a:xfrm>
            <a:off x="893971" y="2322211"/>
            <a:ext cx="11215271" cy="6442377"/>
          </a:xfrm>
          <a:prstGeom prst="rect">
            <a:avLst/>
          </a:prstGeom>
          <a:noFill/>
          <a:ln>
            <a:noFill/>
          </a:ln>
        </p:spPr>
        <p:txBody>
          <a:bodyPr spcFirstLastPara="1" wrap="square" lIns="91425" tIns="45700" rIns="91425" bIns="45700" anchor="t" anchorCtr="0">
            <a:normAutofit/>
          </a:bodyPr>
          <a:lstStyle/>
          <a:p>
            <a:pPr marL="0" marR="0" lvl="0" indent="0" algn="just" rtl="0">
              <a:lnSpc>
                <a:spcPct val="12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La gran ventaja de la nueva arquitectura del acumulador es que  permite un gran ahorro de instrucciones ya que  el resultado de  cualquier instrucción que opere con la memoria, ya sea de simple o  doble operando, puede dejarse en la misma posición de memoria o  en el registro W, según se seleccione con un bit de la misma  instrucción.</a:t>
            </a:r>
            <a:endParaRPr/>
          </a:p>
          <a:p>
            <a:pPr marL="0" marR="0" lvl="0" indent="0" algn="just" rtl="0">
              <a:lnSpc>
                <a:spcPct val="120000"/>
              </a:lnSpc>
              <a:spcBef>
                <a:spcPts val="1422"/>
              </a:spcBef>
              <a:spcAft>
                <a:spcPts val="0"/>
              </a:spcAft>
              <a:buClr>
                <a:schemeClr val="dk1"/>
              </a:buClr>
              <a:buSzPts val="2800"/>
              <a:buFont typeface="Arial"/>
              <a:buNone/>
            </a:pPr>
            <a:r>
              <a:rPr lang="es-PE" sz="2800">
                <a:solidFill>
                  <a:schemeClr val="dk1"/>
                </a:solidFill>
                <a:latin typeface="Calibri"/>
                <a:ea typeface="Calibri"/>
                <a:cs typeface="Calibri"/>
                <a:sym typeface="Calibri"/>
              </a:rPr>
              <a:t>Las operaciones con constantes provenientes de la memoria de  programa (literales) se realizan solo sobre el registro W.</a:t>
            </a:r>
            <a:endParaRPr/>
          </a:p>
          <a:p>
            <a:pPr marL="0" marR="0" lvl="0" indent="0" algn="just" rtl="0">
              <a:lnSpc>
                <a:spcPct val="120000"/>
              </a:lnSpc>
              <a:spcBef>
                <a:spcPts val="1422"/>
              </a:spcBef>
              <a:spcAft>
                <a:spcPts val="0"/>
              </a:spcAft>
              <a:buClr>
                <a:schemeClr val="dk1"/>
              </a:buClr>
              <a:buSzPts val="2800"/>
              <a:buFont typeface="Arial"/>
              <a:buNone/>
            </a:pPr>
            <a:endParaRPr sz="2800" b="1" i="1">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7"/>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11.- Ejemplo de Instrucciones</a:t>
            </a:r>
            <a:endParaRPr/>
          </a:p>
        </p:txBody>
      </p:sp>
      <p:sp>
        <p:nvSpPr>
          <p:cNvPr id="313" name="Google Shape;313;p27"/>
          <p:cNvSpPr/>
          <p:nvPr/>
        </p:nvSpPr>
        <p:spPr>
          <a:xfrm>
            <a:off x="2145206" y="2311717"/>
            <a:ext cx="2344737" cy="302818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7"/>
          <p:cNvSpPr/>
          <p:nvPr/>
        </p:nvSpPr>
        <p:spPr>
          <a:xfrm>
            <a:off x="5340017" y="2311717"/>
            <a:ext cx="2344737" cy="30205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27"/>
          <p:cNvSpPr/>
          <p:nvPr/>
        </p:nvSpPr>
        <p:spPr>
          <a:xfrm>
            <a:off x="8737521" y="2311717"/>
            <a:ext cx="2344737" cy="302056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27"/>
          <p:cNvSpPr/>
          <p:nvPr/>
        </p:nvSpPr>
        <p:spPr>
          <a:xfrm>
            <a:off x="3856658" y="5533263"/>
            <a:ext cx="2344737" cy="302818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27"/>
          <p:cNvSpPr/>
          <p:nvPr/>
        </p:nvSpPr>
        <p:spPr>
          <a:xfrm>
            <a:off x="7182945" y="5513645"/>
            <a:ext cx="2344736" cy="302818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8"/>
          <p:cNvSpPr txBox="1">
            <a:spLocks noGrp="1"/>
          </p:cNvSpPr>
          <p:nvPr>
            <p:ph type="ctrTitle"/>
          </p:nvPr>
        </p:nvSpPr>
        <p:spPr>
          <a:xfrm>
            <a:off x="1198607" y="2780263"/>
            <a:ext cx="10614453" cy="344124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11500"/>
              <a:buFont typeface="Calibri"/>
              <a:buNone/>
            </a:pPr>
            <a:r>
              <a:rPr lang="es-PE" sz="11500" b="1"/>
              <a:t>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1.- Introducción</a:t>
            </a:r>
            <a:endParaRPr/>
          </a:p>
        </p:txBody>
      </p:sp>
      <p:sp>
        <p:nvSpPr>
          <p:cNvPr id="125" name="Google Shape;125;p3"/>
          <p:cNvSpPr txBox="1">
            <a:spLocks noGrp="1"/>
          </p:cNvSpPr>
          <p:nvPr>
            <p:ph type="body" idx="1"/>
          </p:nvPr>
        </p:nvSpPr>
        <p:spPr>
          <a:xfrm>
            <a:off x="893971" y="2322204"/>
            <a:ext cx="11215271" cy="646138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None/>
            </a:pPr>
            <a:r>
              <a:rPr lang="es-PE" sz="2800"/>
              <a:t>Los PIC18F4550 construyen el conjunto estándar de 75 instrucciones  PIC18, así como un conjunto extendido de ocho nuevas instrucciones  para la optimización del código que es recursiva o que utiliza una  pila de software.</a:t>
            </a:r>
            <a:endParaRPr/>
          </a:p>
          <a:p>
            <a:pPr marL="325069" lvl="0" indent="-325069" algn="l" rtl="0">
              <a:lnSpc>
                <a:spcPct val="100000"/>
              </a:lnSpc>
              <a:spcBef>
                <a:spcPts val="1422"/>
              </a:spcBef>
              <a:spcAft>
                <a:spcPts val="0"/>
              </a:spcAft>
              <a:buClr>
                <a:schemeClr val="dk1"/>
              </a:buClr>
              <a:buSzPts val="2800"/>
              <a:buChar char="•"/>
            </a:pPr>
            <a:r>
              <a:rPr lang="es-PE" sz="2800" b="1"/>
              <a:t>SET DE INSTRUCCIONES ESTÁNDAR:</a:t>
            </a:r>
            <a:endParaRPr/>
          </a:p>
          <a:p>
            <a:pPr marL="0" lvl="0" indent="0" algn="l" rtl="0">
              <a:lnSpc>
                <a:spcPct val="100000"/>
              </a:lnSpc>
              <a:spcBef>
                <a:spcPts val="1422"/>
              </a:spcBef>
              <a:spcAft>
                <a:spcPts val="0"/>
              </a:spcAft>
              <a:buClr>
                <a:schemeClr val="dk1"/>
              </a:buClr>
              <a:buSzPts val="2800"/>
              <a:buNone/>
            </a:pPr>
            <a:r>
              <a:rPr lang="es-PE" sz="2800"/>
              <a:t>La mayoría de las instrucciones son un solo programa con memoria de  una palabra (16 bits), pero hay cuatro instrucciones que requieren  dos posiciones de memoria de programa.</a:t>
            </a:r>
            <a:endParaRPr/>
          </a:p>
          <a:p>
            <a:pPr marL="0" lvl="0" indent="0" algn="l" rtl="0">
              <a:lnSpc>
                <a:spcPct val="100000"/>
              </a:lnSpc>
              <a:spcBef>
                <a:spcPts val="1422"/>
              </a:spcBef>
              <a:spcAft>
                <a:spcPts val="0"/>
              </a:spcAft>
              <a:buClr>
                <a:schemeClr val="dk1"/>
              </a:buClr>
              <a:buSzPts val="2800"/>
              <a:buNone/>
            </a:pPr>
            <a:r>
              <a:rPr lang="es-PE" sz="2800"/>
              <a:t>Cada instrucción de una sola palabra es una palabra de 16 bits  dividida dentro de un código de operación (OPCODE), que especifica  el tipo de instrucción y uno o más operandos, que además especifican  la operación de la instrucción.</a:t>
            </a:r>
            <a:endParaRPr/>
          </a:p>
          <a:p>
            <a:pPr marL="0" lvl="0" indent="0" algn="l" rtl="0">
              <a:lnSpc>
                <a:spcPct val="90000"/>
              </a:lnSpc>
              <a:spcBef>
                <a:spcPts val="1422"/>
              </a:spcBef>
              <a:spcAft>
                <a:spcPts val="0"/>
              </a:spcAft>
              <a:buClr>
                <a:schemeClr val="dk1"/>
              </a:buClr>
              <a:buSzPts val="2800"/>
              <a:buNone/>
            </a:pPr>
            <a:endParaRPr sz="2800"/>
          </a:p>
          <a:p>
            <a:pPr marL="0" lvl="0" indent="0" algn="l" rtl="0">
              <a:lnSpc>
                <a:spcPct val="90000"/>
              </a:lnSpc>
              <a:spcBef>
                <a:spcPts val="1422"/>
              </a:spcBef>
              <a:spcAft>
                <a:spcPts val="0"/>
              </a:spcAft>
              <a:buClr>
                <a:schemeClr val="dk1"/>
              </a:buClr>
              <a:buSzPts val="2800"/>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2.- Tipos de Instrucciones</a:t>
            </a:r>
            <a:endParaRPr/>
          </a:p>
        </p:txBody>
      </p:sp>
      <p:sp>
        <p:nvSpPr>
          <p:cNvPr id="131" name="Google Shape;131;p4"/>
          <p:cNvSpPr txBox="1">
            <a:spLocks noGrp="1"/>
          </p:cNvSpPr>
          <p:nvPr>
            <p:ph type="body" idx="1"/>
          </p:nvPr>
        </p:nvSpPr>
        <p:spPr>
          <a:xfrm>
            <a:off x="893971" y="2322204"/>
            <a:ext cx="11215271" cy="64613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PE" sz="2800"/>
              <a:t>El conjunto de instrucciones se agrupa en cuatro categorías básicas:</a:t>
            </a:r>
            <a:endParaRPr/>
          </a:p>
          <a:p>
            <a:pPr marL="325069" lvl="0" indent="-325069" algn="l" rtl="0">
              <a:lnSpc>
                <a:spcPct val="150000"/>
              </a:lnSpc>
              <a:spcBef>
                <a:spcPts val="1422"/>
              </a:spcBef>
              <a:spcAft>
                <a:spcPts val="0"/>
              </a:spcAft>
              <a:buClr>
                <a:schemeClr val="dk1"/>
              </a:buClr>
              <a:buSzPts val="2800"/>
              <a:buChar char="•"/>
            </a:pPr>
            <a:r>
              <a:rPr lang="es-PE" sz="2800"/>
              <a:t>Operaciones orientadas a byte.</a:t>
            </a:r>
            <a:endParaRPr/>
          </a:p>
          <a:p>
            <a:pPr marL="325069" lvl="0" indent="-325069" algn="l" rtl="0">
              <a:lnSpc>
                <a:spcPct val="150000"/>
              </a:lnSpc>
              <a:spcBef>
                <a:spcPts val="1422"/>
              </a:spcBef>
              <a:spcAft>
                <a:spcPts val="0"/>
              </a:spcAft>
              <a:buClr>
                <a:schemeClr val="dk1"/>
              </a:buClr>
              <a:buSzPts val="2800"/>
              <a:buChar char="•"/>
            </a:pPr>
            <a:r>
              <a:rPr lang="es-PE" sz="2800"/>
              <a:t>operaciones orientadas a bit.</a:t>
            </a:r>
            <a:endParaRPr/>
          </a:p>
          <a:p>
            <a:pPr marL="325069" lvl="0" indent="-325069" algn="l" rtl="0">
              <a:lnSpc>
                <a:spcPct val="150000"/>
              </a:lnSpc>
              <a:spcBef>
                <a:spcPts val="1422"/>
              </a:spcBef>
              <a:spcAft>
                <a:spcPts val="0"/>
              </a:spcAft>
              <a:buClr>
                <a:schemeClr val="dk1"/>
              </a:buClr>
              <a:buSzPts val="2800"/>
              <a:buChar char="•"/>
            </a:pPr>
            <a:r>
              <a:rPr lang="es-PE" sz="2800"/>
              <a:t>Operaciones literales.</a:t>
            </a:r>
            <a:endParaRPr/>
          </a:p>
          <a:p>
            <a:pPr marL="325069" lvl="0" indent="-325069" algn="l" rtl="0">
              <a:lnSpc>
                <a:spcPct val="150000"/>
              </a:lnSpc>
              <a:spcBef>
                <a:spcPts val="1422"/>
              </a:spcBef>
              <a:spcAft>
                <a:spcPts val="0"/>
              </a:spcAft>
              <a:buClr>
                <a:schemeClr val="dk1"/>
              </a:buClr>
              <a:buSzPts val="2800"/>
              <a:buChar char="•"/>
            </a:pPr>
            <a:r>
              <a:rPr lang="es-PE" sz="2800"/>
              <a:t>Las operaciones de control.</a:t>
            </a:r>
            <a:endParaRPr/>
          </a:p>
          <a:p>
            <a:pPr marL="0" lvl="0" indent="0" algn="l" rtl="0">
              <a:lnSpc>
                <a:spcPct val="90000"/>
              </a:lnSpc>
              <a:spcBef>
                <a:spcPts val="1422"/>
              </a:spcBef>
              <a:spcAft>
                <a:spcPts val="0"/>
              </a:spcAft>
              <a:buClr>
                <a:schemeClr val="dk1"/>
              </a:buClr>
              <a:buSzPts val="2800"/>
              <a:buNone/>
            </a:pPr>
            <a:endParaRPr sz="2800"/>
          </a:p>
          <a:p>
            <a:pPr marL="0" lvl="0" indent="0" algn="l" rtl="0">
              <a:lnSpc>
                <a:spcPct val="90000"/>
              </a:lnSpc>
              <a:spcBef>
                <a:spcPts val="1422"/>
              </a:spcBef>
              <a:spcAft>
                <a:spcPts val="0"/>
              </a:spcAft>
              <a:buClr>
                <a:schemeClr val="dk1"/>
              </a:buClr>
              <a:buSzPts val="2800"/>
              <a:buNone/>
            </a:pP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2.- Tipos de Instrucciones</a:t>
            </a:r>
            <a:endParaRPr/>
          </a:p>
        </p:txBody>
      </p:sp>
      <p:sp>
        <p:nvSpPr>
          <p:cNvPr id="137" name="Google Shape;137;p5"/>
          <p:cNvSpPr txBox="1">
            <a:spLocks noGrp="1"/>
          </p:cNvSpPr>
          <p:nvPr>
            <p:ph type="body" idx="1"/>
          </p:nvPr>
        </p:nvSpPr>
        <p:spPr>
          <a:xfrm>
            <a:off x="893971" y="2322204"/>
            <a:ext cx="11215271" cy="64613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sz="2800"/>
          </a:p>
          <a:p>
            <a:pPr marL="0" lvl="0" indent="0" algn="l" rtl="0">
              <a:lnSpc>
                <a:spcPct val="90000"/>
              </a:lnSpc>
              <a:spcBef>
                <a:spcPts val="1422"/>
              </a:spcBef>
              <a:spcAft>
                <a:spcPts val="0"/>
              </a:spcAft>
              <a:buClr>
                <a:schemeClr val="dk1"/>
              </a:buClr>
              <a:buSzPts val="2800"/>
              <a:buNone/>
            </a:pPr>
            <a:endParaRPr sz="2800"/>
          </a:p>
        </p:txBody>
      </p:sp>
      <p:grpSp>
        <p:nvGrpSpPr>
          <p:cNvPr id="138" name="Google Shape;138;p5"/>
          <p:cNvGrpSpPr/>
          <p:nvPr/>
        </p:nvGrpSpPr>
        <p:grpSpPr>
          <a:xfrm>
            <a:off x="1205547" y="2329337"/>
            <a:ext cx="10951094" cy="5817571"/>
            <a:chOff x="1205547" y="2329337"/>
            <a:chExt cx="10951094" cy="5817571"/>
          </a:xfrm>
        </p:grpSpPr>
        <p:sp>
          <p:nvSpPr>
            <p:cNvPr id="139" name="Google Shape;139;p5"/>
            <p:cNvSpPr/>
            <p:nvPr/>
          </p:nvSpPr>
          <p:spPr>
            <a:xfrm>
              <a:off x="5257006" y="2329337"/>
              <a:ext cx="2495074" cy="1564640"/>
            </a:xfrm>
            <a:prstGeom prst="ellipse">
              <a:avLst/>
            </a:prstGeom>
            <a:solidFill>
              <a:srgbClr val="D6D6D6"/>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b="0" i="0" u="none" strike="noStrike" cap="none">
                  <a:solidFill>
                    <a:schemeClr val="dk1"/>
                  </a:solidFill>
                  <a:latin typeface="Calibri"/>
                  <a:ea typeface="Calibri"/>
                  <a:cs typeface="Calibri"/>
                  <a:sym typeface="Calibri"/>
                </a:rPr>
                <a:t>SET DE INSTRUCCIONES DEL PIC18F4550.</a:t>
              </a:r>
              <a:endParaRPr/>
            </a:p>
          </p:txBody>
        </p:sp>
        <p:sp>
          <p:nvSpPr>
            <p:cNvPr id="140" name="Google Shape;140;p5"/>
            <p:cNvSpPr/>
            <p:nvPr/>
          </p:nvSpPr>
          <p:spPr>
            <a:xfrm>
              <a:off x="5404905" y="4435187"/>
              <a:ext cx="2196232" cy="925354"/>
            </a:xfrm>
            <a:prstGeom prst="roundRect">
              <a:avLst>
                <a:gd name="adj" fmla="val 16667"/>
              </a:avLst>
            </a:prstGeom>
            <a:solidFill>
              <a:srgbClr val="A5A5A5"/>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b="0" i="0" u="none" strike="noStrike" cap="none">
                  <a:solidFill>
                    <a:schemeClr val="dk1"/>
                  </a:solidFill>
                  <a:latin typeface="Calibri"/>
                  <a:ea typeface="Calibri"/>
                  <a:cs typeface="Calibri"/>
                  <a:sym typeface="Calibri"/>
                </a:rPr>
                <a:t>75 Instrucciones</a:t>
              </a:r>
              <a:endParaRPr/>
            </a:p>
          </p:txBody>
        </p:sp>
        <p:sp>
          <p:nvSpPr>
            <p:cNvPr id="141" name="Google Shape;141;p5"/>
            <p:cNvSpPr/>
            <p:nvPr/>
          </p:nvSpPr>
          <p:spPr>
            <a:xfrm>
              <a:off x="2570306" y="5742012"/>
              <a:ext cx="2495075" cy="925354"/>
            </a:xfrm>
            <a:prstGeom prst="roundRect">
              <a:avLst>
                <a:gd name="adj" fmla="val 16667"/>
              </a:avLst>
            </a:prstGeom>
            <a:solidFill>
              <a:srgbClr val="B1B1B1"/>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b="0" i="0" u="none" strike="noStrike" cap="none">
                  <a:solidFill>
                    <a:schemeClr val="dk1"/>
                  </a:solidFill>
                  <a:latin typeface="Calibri"/>
                  <a:ea typeface="Calibri"/>
                  <a:cs typeface="Calibri"/>
                  <a:sym typeface="Calibri"/>
                </a:rPr>
                <a:t>Instrucciones de 1 palabra (16 bits)</a:t>
              </a:r>
              <a:endParaRPr/>
            </a:p>
          </p:txBody>
        </p:sp>
        <p:sp>
          <p:nvSpPr>
            <p:cNvPr id="142" name="Google Shape;142;p5"/>
            <p:cNvSpPr/>
            <p:nvPr/>
          </p:nvSpPr>
          <p:spPr>
            <a:xfrm>
              <a:off x="8014033" y="5728463"/>
              <a:ext cx="3298074" cy="925354"/>
            </a:xfrm>
            <a:prstGeom prst="roundRect">
              <a:avLst>
                <a:gd name="adj" fmla="val 16667"/>
              </a:avLst>
            </a:prstGeom>
            <a:solidFill>
              <a:srgbClr val="A5A5A5"/>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b="0" i="0" u="none" strike="noStrike" cap="none">
                  <a:solidFill>
                    <a:schemeClr val="dk1"/>
                  </a:solidFill>
                  <a:latin typeface="Calibri"/>
                  <a:ea typeface="Calibri"/>
                  <a:cs typeface="Calibri"/>
                  <a:sym typeface="Calibri"/>
                </a:rPr>
                <a:t>Instrucciones de 2 palabras.</a:t>
              </a:r>
              <a:endParaRPr/>
            </a:p>
            <a:p>
              <a:pPr marL="0" marR="0" lvl="0" indent="0" algn="ctr" rtl="0">
                <a:spcBef>
                  <a:spcPts val="0"/>
                </a:spcBef>
                <a:spcAft>
                  <a:spcPts val="0"/>
                </a:spcAft>
                <a:buNone/>
              </a:pPr>
              <a:r>
                <a:rPr lang="es-PE" sz="1800" b="0" i="0" u="none" strike="noStrike" cap="none">
                  <a:solidFill>
                    <a:schemeClr val="dk1"/>
                  </a:solidFill>
                  <a:latin typeface="Calibri"/>
                  <a:ea typeface="Calibri"/>
                  <a:cs typeface="Calibri"/>
                  <a:sym typeface="Calibri"/>
                </a:rPr>
                <a:t>Instrucciones de control (4)</a:t>
              </a:r>
              <a:endParaRPr/>
            </a:p>
          </p:txBody>
        </p:sp>
        <p:sp>
          <p:nvSpPr>
            <p:cNvPr id="143" name="Google Shape;143;p5"/>
            <p:cNvSpPr/>
            <p:nvPr/>
          </p:nvSpPr>
          <p:spPr>
            <a:xfrm>
              <a:off x="1205547" y="7221554"/>
              <a:ext cx="2185511" cy="925354"/>
            </a:xfrm>
            <a:prstGeom prst="roundRect">
              <a:avLst>
                <a:gd name="adj" fmla="val 16667"/>
              </a:avLst>
            </a:prstGeom>
            <a:solidFill>
              <a:srgbClr val="00B050"/>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b="0" i="0" u="none" strike="noStrike" cap="none">
                  <a:solidFill>
                    <a:schemeClr val="dk1"/>
                  </a:solidFill>
                  <a:latin typeface="Calibri"/>
                  <a:ea typeface="Calibri"/>
                  <a:cs typeface="Calibri"/>
                  <a:sym typeface="Calibri"/>
                </a:rPr>
                <a:t>Instrucciones orientadas a byte</a:t>
              </a:r>
              <a:endParaRPr/>
            </a:p>
          </p:txBody>
        </p:sp>
        <p:sp>
          <p:nvSpPr>
            <p:cNvPr id="144" name="Google Shape;144;p5"/>
            <p:cNvSpPr/>
            <p:nvPr/>
          </p:nvSpPr>
          <p:spPr>
            <a:xfrm>
              <a:off x="3817844" y="7221554"/>
              <a:ext cx="2495075" cy="925354"/>
            </a:xfrm>
            <a:prstGeom prst="roundRect">
              <a:avLst>
                <a:gd name="adj" fmla="val 16667"/>
              </a:avLst>
            </a:prstGeom>
            <a:solidFill>
              <a:srgbClr val="00B050"/>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b="0" i="0" u="none" strike="noStrike" cap="none">
                  <a:solidFill>
                    <a:schemeClr val="dk1"/>
                  </a:solidFill>
                  <a:latin typeface="Calibri"/>
                  <a:ea typeface="Calibri"/>
                  <a:cs typeface="Calibri"/>
                  <a:sym typeface="Calibri"/>
                </a:rPr>
                <a:t>Instrucciones orientadas a bit</a:t>
              </a:r>
              <a:endParaRPr/>
            </a:p>
          </p:txBody>
        </p:sp>
        <p:sp>
          <p:nvSpPr>
            <p:cNvPr id="145" name="Google Shape;145;p5"/>
            <p:cNvSpPr/>
            <p:nvPr/>
          </p:nvSpPr>
          <p:spPr>
            <a:xfrm>
              <a:off x="6739705" y="7221554"/>
              <a:ext cx="2495075" cy="925354"/>
            </a:xfrm>
            <a:prstGeom prst="roundRect">
              <a:avLst>
                <a:gd name="adj" fmla="val 16667"/>
              </a:avLst>
            </a:prstGeom>
            <a:solidFill>
              <a:srgbClr val="00B050"/>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b="0" i="0" u="none" strike="noStrike" cap="none">
                  <a:solidFill>
                    <a:schemeClr val="dk1"/>
                  </a:solidFill>
                  <a:latin typeface="Calibri"/>
                  <a:ea typeface="Calibri"/>
                  <a:cs typeface="Calibri"/>
                  <a:sym typeface="Calibri"/>
                </a:rPr>
                <a:t>Instrucciones orientadas a literales</a:t>
              </a:r>
              <a:endParaRPr/>
            </a:p>
          </p:txBody>
        </p:sp>
        <p:sp>
          <p:nvSpPr>
            <p:cNvPr id="146" name="Google Shape;146;p5"/>
            <p:cNvSpPr/>
            <p:nvPr/>
          </p:nvSpPr>
          <p:spPr>
            <a:xfrm>
              <a:off x="9661566" y="7215876"/>
              <a:ext cx="2495075" cy="925354"/>
            </a:xfrm>
            <a:prstGeom prst="roundRect">
              <a:avLst>
                <a:gd name="adj" fmla="val 16667"/>
              </a:avLst>
            </a:prstGeom>
            <a:solidFill>
              <a:srgbClr val="00B050"/>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b="0" i="0" u="none" strike="noStrike" cap="none">
                  <a:solidFill>
                    <a:schemeClr val="dk1"/>
                  </a:solidFill>
                  <a:latin typeface="Calibri"/>
                  <a:ea typeface="Calibri"/>
                  <a:cs typeface="Calibri"/>
                  <a:sym typeface="Calibri"/>
                </a:rPr>
                <a:t>Instrucciones de control</a:t>
              </a:r>
              <a:endParaRPr/>
            </a:p>
          </p:txBody>
        </p:sp>
        <p:sp>
          <p:nvSpPr>
            <p:cNvPr id="147" name="Google Shape;147;p5"/>
            <p:cNvSpPr/>
            <p:nvPr/>
          </p:nvSpPr>
          <p:spPr>
            <a:xfrm>
              <a:off x="3817844" y="5388538"/>
              <a:ext cx="2684890" cy="269875"/>
            </a:xfrm>
            <a:custGeom>
              <a:avLst/>
              <a:gdLst/>
              <a:ahLst/>
              <a:cxnLst/>
              <a:rect l="l" t="t" r="r" b="b"/>
              <a:pathLst>
                <a:path w="1751329" h="269875" extrusionOk="0">
                  <a:moveTo>
                    <a:pt x="1750995" y="0"/>
                  </a:moveTo>
                  <a:lnTo>
                    <a:pt x="1750995" y="39820"/>
                  </a:lnTo>
                  <a:lnTo>
                    <a:pt x="1726688" y="76613"/>
                  </a:lnTo>
                  <a:lnTo>
                    <a:pt x="1711236" y="79752"/>
                  </a:lnTo>
                  <a:lnTo>
                    <a:pt x="47734" y="79752"/>
                  </a:lnTo>
                  <a:lnTo>
                    <a:pt x="29140" y="83505"/>
                  </a:lnTo>
                  <a:lnTo>
                    <a:pt x="13969" y="93743"/>
                  </a:lnTo>
                  <a:lnTo>
                    <a:pt x="3746" y="108937"/>
                  </a:lnTo>
                  <a:lnTo>
                    <a:pt x="0" y="127559"/>
                  </a:lnTo>
                  <a:lnTo>
                    <a:pt x="0" y="269292"/>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5"/>
            <p:cNvSpPr/>
            <p:nvPr/>
          </p:nvSpPr>
          <p:spPr>
            <a:xfrm>
              <a:off x="6502400" y="5388538"/>
              <a:ext cx="3159166" cy="269875"/>
            </a:xfrm>
            <a:custGeom>
              <a:avLst/>
              <a:gdLst/>
              <a:ahLst/>
              <a:cxnLst/>
              <a:rect l="l" t="t" r="r" b="b"/>
              <a:pathLst>
                <a:path w="1751329" h="269875" extrusionOk="0">
                  <a:moveTo>
                    <a:pt x="0" y="0"/>
                  </a:moveTo>
                  <a:lnTo>
                    <a:pt x="0" y="39820"/>
                  </a:lnTo>
                  <a:lnTo>
                    <a:pt x="24307" y="76613"/>
                  </a:lnTo>
                  <a:lnTo>
                    <a:pt x="39759" y="79752"/>
                  </a:lnTo>
                  <a:lnTo>
                    <a:pt x="1703261" y="79752"/>
                  </a:lnTo>
                  <a:lnTo>
                    <a:pt x="1721872" y="83505"/>
                  </a:lnTo>
                  <a:lnTo>
                    <a:pt x="1737082" y="93743"/>
                  </a:lnTo>
                  <a:lnTo>
                    <a:pt x="1747343" y="108937"/>
                  </a:lnTo>
                  <a:lnTo>
                    <a:pt x="1751108" y="127559"/>
                  </a:lnTo>
                  <a:lnTo>
                    <a:pt x="1751108" y="269292"/>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5"/>
            <p:cNvSpPr/>
            <p:nvPr/>
          </p:nvSpPr>
          <p:spPr>
            <a:xfrm>
              <a:off x="4521675" y="2981500"/>
              <a:ext cx="57150" cy="57150"/>
            </a:xfrm>
            <a:custGeom>
              <a:avLst/>
              <a:gdLst/>
              <a:ahLst/>
              <a:cxnLst/>
              <a:rect l="l" t="t" r="r" b="b"/>
              <a:pathLst>
                <a:path w="57150" h="57150" extrusionOk="0">
                  <a:moveTo>
                    <a:pt x="56606" y="0"/>
                  </a:moveTo>
                  <a:lnTo>
                    <a:pt x="0" y="0"/>
                  </a:lnTo>
                  <a:lnTo>
                    <a:pt x="28303" y="56693"/>
                  </a:lnTo>
                  <a:lnTo>
                    <a:pt x="566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50" name="Google Shape;150;p5"/>
            <p:cNvCxnSpPr>
              <a:stCxn id="139" idx="4"/>
            </p:cNvCxnSpPr>
            <p:nvPr/>
          </p:nvCxnSpPr>
          <p:spPr>
            <a:xfrm>
              <a:off x="6504543" y="3893977"/>
              <a:ext cx="0" cy="526800"/>
            </a:xfrm>
            <a:prstGeom prst="straightConnector1">
              <a:avLst/>
            </a:prstGeom>
            <a:noFill/>
            <a:ln w="12700" cap="flat" cmpd="sng">
              <a:solidFill>
                <a:schemeClr val="dk1"/>
              </a:solidFill>
              <a:prstDash val="solid"/>
              <a:miter lim="800000"/>
              <a:headEnd type="none" w="sm" len="sm"/>
              <a:tailEnd type="triangle" w="med" len="med"/>
            </a:ln>
          </p:spPr>
        </p:cxnSp>
        <p:sp>
          <p:nvSpPr>
            <p:cNvPr id="151" name="Google Shape;151;p5"/>
            <p:cNvSpPr/>
            <p:nvPr/>
          </p:nvSpPr>
          <p:spPr>
            <a:xfrm>
              <a:off x="3789268" y="5658413"/>
              <a:ext cx="57150" cy="57150"/>
            </a:xfrm>
            <a:custGeom>
              <a:avLst/>
              <a:gdLst/>
              <a:ahLst/>
              <a:cxnLst/>
              <a:rect l="l" t="t" r="r" b="b"/>
              <a:pathLst>
                <a:path w="57150" h="57150" extrusionOk="0">
                  <a:moveTo>
                    <a:pt x="56606" y="0"/>
                  </a:moveTo>
                  <a:lnTo>
                    <a:pt x="0" y="0"/>
                  </a:lnTo>
                  <a:lnTo>
                    <a:pt x="28303" y="56693"/>
                  </a:lnTo>
                  <a:lnTo>
                    <a:pt x="566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5"/>
            <p:cNvSpPr/>
            <p:nvPr/>
          </p:nvSpPr>
          <p:spPr>
            <a:xfrm>
              <a:off x="9633831" y="5658413"/>
              <a:ext cx="57150" cy="57150"/>
            </a:xfrm>
            <a:custGeom>
              <a:avLst/>
              <a:gdLst/>
              <a:ahLst/>
              <a:cxnLst/>
              <a:rect l="l" t="t" r="r" b="b"/>
              <a:pathLst>
                <a:path w="57150" h="57150" extrusionOk="0">
                  <a:moveTo>
                    <a:pt x="56606" y="0"/>
                  </a:moveTo>
                  <a:lnTo>
                    <a:pt x="0" y="0"/>
                  </a:lnTo>
                  <a:lnTo>
                    <a:pt x="28303" y="56693"/>
                  </a:lnTo>
                  <a:lnTo>
                    <a:pt x="566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5"/>
            <p:cNvSpPr/>
            <p:nvPr/>
          </p:nvSpPr>
          <p:spPr>
            <a:xfrm>
              <a:off x="2301240" y="5425182"/>
              <a:ext cx="4202375" cy="1772703"/>
            </a:xfrm>
            <a:custGeom>
              <a:avLst/>
              <a:gdLst/>
              <a:ahLst/>
              <a:cxnLst/>
              <a:rect l="l" t="t" r="r" b="b"/>
              <a:pathLst>
                <a:path w="2626995" h="1385570" extrusionOk="0">
                  <a:moveTo>
                    <a:pt x="2626572" y="0"/>
                  </a:moveTo>
                  <a:lnTo>
                    <a:pt x="2626572" y="1147923"/>
                  </a:lnTo>
                  <a:lnTo>
                    <a:pt x="2597431" y="1191978"/>
                  </a:lnTo>
                  <a:lnTo>
                    <a:pt x="2578838" y="1195730"/>
                  </a:lnTo>
                  <a:lnTo>
                    <a:pt x="47756" y="1195730"/>
                  </a:lnTo>
                  <a:lnTo>
                    <a:pt x="29164" y="1199483"/>
                  </a:lnTo>
                  <a:lnTo>
                    <a:pt x="13984" y="1209721"/>
                  </a:lnTo>
                  <a:lnTo>
                    <a:pt x="3751" y="1224915"/>
                  </a:lnTo>
                  <a:lnTo>
                    <a:pt x="0" y="1243537"/>
                  </a:lnTo>
                  <a:lnTo>
                    <a:pt x="0" y="1385270"/>
                  </a:lnTo>
                </a:path>
              </a:pathLst>
            </a:custGeom>
            <a:noFill/>
            <a:ln w="127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5"/>
            <p:cNvSpPr/>
            <p:nvPr/>
          </p:nvSpPr>
          <p:spPr>
            <a:xfrm>
              <a:off x="5065381" y="5649973"/>
              <a:ext cx="1437979" cy="1547912"/>
            </a:xfrm>
            <a:custGeom>
              <a:avLst/>
              <a:gdLst/>
              <a:ahLst/>
              <a:cxnLst/>
              <a:rect l="l" t="t" r="r" b="b"/>
              <a:pathLst>
                <a:path w="875664" h="1385570" extrusionOk="0">
                  <a:moveTo>
                    <a:pt x="875497" y="0"/>
                  </a:moveTo>
                  <a:lnTo>
                    <a:pt x="875497" y="1227676"/>
                  </a:lnTo>
                  <a:lnTo>
                    <a:pt x="846357" y="1271715"/>
                  </a:lnTo>
                  <a:lnTo>
                    <a:pt x="827763" y="1275483"/>
                  </a:lnTo>
                  <a:lnTo>
                    <a:pt x="47734" y="1275483"/>
                  </a:lnTo>
                  <a:lnTo>
                    <a:pt x="29140" y="1279235"/>
                  </a:lnTo>
                  <a:lnTo>
                    <a:pt x="13969" y="1289473"/>
                  </a:lnTo>
                  <a:lnTo>
                    <a:pt x="3746" y="1304668"/>
                  </a:lnTo>
                  <a:lnTo>
                    <a:pt x="0" y="1323290"/>
                  </a:lnTo>
                  <a:lnTo>
                    <a:pt x="0" y="1385270"/>
                  </a:lnTo>
                </a:path>
              </a:pathLst>
            </a:custGeom>
            <a:noFill/>
            <a:ln w="127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5"/>
            <p:cNvSpPr/>
            <p:nvPr/>
          </p:nvSpPr>
          <p:spPr>
            <a:xfrm>
              <a:off x="6503193" y="5649973"/>
              <a:ext cx="1488450" cy="1547912"/>
            </a:xfrm>
            <a:custGeom>
              <a:avLst/>
              <a:gdLst/>
              <a:ahLst/>
              <a:cxnLst/>
              <a:rect l="l" t="t" r="r" b="b"/>
              <a:pathLst>
                <a:path w="875664" h="1385570" extrusionOk="0">
                  <a:moveTo>
                    <a:pt x="0" y="0"/>
                  </a:moveTo>
                  <a:lnTo>
                    <a:pt x="0" y="1222277"/>
                  </a:lnTo>
                  <a:lnTo>
                    <a:pt x="29140" y="1266331"/>
                  </a:lnTo>
                  <a:lnTo>
                    <a:pt x="47734" y="1270084"/>
                  </a:lnTo>
                  <a:lnTo>
                    <a:pt x="827763" y="1270084"/>
                  </a:lnTo>
                  <a:lnTo>
                    <a:pt x="846357" y="1273854"/>
                  </a:lnTo>
                  <a:lnTo>
                    <a:pt x="861528" y="1284130"/>
                  </a:lnTo>
                  <a:lnTo>
                    <a:pt x="871751" y="1299363"/>
                  </a:lnTo>
                  <a:lnTo>
                    <a:pt x="875497" y="1318003"/>
                  </a:lnTo>
                  <a:lnTo>
                    <a:pt x="875497" y="1385270"/>
                  </a:lnTo>
                </a:path>
              </a:pathLst>
            </a:custGeom>
            <a:noFill/>
            <a:ln w="127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5"/>
            <p:cNvSpPr/>
            <p:nvPr/>
          </p:nvSpPr>
          <p:spPr>
            <a:xfrm>
              <a:off x="6503193" y="5425182"/>
              <a:ext cx="4401027" cy="1772703"/>
            </a:xfrm>
            <a:custGeom>
              <a:avLst/>
              <a:gdLst/>
              <a:ahLst/>
              <a:cxnLst/>
              <a:rect l="l" t="t" r="r" b="b"/>
              <a:pathLst>
                <a:path w="2626995" h="1385570" extrusionOk="0">
                  <a:moveTo>
                    <a:pt x="0" y="0"/>
                  </a:moveTo>
                  <a:lnTo>
                    <a:pt x="0" y="1142636"/>
                  </a:lnTo>
                  <a:lnTo>
                    <a:pt x="29140" y="1186675"/>
                  </a:lnTo>
                  <a:lnTo>
                    <a:pt x="47734" y="1190443"/>
                  </a:lnTo>
                  <a:lnTo>
                    <a:pt x="2578872" y="1190443"/>
                  </a:lnTo>
                  <a:lnTo>
                    <a:pt x="2597465" y="1194196"/>
                  </a:lnTo>
                  <a:lnTo>
                    <a:pt x="2612637" y="1204434"/>
                  </a:lnTo>
                  <a:lnTo>
                    <a:pt x="2622859" y="1219628"/>
                  </a:lnTo>
                  <a:lnTo>
                    <a:pt x="2626606" y="1238250"/>
                  </a:lnTo>
                  <a:lnTo>
                    <a:pt x="2626606" y="1385270"/>
                  </a:lnTo>
                </a:path>
              </a:pathLst>
            </a:custGeom>
            <a:noFill/>
            <a:ln w="127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5"/>
            <p:cNvSpPr/>
            <p:nvPr/>
          </p:nvSpPr>
          <p:spPr>
            <a:xfrm>
              <a:off x="2273993" y="7160631"/>
              <a:ext cx="57150" cy="57150"/>
            </a:xfrm>
            <a:custGeom>
              <a:avLst/>
              <a:gdLst/>
              <a:ahLst/>
              <a:cxnLst/>
              <a:rect l="l" t="t" r="r" b="b"/>
              <a:pathLst>
                <a:path w="57150" h="57150" extrusionOk="0">
                  <a:moveTo>
                    <a:pt x="56606" y="0"/>
                  </a:moveTo>
                  <a:lnTo>
                    <a:pt x="0" y="0"/>
                  </a:lnTo>
                  <a:lnTo>
                    <a:pt x="28303" y="56693"/>
                  </a:lnTo>
                  <a:lnTo>
                    <a:pt x="566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5"/>
            <p:cNvSpPr/>
            <p:nvPr/>
          </p:nvSpPr>
          <p:spPr>
            <a:xfrm>
              <a:off x="5037303" y="7156398"/>
              <a:ext cx="57150" cy="57150"/>
            </a:xfrm>
            <a:custGeom>
              <a:avLst/>
              <a:gdLst/>
              <a:ahLst/>
              <a:cxnLst/>
              <a:rect l="l" t="t" r="r" b="b"/>
              <a:pathLst>
                <a:path w="57150" h="57150" extrusionOk="0">
                  <a:moveTo>
                    <a:pt x="56606" y="0"/>
                  </a:moveTo>
                  <a:lnTo>
                    <a:pt x="0" y="0"/>
                  </a:lnTo>
                  <a:lnTo>
                    <a:pt x="28303" y="56693"/>
                  </a:lnTo>
                  <a:lnTo>
                    <a:pt x="566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5"/>
            <p:cNvSpPr/>
            <p:nvPr/>
          </p:nvSpPr>
          <p:spPr>
            <a:xfrm>
              <a:off x="7964383" y="7155540"/>
              <a:ext cx="57150" cy="57150"/>
            </a:xfrm>
            <a:custGeom>
              <a:avLst/>
              <a:gdLst/>
              <a:ahLst/>
              <a:cxnLst/>
              <a:rect l="l" t="t" r="r" b="b"/>
              <a:pathLst>
                <a:path w="57150" h="57150" extrusionOk="0">
                  <a:moveTo>
                    <a:pt x="56606" y="0"/>
                  </a:moveTo>
                  <a:lnTo>
                    <a:pt x="0" y="0"/>
                  </a:lnTo>
                  <a:lnTo>
                    <a:pt x="28303" y="56693"/>
                  </a:lnTo>
                  <a:lnTo>
                    <a:pt x="566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5"/>
            <p:cNvSpPr/>
            <p:nvPr/>
          </p:nvSpPr>
          <p:spPr>
            <a:xfrm>
              <a:off x="10874076" y="7157445"/>
              <a:ext cx="57150" cy="57150"/>
            </a:xfrm>
            <a:custGeom>
              <a:avLst/>
              <a:gdLst/>
              <a:ahLst/>
              <a:cxnLst/>
              <a:rect l="l" t="t" r="r" b="b"/>
              <a:pathLst>
                <a:path w="57150" h="57150" extrusionOk="0">
                  <a:moveTo>
                    <a:pt x="56606" y="0"/>
                  </a:moveTo>
                  <a:lnTo>
                    <a:pt x="0" y="0"/>
                  </a:lnTo>
                  <a:lnTo>
                    <a:pt x="28303" y="56693"/>
                  </a:lnTo>
                  <a:lnTo>
                    <a:pt x="5660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2.- Tipos de Instrucciones</a:t>
            </a:r>
            <a:endParaRPr/>
          </a:p>
        </p:txBody>
      </p:sp>
      <p:sp>
        <p:nvSpPr>
          <p:cNvPr id="166" name="Google Shape;166;p6"/>
          <p:cNvSpPr txBox="1"/>
          <p:nvPr/>
        </p:nvSpPr>
        <p:spPr>
          <a:xfrm>
            <a:off x="893971" y="2322210"/>
            <a:ext cx="11215271" cy="6461381"/>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
        <p:nvSpPr>
          <p:cNvPr id="167" name="Google Shape;167;p6"/>
          <p:cNvSpPr/>
          <p:nvPr/>
        </p:nvSpPr>
        <p:spPr>
          <a:xfrm>
            <a:off x="4768212" y="2322210"/>
            <a:ext cx="3488695" cy="610974"/>
          </a:xfrm>
          <a:prstGeom prst="roundRect">
            <a:avLst>
              <a:gd name="adj" fmla="val 16667"/>
            </a:avLst>
          </a:prstGeom>
          <a:solidFill>
            <a:srgbClr val="D6D6D6"/>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a:solidFill>
                  <a:schemeClr val="dk1"/>
                </a:solidFill>
                <a:latin typeface="Calibri"/>
                <a:ea typeface="Calibri"/>
                <a:cs typeface="Calibri"/>
                <a:sym typeface="Calibri"/>
              </a:rPr>
              <a:t>Instrucciones orientadas a byte.</a:t>
            </a:r>
            <a:endParaRPr/>
          </a:p>
        </p:txBody>
      </p:sp>
      <p:sp>
        <p:nvSpPr>
          <p:cNvPr id="168" name="Google Shape;168;p6"/>
          <p:cNvSpPr/>
          <p:nvPr/>
        </p:nvSpPr>
        <p:spPr>
          <a:xfrm>
            <a:off x="4676635" y="3449244"/>
            <a:ext cx="3651530" cy="1488516"/>
          </a:xfrm>
          <a:prstGeom prst="roundRect">
            <a:avLst>
              <a:gd name="adj" fmla="val 16667"/>
            </a:avLst>
          </a:prstGeom>
          <a:solidFill>
            <a:srgbClr val="D6D6D6"/>
          </a:solidFill>
          <a:ln w="1270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s-PE" sz="1800">
                <a:solidFill>
                  <a:schemeClr val="dk1"/>
                </a:solidFill>
                <a:latin typeface="Calibri"/>
                <a:ea typeface="Calibri"/>
                <a:cs typeface="Calibri"/>
                <a:sym typeface="Calibri"/>
              </a:rPr>
              <a:t>3 OPERANDOS:</a:t>
            </a:r>
            <a:endParaRPr/>
          </a:p>
          <a:p>
            <a:pPr marL="285750" marR="0" lvl="0" indent="-285750" algn="l" rtl="0">
              <a:lnSpc>
                <a:spcPct val="150000"/>
              </a:lnSpc>
              <a:spcBef>
                <a:spcPts val="0"/>
              </a:spcBef>
              <a:spcAft>
                <a:spcPts val="0"/>
              </a:spcAft>
              <a:buClr>
                <a:schemeClr val="dk1"/>
              </a:buClr>
              <a:buSzPts val="1800"/>
              <a:buFont typeface="Arial"/>
              <a:buChar char="•"/>
            </a:pPr>
            <a:r>
              <a:rPr lang="es-PE" sz="1800">
                <a:solidFill>
                  <a:schemeClr val="dk1"/>
                </a:solidFill>
                <a:latin typeface="Calibri"/>
                <a:ea typeface="Calibri"/>
                <a:cs typeface="Calibri"/>
                <a:sym typeface="Calibri"/>
              </a:rPr>
              <a:t>Registro de archivo (f)</a:t>
            </a:r>
            <a:endParaRPr/>
          </a:p>
          <a:p>
            <a:pPr marL="285750" marR="0" lvl="0" indent="-285750" algn="l" rtl="0">
              <a:spcBef>
                <a:spcPts val="0"/>
              </a:spcBef>
              <a:spcAft>
                <a:spcPts val="0"/>
              </a:spcAft>
              <a:buClr>
                <a:schemeClr val="dk1"/>
              </a:buClr>
              <a:buSzPts val="1800"/>
              <a:buFont typeface="Arial"/>
              <a:buChar char="•"/>
            </a:pPr>
            <a:r>
              <a:rPr lang="es-PE" sz="1800">
                <a:solidFill>
                  <a:schemeClr val="dk1"/>
                </a:solidFill>
                <a:latin typeface="Calibri"/>
                <a:ea typeface="Calibri"/>
                <a:cs typeface="Calibri"/>
                <a:sym typeface="Calibri"/>
              </a:rPr>
              <a:t>Destino de resultado (d)</a:t>
            </a:r>
            <a:endParaRPr/>
          </a:p>
          <a:p>
            <a:pPr marL="285750" marR="0" lvl="0" indent="-285750" algn="l" rtl="0">
              <a:spcBef>
                <a:spcPts val="0"/>
              </a:spcBef>
              <a:spcAft>
                <a:spcPts val="0"/>
              </a:spcAft>
              <a:buClr>
                <a:schemeClr val="dk1"/>
              </a:buClr>
              <a:buSzPts val="1800"/>
              <a:buFont typeface="Arial"/>
              <a:buChar char="•"/>
            </a:pPr>
            <a:r>
              <a:rPr lang="es-PE" sz="1800">
                <a:solidFill>
                  <a:schemeClr val="dk1"/>
                </a:solidFill>
                <a:latin typeface="Calibri"/>
                <a:ea typeface="Calibri"/>
                <a:cs typeface="Calibri"/>
                <a:sym typeface="Calibri"/>
              </a:rPr>
              <a:t>Memoria Accesada (a)</a:t>
            </a:r>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6"/>
          <p:cNvSpPr/>
          <p:nvPr/>
        </p:nvSpPr>
        <p:spPr>
          <a:xfrm>
            <a:off x="1084142" y="5611616"/>
            <a:ext cx="2918897" cy="1424621"/>
          </a:xfrm>
          <a:prstGeom prst="roundRect">
            <a:avLst>
              <a:gd name="adj" fmla="val 16667"/>
            </a:avLst>
          </a:prstGeom>
          <a:solidFill>
            <a:srgbClr val="B1B1B1"/>
          </a:solidFill>
          <a:ln w="12700" cap="flat" cmpd="sng">
            <a:solidFill>
              <a:srgbClr val="31538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a:solidFill>
                  <a:schemeClr val="dk1"/>
                </a:solidFill>
                <a:latin typeface="Calibri"/>
                <a:ea typeface="Calibri"/>
                <a:cs typeface="Calibri"/>
                <a:sym typeface="Calibri"/>
              </a:rPr>
              <a:t>El designador del registro de archivos ‘f’ especifica que archivo de registro es utilizado por la instrucción.</a:t>
            </a:r>
            <a:endParaRPr/>
          </a:p>
        </p:txBody>
      </p:sp>
      <p:sp>
        <p:nvSpPr>
          <p:cNvPr id="170" name="Google Shape;170;p6"/>
          <p:cNvSpPr/>
          <p:nvPr/>
        </p:nvSpPr>
        <p:spPr>
          <a:xfrm>
            <a:off x="4686794" y="5611617"/>
            <a:ext cx="3651529" cy="1157962"/>
          </a:xfrm>
          <a:prstGeom prst="roundRect">
            <a:avLst>
              <a:gd name="adj" fmla="val 16667"/>
            </a:avLst>
          </a:prstGeom>
          <a:solidFill>
            <a:srgbClr val="B1B1B1"/>
          </a:solidFill>
          <a:ln w="12700" cap="flat" cmpd="sng">
            <a:solidFill>
              <a:srgbClr val="31538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800">
                <a:solidFill>
                  <a:schemeClr val="dk1"/>
                </a:solidFill>
                <a:latin typeface="Calibri"/>
                <a:ea typeface="Calibri"/>
                <a:cs typeface="Calibri"/>
                <a:sym typeface="Calibri"/>
              </a:rPr>
              <a:t>El designador de destino “d” especifica donde se va a colocar el resultado de la operación a realizar. </a:t>
            </a:r>
            <a:endParaRPr/>
          </a:p>
        </p:txBody>
      </p:sp>
      <p:grpSp>
        <p:nvGrpSpPr>
          <p:cNvPr id="171" name="Google Shape;171;p6"/>
          <p:cNvGrpSpPr/>
          <p:nvPr/>
        </p:nvGrpSpPr>
        <p:grpSpPr>
          <a:xfrm>
            <a:off x="9886567" y="6678278"/>
            <a:ext cx="2032504" cy="1676400"/>
            <a:chOff x="9804137" y="5455920"/>
            <a:chExt cx="2032504" cy="1676400"/>
          </a:xfrm>
        </p:grpSpPr>
        <p:sp>
          <p:nvSpPr>
            <p:cNvPr id="172" name="Google Shape;172;p6"/>
            <p:cNvSpPr/>
            <p:nvPr/>
          </p:nvSpPr>
          <p:spPr>
            <a:xfrm>
              <a:off x="9810002" y="5455920"/>
              <a:ext cx="2026638" cy="1676400"/>
            </a:xfrm>
            <a:custGeom>
              <a:avLst/>
              <a:gdLst/>
              <a:ahLst/>
              <a:cxnLst/>
              <a:rect l="l" t="t" r="r" b="b"/>
              <a:pathLst>
                <a:path w="1082040" h="1083310" extrusionOk="0">
                  <a:moveTo>
                    <a:pt x="541036" y="0"/>
                  </a:moveTo>
                  <a:lnTo>
                    <a:pt x="494352" y="1987"/>
                  </a:lnTo>
                  <a:lnTo>
                    <a:pt x="448770" y="7841"/>
                  </a:lnTo>
                  <a:lnTo>
                    <a:pt x="404455" y="17399"/>
                  </a:lnTo>
                  <a:lnTo>
                    <a:pt x="361566" y="30498"/>
                  </a:lnTo>
                  <a:lnTo>
                    <a:pt x="320269" y="46976"/>
                  </a:lnTo>
                  <a:lnTo>
                    <a:pt x="280723" y="66669"/>
                  </a:lnTo>
                  <a:lnTo>
                    <a:pt x="243093" y="89417"/>
                  </a:lnTo>
                  <a:lnTo>
                    <a:pt x="207540" y="115055"/>
                  </a:lnTo>
                  <a:lnTo>
                    <a:pt x="174227" y="143422"/>
                  </a:lnTo>
                  <a:lnTo>
                    <a:pt x="143316" y="174354"/>
                  </a:lnTo>
                  <a:lnTo>
                    <a:pt x="114969" y="207689"/>
                  </a:lnTo>
                  <a:lnTo>
                    <a:pt x="89349" y="243265"/>
                  </a:lnTo>
                  <a:lnTo>
                    <a:pt x="66618" y="280919"/>
                  </a:lnTo>
                  <a:lnTo>
                    <a:pt x="46939" y="320488"/>
                  </a:lnTo>
                  <a:lnTo>
                    <a:pt x="30474" y="361810"/>
                  </a:lnTo>
                  <a:lnTo>
                    <a:pt x="17385" y="404721"/>
                  </a:lnTo>
                  <a:lnTo>
                    <a:pt x="7835" y="449061"/>
                  </a:lnTo>
                  <a:lnTo>
                    <a:pt x="1985" y="494665"/>
                  </a:lnTo>
                  <a:lnTo>
                    <a:pt x="0" y="541371"/>
                  </a:lnTo>
                  <a:lnTo>
                    <a:pt x="1985" y="588094"/>
                  </a:lnTo>
                  <a:lnTo>
                    <a:pt x="7835" y="633713"/>
                  </a:lnTo>
                  <a:lnTo>
                    <a:pt x="17385" y="678065"/>
                  </a:lnTo>
                  <a:lnTo>
                    <a:pt x="30474" y="720989"/>
                  </a:lnTo>
                  <a:lnTo>
                    <a:pt x="46939" y="762320"/>
                  </a:lnTo>
                  <a:lnTo>
                    <a:pt x="66618" y="801898"/>
                  </a:lnTo>
                  <a:lnTo>
                    <a:pt x="89349" y="839559"/>
                  </a:lnTo>
                  <a:lnTo>
                    <a:pt x="114969" y="875141"/>
                  </a:lnTo>
                  <a:lnTo>
                    <a:pt x="143316" y="908482"/>
                  </a:lnTo>
                  <a:lnTo>
                    <a:pt x="174227" y="939419"/>
                  </a:lnTo>
                  <a:lnTo>
                    <a:pt x="207540" y="967789"/>
                  </a:lnTo>
                  <a:lnTo>
                    <a:pt x="243093" y="993430"/>
                  </a:lnTo>
                  <a:lnTo>
                    <a:pt x="280723" y="1016179"/>
                  </a:lnTo>
                  <a:lnTo>
                    <a:pt x="320269" y="1035874"/>
                  </a:lnTo>
                  <a:lnTo>
                    <a:pt x="361567" y="1052353"/>
                  </a:lnTo>
                  <a:lnTo>
                    <a:pt x="404455" y="1065453"/>
                  </a:lnTo>
                  <a:lnTo>
                    <a:pt x="448771" y="1075011"/>
                  </a:lnTo>
                  <a:lnTo>
                    <a:pt x="494352" y="1080865"/>
                  </a:lnTo>
                  <a:lnTo>
                    <a:pt x="541036" y="1082852"/>
                  </a:lnTo>
                  <a:lnTo>
                    <a:pt x="587705" y="1080865"/>
                  </a:lnTo>
                  <a:lnTo>
                    <a:pt x="633271" y="1075011"/>
                  </a:lnTo>
                  <a:lnTo>
                    <a:pt x="677574" y="1065453"/>
                  </a:lnTo>
                  <a:lnTo>
                    <a:pt x="720451" y="1052353"/>
                  </a:lnTo>
                  <a:lnTo>
                    <a:pt x="761739" y="1035874"/>
                  </a:lnTo>
                  <a:lnTo>
                    <a:pt x="801275" y="1016179"/>
                  </a:lnTo>
                  <a:lnTo>
                    <a:pt x="838898" y="993430"/>
                  </a:lnTo>
                  <a:lnTo>
                    <a:pt x="874445" y="967789"/>
                  </a:lnTo>
                  <a:lnTo>
                    <a:pt x="907753" y="939419"/>
                  </a:lnTo>
                  <a:lnTo>
                    <a:pt x="938660" y="908482"/>
                  </a:lnTo>
                  <a:lnTo>
                    <a:pt x="967003" y="875141"/>
                  </a:lnTo>
                  <a:lnTo>
                    <a:pt x="992620" y="839559"/>
                  </a:lnTo>
                  <a:lnTo>
                    <a:pt x="1015349" y="801898"/>
                  </a:lnTo>
                  <a:lnTo>
                    <a:pt x="1035027" y="762320"/>
                  </a:lnTo>
                  <a:lnTo>
                    <a:pt x="1051491" y="720989"/>
                  </a:lnTo>
                  <a:lnTo>
                    <a:pt x="1064579" y="678065"/>
                  </a:lnTo>
                  <a:lnTo>
                    <a:pt x="1074129" y="633713"/>
                  </a:lnTo>
                  <a:lnTo>
                    <a:pt x="1079979" y="588094"/>
                  </a:lnTo>
                  <a:lnTo>
                    <a:pt x="1081964" y="541371"/>
                  </a:lnTo>
                  <a:lnTo>
                    <a:pt x="1079979" y="494665"/>
                  </a:lnTo>
                  <a:lnTo>
                    <a:pt x="1074129" y="449061"/>
                  </a:lnTo>
                  <a:lnTo>
                    <a:pt x="1064579" y="404721"/>
                  </a:lnTo>
                  <a:lnTo>
                    <a:pt x="1051491" y="361810"/>
                  </a:lnTo>
                  <a:lnTo>
                    <a:pt x="1035027" y="320488"/>
                  </a:lnTo>
                  <a:lnTo>
                    <a:pt x="1015349" y="280919"/>
                  </a:lnTo>
                  <a:lnTo>
                    <a:pt x="992620" y="243265"/>
                  </a:lnTo>
                  <a:lnTo>
                    <a:pt x="967003" y="207689"/>
                  </a:lnTo>
                  <a:lnTo>
                    <a:pt x="938660" y="174354"/>
                  </a:lnTo>
                  <a:lnTo>
                    <a:pt x="907753" y="143422"/>
                  </a:lnTo>
                  <a:lnTo>
                    <a:pt x="874445" y="115055"/>
                  </a:lnTo>
                  <a:lnTo>
                    <a:pt x="838898" y="89417"/>
                  </a:lnTo>
                  <a:lnTo>
                    <a:pt x="801275" y="66669"/>
                  </a:lnTo>
                  <a:lnTo>
                    <a:pt x="761739" y="46976"/>
                  </a:lnTo>
                  <a:lnTo>
                    <a:pt x="720451" y="30498"/>
                  </a:lnTo>
                  <a:lnTo>
                    <a:pt x="677574" y="17399"/>
                  </a:lnTo>
                  <a:lnTo>
                    <a:pt x="633271" y="7841"/>
                  </a:lnTo>
                  <a:lnTo>
                    <a:pt x="587705" y="1987"/>
                  </a:lnTo>
                  <a:lnTo>
                    <a:pt x="541036" y="0"/>
                  </a:lnTo>
                  <a:close/>
                </a:path>
              </a:pathLst>
            </a:custGeom>
            <a:solidFill>
              <a:srgbClr val="3085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6"/>
            <p:cNvSpPr txBox="1"/>
            <p:nvPr/>
          </p:nvSpPr>
          <p:spPr>
            <a:xfrm>
              <a:off x="9804137" y="5547221"/>
              <a:ext cx="2026638" cy="1424621"/>
            </a:xfrm>
            <a:prstGeom prst="rect">
              <a:avLst/>
            </a:prstGeom>
            <a:noFill/>
            <a:ln>
              <a:noFill/>
            </a:ln>
          </p:spPr>
          <p:txBody>
            <a:bodyPr spcFirstLastPara="1" wrap="square" lIns="0" tIns="16500" rIns="0" bIns="0" anchor="t" anchorCtr="0">
              <a:spAutoFit/>
            </a:bodyPr>
            <a:lstStyle/>
            <a:p>
              <a:pPr marL="0" marR="4445" lvl="0" indent="0" algn="ctr" rtl="0">
                <a:lnSpc>
                  <a:spcPct val="100000"/>
                </a:lnSpc>
                <a:spcBef>
                  <a:spcPts val="0"/>
                </a:spcBef>
                <a:spcAft>
                  <a:spcPts val="0"/>
                </a:spcAft>
                <a:buNone/>
              </a:pPr>
              <a:r>
                <a:rPr lang="es-PE" sz="1800">
                  <a:solidFill>
                    <a:schemeClr val="dk1"/>
                  </a:solidFill>
                  <a:latin typeface="Arial"/>
                  <a:ea typeface="Arial"/>
                  <a:cs typeface="Arial"/>
                  <a:sym typeface="Arial"/>
                </a:rPr>
                <a:t>D = 1</a:t>
              </a:r>
              <a:endParaRPr sz="1800">
                <a:solidFill>
                  <a:schemeClr val="dk1"/>
                </a:solidFill>
                <a:latin typeface="Arial"/>
                <a:ea typeface="Arial"/>
                <a:cs typeface="Arial"/>
                <a:sym typeface="Arial"/>
              </a:endParaRPr>
            </a:p>
            <a:p>
              <a:pPr marL="0" marR="5080" lvl="0" indent="0" algn="ctr" rtl="0">
                <a:lnSpc>
                  <a:spcPct val="103099"/>
                </a:lnSpc>
                <a:spcBef>
                  <a:spcPts val="0"/>
                </a:spcBef>
                <a:spcAft>
                  <a:spcPts val="0"/>
                </a:spcAft>
                <a:buNone/>
              </a:pPr>
              <a:r>
                <a:rPr lang="es-PE" sz="1800">
                  <a:solidFill>
                    <a:schemeClr val="dk1"/>
                  </a:solidFill>
                  <a:latin typeface="Arial"/>
                  <a:ea typeface="Arial"/>
                  <a:cs typeface="Arial"/>
                  <a:sym typeface="Arial"/>
                </a:rPr>
                <a:t>El resultado se  coloca en el  archivo que  aparece en la  instrucción</a:t>
              </a:r>
              <a:endParaRPr sz="1800">
                <a:solidFill>
                  <a:schemeClr val="dk1"/>
                </a:solidFill>
                <a:latin typeface="Arial"/>
                <a:ea typeface="Arial"/>
                <a:cs typeface="Arial"/>
                <a:sym typeface="Arial"/>
              </a:endParaRPr>
            </a:p>
          </p:txBody>
        </p:sp>
      </p:grpSp>
      <p:grpSp>
        <p:nvGrpSpPr>
          <p:cNvPr id="174" name="Google Shape;174;p6"/>
          <p:cNvGrpSpPr/>
          <p:nvPr/>
        </p:nvGrpSpPr>
        <p:grpSpPr>
          <a:xfrm>
            <a:off x="5618352" y="7272007"/>
            <a:ext cx="1788412" cy="1424621"/>
            <a:chOff x="9804137" y="5455920"/>
            <a:chExt cx="2032502" cy="1676400"/>
          </a:xfrm>
        </p:grpSpPr>
        <p:sp>
          <p:nvSpPr>
            <p:cNvPr id="175" name="Google Shape;175;p6"/>
            <p:cNvSpPr/>
            <p:nvPr/>
          </p:nvSpPr>
          <p:spPr>
            <a:xfrm>
              <a:off x="9810001" y="5455920"/>
              <a:ext cx="2026638" cy="1676400"/>
            </a:xfrm>
            <a:custGeom>
              <a:avLst/>
              <a:gdLst/>
              <a:ahLst/>
              <a:cxnLst/>
              <a:rect l="l" t="t" r="r" b="b"/>
              <a:pathLst>
                <a:path w="1082040" h="1083310" extrusionOk="0">
                  <a:moveTo>
                    <a:pt x="541036" y="0"/>
                  </a:moveTo>
                  <a:lnTo>
                    <a:pt x="494352" y="1987"/>
                  </a:lnTo>
                  <a:lnTo>
                    <a:pt x="448770" y="7841"/>
                  </a:lnTo>
                  <a:lnTo>
                    <a:pt x="404455" y="17399"/>
                  </a:lnTo>
                  <a:lnTo>
                    <a:pt x="361566" y="30498"/>
                  </a:lnTo>
                  <a:lnTo>
                    <a:pt x="320269" y="46976"/>
                  </a:lnTo>
                  <a:lnTo>
                    <a:pt x="280723" y="66669"/>
                  </a:lnTo>
                  <a:lnTo>
                    <a:pt x="243093" y="89417"/>
                  </a:lnTo>
                  <a:lnTo>
                    <a:pt x="207540" y="115055"/>
                  </a:lnTo>
                  <a:lnTo>
                    <a:pt x="174227" y="143422"/>
                  </a:lnTo>
                  <a:lnTo>
                    <a:pt x="143316" y="174354"/>
                  </a:lnTo>
                  <a:lnTo>
                    <a:pt x="114969" y="207689"/>
                  </a:lnTo>
                  <a:lnTo>
                    <a:pt x="89349" y="243265"/>
                  </a:lnTo>
                  <a:lnTo>
                    <a:pt x="66618" y="280919"/>
                  </a:lnTo>
                  <a:lnTo>
                    <a:pt x="46939" y="320488"/>
                  </a:lnTo>
                  <a:lnTo>
                    <a:pt x="30474" y="361810"/>
                  </a:lnTo>
                  <a:lnTo>
                    <a:pt x="17385" y="404721"/>
                  </a:lnTo>
                  <a:lnTo>
                    <a:pt x="7835" y="449061"/>
                  </a:lnTo>
                  <a:lnTo>
                    <a:pt x="1985" y="494665"/>
                  </a:lnTo>
                  <a:lnTo>
                    <a:pt x="0" y="541371"/>
                  </a:lnTo>
                  <a:lnTo>
                    <a:pt x="1985" y="588094"/>
                  </a:lnTo>
                  <a:lnTo>
                    <a:pt x="7835" y="633713"/>
                  </a:lnTo>
                  <a:lnTo>
                    <a:pt x="17385" y="678065"/>
                  </a:lnTo>
                  <a:lnTo>
                    <a:pt x="30474" y="720989"/>
                  </a:lnTo>
                  <a:lnTo>
                    <a:pt x="46939" y="762320"/>
                  </a:lnTo>
                  <a:lnTo>
                    <a:pt x="66618" y="801898"/>
                  </a:lnTo>
                  <a:lnTo>
                    <a:pt x="89349" y="839559"/>
                  </a:lnTo>
                  <a:lnTo>
                    <a:pt x="114969" y="875141"/>
                  </a:lnTo>
                  <a:lnTo>
                    <a:pt x="143316" y="908482"/>
                  </a:lnTo>
                  <a:lnTo>
                    <a:pt x="174227" y="939419"/>
                  </a:lnTo>
                  <a:lnTo>
                    <a:pt x="207540" y="967789"/>
                  </a:lnTo>
                  <a:lnTo>
                    <a:pt x="243093" y="993430"/>
                  </a:lnTo>
                  <a:lnTo>
                    <a:pt x="280723" y="1016179"/>
                  </a:lnTo>
                  <a:lnTo>
                    <a:pt x="320269" y="1035874"/>
                  </a:lnTo>
                  <a:lnTo>
                    <a:pt x="361567" y="1052353"/>
                  </a:lnTo>
                  <a:lnTo>
                    <a:pt x="404455" y="1065453"/>
                  </a:lnTo>
                  <a:lnTo>
                    <a:pt x="448771" y="1075011"/>
                  </a:lnTo>
                  <a:lnTo>
                    <a:pt x="494352" y="1080865"/>
                  </a:lnTo>
                  <a:lnTo>
                    <a:pt x="541036" y="1082852"/>
                  </a:lnTo>
                  <a:lnTo>
                    <a:pt x="587705" y="1080865"/>
                  </a:lnTo>
                  <a:lnTo>
                    <a:pt x="633271" y="1075011"/>
                  </a:lnTo>
                  <a:lnTo>
                    <a:pt x="677574" y="1065453"/>
                  </a:lnTo>
                  <a:lnTo>
                    <a:pt x="720451" y="1052353"/>
                  </a:lnTo>
                  <a:lnTo>
                    <a:pt x="761739" y="1035874"/>
                  </a:lnTo>
                  <a:lnTo>
                    <a:pt x="801275" y="1016179"/>
                  </a:lnTo>
                  <a:lnTo>
                    <a:pt x="838898" y="993430"/>
                  </a:lnTo>
                  <a:lnTo>
                    <a:pt x="874445" y="967789"/>
                  </a:lnTo>
                  <a:lnTo>
                    <a:pt x="907753" y="939419"/>
                  </a:lnTo>
                  <a:lnTo>
                    <a:pt x="938660" y="908482"/>
                  </a:lnTo>
                  <a:lnTo>
                    <a:pt x="967003" y="875141"/>
                  </a:lnTo>
                  <a:lnTo>
                    <a:pt x="992620" y="839559"/>
                  </a:lnTo>
                  <a:lnTo>
                    <a:pt x="1015349" y="801898"/>
                  </a:lnTo>
                  <a:lnTo>
                    <a:pt x="1035027" y="762320"/>
                  </a:lnTo>
                  <a:lnTo>
                    <a:pt x="1051491" y="720989"/>
                  </a:lnTo>
                  <a:lnTo>
                    <a:pt x="1064579" y="678065"/>
                  </a:lnTo>
                  <a:lnTo>
                    <a:pt x="1074129" y="633713"/>
                  </a:lnTo>
                  <a:lnTo>
                    <a:pt x="1079979" y="588094"/>
                  </a:lnTo>
                  <a:lnTo>
                    <a:pt x="1081964" y="541371"/>
                  </a:lnTo>
                  <a:lnTo>
                    <a:pt x="1079979" y="494665"/>
                  </a:lnTo>
                  <a:lnTo>
                    <a:pt x="1074129" y="449061"/>
                  </a:lnTo>
                  <a:lnTo>
                    <a:pt x="1064579" y="404721"/>
                  </a:lnTo>
                  <a:lnTo>
                    <a:pt x="1051491" y="361810"/>
                  </a:lnTo>
                  <a:lnTo>
                    <a:pt x="1035027" y="320488"/>
                  </a:lnTo>
                  <a:lnTo>
                    <a:pt x="1015349" y="280919"/>
                  </a:lnTo>
                  <a:lnTo>
                    <a:pt x="992620" y="243265"/>
                  </a:lnTo>
                  <a:lnTo>
                    <a:pt x="967003" y="207689"/>
                  </a:lnTo>
                  <a:lnTo>
                    <a:pt x="938660" y="174354"/>
                  </a:lnTo>
                  <a:lnTo>
                    <a:pt x="907753" y="143422"/>
                  </a:lnTo>
                  <a:lnTo>
                    <a:pt x="874445" y="115055"/>
                  </a:lnTo>
                  <a:lnTo>
                    <a:pt x="838898" y="89417"/>
                  </a:lnTo>
                  <a:lnTo>
                    <a:pt x="801275" y="66669"/>
                  </a:lnTo>
                  <a:lnTo>
                    <a:pt x="761739" y="46976"/>
                  </a:lnTo>
                  <a:lnTo>
                    <a:pt x="720451" y="30498"/>
                  </a:lnTo>
                  <a:lnTo>
                    <a:pt x="677574" y="17399"/>
                  </a:lnTo>
                  <a:lnTo>
                    <a:pt x="633271" y="7841"/>
                  </a:lnTo>
                  <a:lnTo>
                    <a:pt x="587705" y="1987"/>
                  </a:lnTo>
                  <a:lnTo>
                    <a:pt x="541036" y="0"/>
                  </a:lnTo>
                  <a:close/>
                </a:path>
              </a:pathLst>
            </a:custGeom>
            <a:solidFill>
              <a:srgbClr val="30859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6"/>
            <p:cNvSpPr txBox="1"/>
            <p:nvPr/>
          </p:nvSpPr>
          <p:spPr>
            <a:xfrm>
              <a:off x="9804137" y="5547221"/>
              <a:ext cx="2026638" cy="860492"/>
            </a:xfrm>
            <a:prstGeom prst="rect">
              <a:avLst/>
            </a:prstGeom>
            <a:noFill/>
            <a:ln>
              <a:noFill/>
            </a:ln>
          </p:spPr>
          <p:txBody>
            <a:bodyPr spcFirstLastPara="1" wrap="square" lIns="0" tIns="16500" rIns="0" bIns="0" anchor="t" anchorCtr="0">
              <a:spAutoFit/>
            </a:bodyPr>
            <a:lstStyle/>
            <a:p>
              <a:pPr marL="0" marR="4445" lvl="0" indent="0" algn="ctr" rtl="0">
                <a:lnSpc>
                  <a:spcPct val="100000"/>
                </a:lnSpc>
                <a:spcBef>
                  <a:spcPts val="0"/>
                </a:spcBef>
                <a:spcAft>
                  <a:spcPts val="0"/>
                </a:spcAft>
                <a:buNone/>
              </a:pPr>
              <a:r>
                <a:rPr lang="es-PE" sz="1800">
                  <a:solidFill>
                    <a:schemeClr val="dk1"/>
                  </a:solidFill>
                  <a:latin typeface="Arial"/>
                  <a:ea typeface="Arial"/>
                  <a:cs typeface="Arial"/>
                  <a:sym typeface="Arial"/>
                </a:rPr>
                <a:t>D = 0</a:t>
              </a:r>
              <a:endParaRPr/>
            </a:p>
            <a:p>
              <a:pPr marL="0" marR="4445" lvl="0" indent="0" algn="ctr" rtl="0">
                <a:lnSpc>
                  <a:spcPct val="100000"/>
                </a:lnSpc>
                <a:spcBef>
                  <a:spcPts val="130"/>
                </a:spcBef>
                <a:spcAft>
                  <a:spcPts val="0"/>
                </a:spcAft>
                <a:buNone/>
              </a:pPr>
              <a:r>
                <a:rPr lang="es-PE" sz="1800">
                  <a:solidFill>
                    <a:schemeClr val="dk1"/>
                  </a:solidFill>
                  <a:latin typeface="Arial"/>
                  <a:ea typeface="Arial"/>
                  <a:cs typeface="Arial"/>
                  <a:sym typeface="Arial"/>
                </a:rPr>
                <a:t>El resultado se almacena en WREG.</a:t>
              </a:r>
              <a:endParaRPr sz="1800">
                <a:solidFill>
                  <a:schemeClr val="dk1"/>
                </a:solidFill>
                <a:latin typeface="Arial"/>
                <a:ea typeface="Arial"/>
                <a:cs typeface="Arial"/>
                <a:sym typeface="Arial"/>
              </a:endParaRPr>
            </a:p>
          </p:txBody>
        </p:sp>
      </p:grpSp>
      <p:sp>
        <p:nvSpPr>
          <p:cNvPr id="177" name="Google Shape;177;p6"/>
          <p:cNvSpPr/>
          <p:nvPr/>
        </p:nvSpPr>
        <p:spPr>
          <a:xfrm>
            <a:off x="6339046" y="4937760"/>
            <a:ext cx="162560" cy="671345"/>
          </a:xfrm>
          <a:custGeom>
            <a:avLst/>
            <a:gdLst/>
            <a:ahLst/>
            <a:cxnLst/>
            <a:rect l="l" t="t" r="r" b="b"/>
            <a:pathLst>
              <a:path w="162560" h="307975" extrusionOk="0">
                <a:moveTo>
                  <a:pt x="0" y="307686"/>
                </a:moveTo>
                <a:lnTo>
                  <a:pt x="115928" y="307686"/>
                </a:lnTo>
                <a:lnTo>
                  <a:pt x="133999" y="304045"/>
                </a:lnTo>
                <a:lnTo>
                  <a:pt x="148768" y="294111"/>
                </a:lnTo>
                <a:lnTo>
                  <a:pt x="158732" y="279368"/>
                </a:lnTo>
                <a:lnTo>
                  <a:pt x="162387" y="261299"/>
                </a:lnTo>
                <a:lnTo>
                  <a:pt x="162387"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6"/>
          <p:cNvSpPr/>
          <p:nvPr/>
        </p:nvSpPr>
        <p:spPr>
          <a:xfrm>
            <a:off x="2568126" y="5407767"/>
            <a:ext cx="3885457" cy="201295"/>
          </a:xfrm>
          <a:custGeom>
            <a:avLst/>
            <a:gdLst/>
            <a:ahLst/>
            <a:cxnLst/>
            <a:rect l="l" t="t" r="r" b="b"/>
            <a:pathLst>
              <a:path w="2000250" h="201295" extrusionOk="0">
                <a:moveTo>
                  <a:pt x="0" y="201049"/>
                </a:moveTo>
                <a:lnTo>
                  <a:pt x="0" y="46387"/>
                </a:lnTo>
                <a:lnTo>
                  <a:pt x="28323" y="3641"/>
                </a:lnTo>
                <a:lnTo>
                  <a:pt x="46371" y="0"/>
                </a:lnTo>
                <a:lnTo>
                  <a:pt x="2000004"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6"/>
          <p:cNvSpPr/>
          <p:nvPr/>
        </p:nvSpPr>
        <p:spPr>
          <a:xfrm>
            <a:off x="6502260" y="6761290"/>
            <a:ext cx="0" cy="462915"/>
          </a:xfrm>
          <a:custGeom>
            <a:avLst/>
            <a:gdLst/>
            <a:ahLst/>
            <a:cxnLst/>
            <a:rect l="l" t="t" r="r" b="b"/>
            <a:pathLst>
              <a:path w="120000" h="462914" extrusionOk="0">
                <a:moveTo>
                  <a:pt x="0" y="0"/>
                </a:moveTo>
                <a:lnTo>
                  <a:pt x="0" y="46234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6"/>
          <p:cNvSpPr/>
          <p:nvPr/>
        </p:nvSpPr>
        <p:spPr>
          <a:xfrm>
            <a:off x="6474778" y="7216763"/>
            <a:ext cx="55244" cy="55244"/>
          </a:xfrm>
          <a:custGeom>
            <a:avLst/>
            <a:gdLst/>
            <a:ahLst/>
            <a:cxnLst/>
            <a:rect l="l" t="t" r="r" b="b"/>
            <a:pathLst>
              <a:path w="55245" h="55245" extrusionOk="0">
                <a:moveTo>
                  <a:pt x="54965" y="0"/>
                </a:moveTo>
                <a:lnTo>
                  <a:pt x="0" y="0"/>
                </a:lnTo>
                <a:lnTo>
                  <a:pt x="27482" y="55010"/>
                </a:lnTo>
                <a:lnTo>
                  <a:pt x="5496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6"/>
          <p:cNvSpPr/>
          <p:nvPr/>
        </p:nvSpPr>
        <p:spPr>
          <a:xfrm>
            <a:off x="8328164" y="6190597"/>
            <a:ext cx="2576055" cy="444835"/>
          </a:xfrm>
          <a:custGeom>
            <a:avLst/>
            <a:gdLst/>
            <a:ahLst/>
            <a:cxnLst/>
            <a:rect l="l" t="t" r="r" b="b"/>
            <a:pathLst>
              <a:path w="1051559" h="184150" extrusionOk="0">
                <a:moveTo>
                  <a:pt x="0" y="0"/>
                </a:moveTo>
                <a:lnTo>
                  <a:pt x="1004642" y="0"/>
                </a:lnTo>
                <a:lnTo>
                  <a:pt x="1022713" y="3641"/>
                </a:lnTo>
                <a:lnTo>
                  <a:pt x="1037482" y="13575"/>
                </a:lnTo>
                <a:lnTo>
                  <a:pt x="1047446" y="28318"/>
                </a:lnTo>
                <a:lnTo>
                  <a:pt x="1051101" y="46387"/>
                </a:lnTo>
                <a:lnTo>
                  <a:pt x="1051101" y="18391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6"/>
          <p:cNvSpPr/>
          <p:nvPr/>
        </p:nvSpPr>
        <p:spPr>
          <a:xfrm>
            <a:off x="10872264" y="6619639"/>
            <a:ext cx="55244" cy="55244"/>
          </a:xfrm>
          <a:custGeom>
            <a:avLst/>
            <a:gdLst/>
            <a:ahLst/>
            <a:cxnLst/>
            <a:rect l="l" t="t" r="r" b="b"/>
            <a:pathLst>
              <a:path w="55245" h="55245" extrusionOk="0">
                <a:moveTo>
                  <a:pt x="54965" y="0"/>
                </a:moveTo>
                <a:lnTo>
                  <a:pt x="0" y="0"/>
                </a:lnTo>
                <a:lnTo>
                  <a:pt x="27482" y="55010"/>
                </a:lnTo>
                <a:lnTo>
                  <a:pt x="5496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6"/>
          <p:cNvSpPr/>
          <p:nvPr/>
        </p:nvSpPr>
        <p:spPr>
          <a:xfrm rot="-5400000">
            <a:off x="6446362" y="5384944"/>
            <a:ext cx="55244" cy="55244"/>
          </a:xfrm>
          <a:custGeom>
            <a:avLst/>
            <a:gdLst/>
            <a:ahLst/>
            <a:cxnLst/>
            <a:rect l="l" t="t" r="r" b="b"/>
            <a:pathLst>
              <a:path w="55245" h="55245" extrusionOk="0">
                <a:moveTo>
                  <a:pt x="54965" y="0"/>
                </a:moveTo>
                <a:lnTo>
                  <a:pt x="0" y="0"/>
                </a:lnTo>
                <a:lnTo>
                  <a:pt x="27482" y="55010"/>
                </a:lnTo>
                <a:lnTo>
                  <a:pt x="5496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6"/>
          <p:cNvSpPr/>
          <p:nvPr/>
        </p:nvSpPr>
        <p:spPr>
          <a:xfrm rot="10800000" flipH="1">
            <a:off x="6474778" y="4933600"/>
            <a:ext cx="55244" cy="55244"/>
          </a:xfrm>
          <a:custGeom>
            <a:avLst/>
            <a:gdLst/>
            <a:ahLst/>
            <a:cxnLst/>
            <a:rect l="l" t="t" r="r" b="b"/>
            <a:pathLst>
              <a:path w="55245" h="55245" extrusionOk="0">
                <a:moveTo>
                  <a:pt x="54965" y="0"/>
                </a:moveTo>
                <a:lnTo>
                  <a:pt x="0" y="0"/>
                </a:lnTo>
                <a:lnTo>
                  <a:pt x="27482" y="55010"/>
                </a:lnTo>
                <a:lnTo>
                  <a:pt x="5496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6"/>
          <p:cNvSpPr/>
          <p:nvPr/>
        </p:nvSpPr>
        <p:spPr>
          <a:xfrm>
            <a:off x="6501465" y="2941680"/>
            <a:ext cx="45719" cy="456480"/>
          </a:xfrm>
          <a:custGeom>
            <a:avLst/>
            <a:gdLst/>
            <a:ahLst/>
            <a:cxnLst/>
            <a:rect l="l" t="t" r="r" b="b"/>
            <a:pathLst>
              <a:path w="120000" h="307975" extrusionOk="0">
                <a:moveTo>
                  <a:pt x="0" y="0"/>
                </a:moveTo>
                <a:lnTo>
                  <a:pt x="0" y="30768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6"/>
          <p:cNvSpPr/>
          <p:nvPr/>
        </p:nvSpPr>
        <p:spPr>
          <a:xfrm>
            <a:off x="6476524" y="3385300"/>
            <a:ext cx="55244" cy="55244"/>
          </a:xfrm>
          <a:custGeom>
            <a:avLst/>
            <a:gdLst/>
            <a:ahLst/>
            <a:cxnLst/>
            <a:rect l="l" t="t" r="r" b="b"/>
            <a:pathLst>
              <a:path w="55245" h="55244" extrusionOk="0">
                <a:moveTo>
                  <a:pt x="54965" y="0"/>
                </a:moveTo>
                <a:lnTo>
                  <a:pt x="0" y="0"/>
                </a:lnTo>
                <a:lnTo>
                  <a:pt x="27482" y="55010"/>
                </a:lnTo>
                <a:lnTo>
                  <a:pt x="5496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7"/>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2.- Tipos de Instrucciones </a:t>
            </a:r>
            <a:endParaRPr/>
          </a:p>
        </p:txBody>
      </p:sp>
      <p:sp>
        <p:nvSpPr>
          <p:cNvPr id="192" name="Google Shape;192;p7"/>
          <p:cNvSpPr txBox="1"/>
          <p:nvPr/>
        </p:nvSpPr>
        <p:spPr>
          <a:xfrm>
            <a:off x="893971" y="2322211"/>
            <a:ext cx="11215271" cy="6442377"/>
          </a:xfrm>
          <a:prstGeom prst="rect">
            <a:avLst/>
          </a:prstGeom>
          <a:noFill/>
          <a:ln>
            <a:noFill/>
          </a:ln>
        </p:spPr>
        <p:txBody>
          <a:bodyPr spcFirstLastPara="1" wrap="square" lIns="91425" tIns="45700" rIns="91425" bIns="45700" anchor="t" anchorCtr="0">
            <a:normAutofit/>
          </a:bodyPr>
          <a:lstStyle/>
          <a:p>
            <a:pPr marL="0" marR="0" lvl="0" indent="0" algn="just" rtl="0">
              <a:lnSpc>
                <a:spcPct val="120000"/>
              </a:lnSpc>
              <a:spcBef>
                <a:spcPts val="0"/>
              </a:spcBef>
              <a:spcAft>
                <a:spcPts val="0"/>
              </a:spcAft>
              <a:buClr>
                <a:schemeClr val="dk1"/>
              </a:buClr>
              <a:buSzPts val="2800"/>
              <a:buFont typeface="Arial"/>
              <a:buNone/>
            </a:pPr>
            <a:r>
              <a:rPr lang="es-PE" sz="2800" b="1">
                <a:solidFill>
                  <a:schemeClr val="dk1"/>
                </a:solidFill>
                <a:latin typeface="Calibri"/>
                <a:ea typeface="Calibri"/>
                <a:cs typeface="Calibri"/>
                <a:sym typeface="Calibri"/>
              </a:rPr>
              <a:t>2.1.- Instrucciones Orientadas a Bit:</a:t>
            </a:r>
            <a:endParaRPr/>
          </a:p>
          <a:p>
            <a:pPr marL="0" marR="0" lvl="0" indent="0" algn="just" rtl="0">
              <a:lnSpc>
                <a:spcPct val="120000"/>
              </a:lnSpc>
              <a:spcBef>
                <a:spcPts val="1422"/>
              </a:spcBef>
              <a:spcAft>
                <a:spcPts val="0"/>
              </a:spcAft>
              <a:buClr>
                <a:schemeClr val="dk1"/>
              </a:buClr>
              <a:buSzPts val="2400"/>
              <a:buFont typeface="Arial"/>
              <a:buNone/>
            </a:pPr>
            <a:r>
              <a:rPr lang="es-PE" sz="2400">
                <a:solidFill>
                  <a:schemeClr val="dk1"/>
                </a:solidFill>
                <a:latin typeface="Calibri"/>
                <a:ea typeface="Calibri"/>
                <a:cs typeface="Calibri"/>
                <a:sym typeface="Calibri"/>
              </a:rPr>
              <a:t>Todas las instrucciones orientadas a bits tienen tres operandos:</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El registro de archivo (especificado por 'f’)</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Los bits en el registro de archivos (especificados por "b")</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La memoria a la cual se tiene acceso (especificado por "a")</a:t>
            </a:r>
            <a:endParaRPr/>
          </a:p>
          <a:p>
            <a:pPr marL="0" marR="0" lvl="0" indent="0" algn="just" rtl="0">
              <a:lnSpc>
                <a:spcPct val="120000"/>
              </a:lnSpc>
              <a:spcBef>
                <a:spcPts val="1422"/>
              </a:spcBef>
              <a:spcAft>
                <a:spcPts val="0"/>
              </a:spcAft>
              <a:buClr>
                <a:schemeClr val="dk1"/>
              </a:buClr>
              <a:buSzPts val="2400"/>
              <a:buFont typeface="Arial"/>
              <a:buNone/>
            </a:pPr>
            <a:r>
              <a:rPr lang="es-PE" sz="2400">
                <a:solidFill>
                  <a:schemeClr val="dk1"/>
                </a:solidFill>
                <a:latin typeface="Calibri"/>
                <a:ea typeface="Calibri"/>
                <a:cs typeface="Calibri"/>
                <a:sym typeface="Calibri"/>
              </a:rPr>
              <a:t>El designador de campo de bits 'b' selecciona el número del bit afectados por la  operación, mientras que el registro de archivo designador 'f' Representa el  número del archivo en donde el bit se encuentra.</a:t>
            </a:r>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8"/>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2.- Tipos de Instrucciones </a:t>
            </a:r>
            <a:endParaRPr/>
          </a:p>
        </p:txBody>
      </p:sp>
      <p:sp>
        <p:nvSpPr>
          <p:cNvPr id="198" name="Google Shape;198;p8"/>
          <p:cNvSpPr txBox="1"/>
          <p:nvPr/>
        </p:nvSpPr>
        <p:spPr>
          <a:xfrm>
            <a:off x="893971" y="2322211"/>
            <a:ext cx="11215271" cy="6442377"/>
          </a:xfrm>
          <a:prstGeom prst="rect">
            <a:avLst/>
          </a:prstGeom>
          <a:noFill/>
          <a:ln>
            <a:noFill/>
          </a:ln>
        </p:spPr>
        <p:txBody>
          <a:bodyPr spcFirstLastPara="1" wrap="square" lIns="91425" tIns="45700" rIns="91425" bIns="45700" anchor="t" anchorCtr="0">
            <a:normAutofit/>
          </a:bodyPr>
          <a:lstStyle/>
          <a:p>
            <a:pPr marL="0" marR="0" lvl="0" indent="0" algn="just" rtl="0">
              <a:lnSpc>
                <a:spcPct val="120000"/>
              </a:lnSpc>
              <a:spcBef>
                <a:spcPts val="0"/>
              </a:spcBef>
              <a:spcAft>
                <a:spcPts val="0"/>
              </a:spcAft>
              <a:buClr>
                <a:schemeClr val="dk1"/>
              </a:buClr>
              <a:buSzPts val="2800"/>
              <a:buFont typeface="Arial"/>
              <a:buNone/>
            </a:pPr>
            <a:r>
              <a:rPr lang="es-PE" sz="2800" b="1">
                <a:solidFill>
                  <a:schemeClr val="dk1"/>
                </a:solidFill>
                <a:latin typeface="Calibri"/>
                <a:ea typeface="Calibri"/>
                <a:cs typeface="Calibri"/>
                <a:sym typeface="Calibri"/>
              </a:rPr>
              <a:t>2.2.- Instrucciones Orientadas a Literales:</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Un valor literal que se carga en un fichero de registro (especificado por 'k’).</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El registro FSR deseado para cargar el valor literal en (especificado por 'f’).</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No se requiere operando (especificado por '-')</a:t>
            </a:r>
            <a:endParaRPr/>
          </a:p>
          <a:p>
            <a:pPr marL="0" marR="0" lvl="0" indent="0" algn="just" rtl="0">
              <a:lnSpc>
                <a:spcPct val="120000"/>
              </a:lnSpc>
              <a:spcBef>
                <a:spcPts val="1422"/>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b="1">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9"/>
          <p:cNvSpPr txBox="1">
            <a:spLocks noGrp="1"/>
          </p:cNvSpPr>
          <p:nvPr>
            <p:ph type="title"/>
          </p:nvPr>
        </p:nvSpPr>
        <p:spPr>
          <a:xfrm>
            <a:off x="893971" y="1119188"/>
            <a:ext cx="11215271" cy="9991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6200"/>
              <a:buFont typeface="Calibri"/>
              <a:buNone/>
            </a:pPr>
            <a:r>
              <a:rPr lang="es-PE"/>
              <a:t>2.- Tipos de Instrucciones </a:t>
            </a:r>
            <a:endParaRPr/>
          </a:p>
        </p:txBody>
      </p:sp>
      <p:sp>
        <p:nvSpPr>
          <p:cNvPr id="204" name="Google Shape;204;p9"/>
          <p:cNvSpPr txBox="1"/>
          <p:nvPr/>
        </p:nvSpPr>
        <p:spPr>
          <a:xfrm>
            <a:off x="893971" y="2322211"/>
            <a:ext cx="11215271" cy="6442377"/>
          </a:xfrm>
          <a:prstGeom prst="rect">
            <a:avLst/>
          </a:prstGeom>
          <a:noFill/>
          <a:ln>
            <a:noFill/>
          </a:ln>
        </p:spPr>
        <p:txBody>
          <a:bodyPr spcFirstLastPara="1" wrap="square" lIns="91425" tIns="45700" rIns="91425" bIns="45700" anchor="t" anchorCtr="0">
            <a:normAutofit/>
          </a:bodyPr>
          <a:lstStyle/>
          <a:p>
            <a:pPr marL="0" marR="0" lvl="0" indent="0" algn="just" rtl="0">
              <a:lnSpc>
                <a:spcPct val="120000"/>
              </a:lnSpc>
              <a:spcBef>
                <a:spcPts val="0"/>
              </a:spcBef>
              <a:spcAft>
                <a:spcPts val="0"/>
              </a:spcAft>
              <a:buClr>
                <a:schemeClr val="dk1"/>
              </a:buClr>
              <a:buSzPts val="2800"/>
              <a:buFont typeface="Arial"/>
              <a:buNone/>
            </a:pPr>
            <a:r>
              <a:rPr lang="es-PE" sz="2800" b="1">
                <a:solidFill>
                  <a:schemeClr val="dk1"/>
                </a:solidFill>
                <a:latin typeface="Calibri"/>
                <a:ea typeface="Calibri"/>
                <a:cs typeface="Calibri"/>
                <a:sym typeface="Calibri"/>
              </a:rPr>
              <a:t>2.3.- Instrucciones Orientadas a Control:</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Una dirección de memoria de programa (especificado por ‘n’).</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El modo de las instrucciones CALL o Retorno (especificado por 's’)</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El modo de la mesa de lectura y escritura de mesa instrucciones (especificados por 'm’)</a:t>
            </a:r>
            <a:endParaRPr/>
          </a:p>
          <a:p>
            <a:pPr marL="325069" marR="0" lvl="0" indent="-325069" algn="just" rtl="0">
              <a:lnSpc>
                <a:spcPct val="120000"/>
              </a:lnSpc>
              <a:spcBef>
                <a:spcPts val="1422"/>
              </a:spcBef>
              <a:spcAft>
                <a:spcPts val="0"/>
              </a:spcAft>
              <a:buClr>
                <a:schemeClr val="dk1"/>
              </a:buClr>
              <a:buSzPts val="2400"/>
              <a:buFont typeface="Arial"/>
              <a:buChar char="•"/>
            </a:pPr>
            <a:r>
              <a:rPr lang="es-PE" sz="2400">
                <a:solidFill>
                  <a:schemeClr val="dk1"/>
                </a:solidFill>
                <a:latin typeface="Calibri"/>
                <a:ea typeface="Calibri"/>
                <a:cs typeface="Calibri"/>
                <a:sym typeface="Calibri"/>
              </a:rPr>
              <a:t>No se requiere operando (especificado por '-')</a:t>
            </a:r>
            <a:endParaRPr/>
          </a:p>
          <a:p>
            <a:pPr marL="0" marR="0" lvl="0" indent="0" algn="just" rtl="0">
              <a:lnSpc>
                <a:spcPct val="120000"/>
              </a:lnSpc>
              <a:spcBef>
                <a:spcPts val="1422"/>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b="1">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0" marR="0" lvl="0" indent="0" algn="just" rtl="0">
              <a:lnSpc>
                <a:spcPct val="120000"/>
              </a:lnSpc>
              <a:spcBef>
                <a:spcPts val="1422"/>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1257</Words>
  <Application>Microsoft Office PowerPoint</Application>
  <PresentationFormat>Personalizado</PresentationFormat>
  <Paragraphs>108</Paragraphs>
  <Slides>28</Slides>
  <Notes>28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Calibri</vt:lpstr>
      <vt:lpstr>Tema de Office</vt:lpstr>
      <vt:lpstr>Microcontroladores</vt:lpstr>
      <vt:lpstr>Contenido</vt:lpstr>
      <vt:lpstr>1.- Introducción</vt:lpstr>
      <vt:lpstr>2.- Tipos de Instrucciones</vt:lpstr>
      <vt:lpstr>2.- Tipos de Instrucciones</vt:lpstr>
      <vt:lpstr>2.- Tipos de Instrucciones</vt:lpstr>
      <vt:lpstr>2.- Tipos de Instrucciones </vt:lpstr>
      <vt:lpstr>2.- Tipos de Instrucciones </vt:lpstr>
      <vt:lpstr>2.- Tipos de Instrucciones </vt:lpstr>
      <vt:lpstr>3.- Características de las Instrucciones</vt:lpstr>
      <vt:lpstr>3.- Características de las Instrucciones</vt:lpstr>
      <vt:lpstr>4.- Diagrama modular del PIC</vt:lpstr>
      <vt:lpstr>4.- Diagrama modular del PIC</vt:lpstr>
      <vt:lpstr>5.- Descripción del FILE OPCODE</vt:lpstr>
      <vt:lpstr>5.- Descripción del FILE OPCODE</vt:lpstr>
      <vt:lpstr>6.- Formato General- Instrucciones</vt:lpstr>
      <vt:lpstr>6.- Formato General- Instrucciones</vt:lpstr>
      <vt:lpstr>6.- Formato General- Instrucciones</vt:lpstr>
      <vt:lpstr>7.- Operaciones orientadas a BYTES</vt:lpstr>
      <vt:lpstr>8.- Operaciones orientadas a BIT</vt:lpstr>
      <vt:lpstr>9.- Operaciones LITERAL.</vt:lpstr>
      <vt:lpstr>10.- Registro de Trabajo (W)</vt:lpstr>
      <vt:lpstr>10.- Registro de Trabajo (W)</vt:lpstr>
      <vt:lpstr>10.- Registro de Trabajo (W)</vt:lpstr>
      <vt:lpstr>10.- Registro de Trabajo (W)</vt:lpstr>
      <vt:lpstr>10.- Registro de Trabajo (W)</vt:lpstr>
      <vt:lpstr>11.- Ejemplo de Instrucciones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Microcontroladores</dc:title>
  <dc:creator>Raul Luyo Salvatierra</dc:creator>
  <cp:lastModifiedBy>Luz Adanaque Infante</cp:lastModifiedBy>
  <cp:revision>1</cp:revision>
  <dcterms:created xsi:type="dcterms:W3CDTF">2020-08-10T22:49:46Z</dcterms:created>
  <dcterms:modified xsi:type="dcterms:W3CDTF">2021-08-03T03:43:34Z</dcterms:modified>
</cp:coreProperties>
</file>