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3003213" cy="97520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66">
          <p15:clr>
            <a:srgbClr val="A4A3A4"/>
          </p15:clr>
        </p15:guide>
        <p15:guide id="2" pos="943">
          <p15:clr>
            <a:srgbClr val="A4A3A4"/>
          </p15:clr>
        </p15:guide>
        <p15:guide id="3" orient="horz" pos="1461">
          <p15:clr>
            <a:srgbClr val="A4A3A4"/>
          </p15:clr>
        </p15:guide>
        <p15:guide id="4" pos="1170">
          <p15:clr>
            <a:srgbClr val="A4A3A4"/>
          </p15:clr>
        </p15:guide>
        <p15:guide id="5" pos="4096">
          <p15:clr>
            <a:srgbClr val="FBAE40"/>
          </p15:clr>
        </p15:guide>
        <p15:guide id="6" orient="horz" pos="200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w0eHWAbjqYFW7NNKDS1TKCFWm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80" y="90"/>
      </p:cViewPr>
      <p:guideLst>
        <p:guide orient="horz" pos="5566"/>
        <p:guide pos="943"/>
        <p:guide orient="horz" pos="1461"/>
        <p:guide pos="1170"/>
        <p:guide pos="4096"/>
        <p:guide orient="horz" pos="20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706"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77279dfc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gc77279dfc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975241" y="1595991"/>
            <a:ext cx="11052731" cy="27659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C00000"/>
              </a:buClr>
              <a:buSzPts val="8800"/>
              <a:buFont typeface="Calibri"/>
              <a:buNone/>
              <a:defRPr sz="8800" b="1">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625402" y="4850211"/>
            <a:ext cx="9752410" cy="187185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422"/>
              </a:spcBef>
              <a:spcAft>
                <a:spcPts val="0"/>
              </a:spcAft>
              <a:buClr>
                <a:schemeClr val="dk1"/>
              </a:buClr>
              <a:buSzPts val="4400"/>
              <a:buNone/>
              <a:defRPr sz="4400" b="1"/>
            </a:lvl1pPr>
            <a:lvl2pPr lvl="1" algn="ctr">
              <a:lnSpc>
                <a:spcPct val="90000"/>
              </a:lnSpc>
              <a:spcBef>
                <a:spcPts val="711"/>
              </a:spcBef>
              <a:spcAft>
                <a:spcPts val="0"/>
              </a:spcAft>
              <a:buClr>
                <a:schemeClr val="dk1"/>
              </a:buClr>
              <a:buSzPts val="2844"/>
              <a:buNone/>
              <a:defRPr sz="2844"/>
            </a:lvl2pPr>
            <a:lvl3pPr lvl="2" algn="ctr">
              <a:lnSpc>
                <a:spcPct val="90000"/>
              </a:lnSpc>
              <a:spcBef>
                <a:spcPts val="711"/>
              </a:spcBef>
              <a:spcAft>
                <a:spcPts val="0"/>
              </a:spcAft>
              <a:buClr>
                <a:schemeClr val="dk1"/>
              </a:buClr>
              <a:buSzPts val="2560"/>
              <a:buNone/>
              <a:defRPr sz="2560"/>
            </a:lvl3pPr>
            <a:lvl4pPr lvl="3" algn="ctr">
              <a:lnSpc>
                <a:spcPct val="90000"/>
              </a:lnSpc>
              <a:spcBef>
                <a:spcPts val="711"/>
              </a:spcBef>
              <a:spcAft>
                <a:spcPts val="0"/>
              </a:spcAft>
              <a:buClr>
                <a:schemeClr val="dk1"/>
              </a:buClr>
              <a:buSzPts val="2275"/>
              <a:buNone/>
              <a:defRPr sz="2275"/>
            </a:lvl4pPr>
            <a:lvl5pPr lvl="4" algn="ctr">
              <a:lnSpc>
                <a:spcPct val="90000"/>
              </a:lnSpc>
              <a:spcBef>
                <a:spcPts val="711"/>
              </a:spcBef>
              <a:spcAft>
                <a:spcPts val="0"/>
              </a:spcAft>
              <a:buClr>
                <a:schemeClr val="dk1"/>
              </a:buClr>
              <a:buSzPts val="2275"/>
              <a:buNone/>
              <a:defRPr sz="2275"/>
            </a:lvl5pPr>
            <a:lvl6pPr lvl="5" algn="ctr">
              <a:lnSpc>
                <a:spcPct val="90000"/>
              </a:lnSpc>
              <a:spcBef>
                <a:spcPts val="711"/>
              </a:spcBef>
              <a:spcAft>
                <a:spcPts val="0"/>
              </a:spcAft>
              <a:buClr>
                <a:schemeClr val="dk1"/>
              </a:buClr>
              <a:buSzPts val="2275"/>
              <a:buNone/>
              <a:defRPr sz="2275"/>
            </a:lvl6pPr>
            <a:lvl7pPr lvl="6" algn="ctr">
              <a:lnSpc>
                <a:spcPct val="90000"/>
              </a:lnSpc>
              <a:spcBef>
                <a:spcPts val="711"/>
              </a:spcBef>
              <a:spcAft>
                <a:spcPts val="0"/>
              </a:spcAft>
              <a:buClr>
                <a:schemeClr val="dk1"/>
              </a:buClr>
              <a:buSzPts val="2275"/>
              <a:buNone/>
              <a:defRPr sz="2275"/>
            </a:lvl7pPr>
            <a:lvl8pPr lvl="7" algn="ctr">
              <a:lnSpc>
                <a:spcPct val="90000"/>
              </a:lnSpc>
              <a:spcBef>
                <a:spcPts val="711"/>
              </a:spcBef>
              <a:spcAft>
                <a:spcPts val="0"/>
              </a:spcAft>
              <a:buClr>
                <a:schemeClr val="dk1"/>
              </a:buClr>
              <a:buSzPts val="2275"/>
              <a:buNone/>
              <a:defRPr sz="2275"/>
            </a:lvl8pPr>
            <a:lvl9pPr lvl="8" algn="ctr">
              <a:lnSpc>
                <a:spcPct val="90000"/>
              </a:lnSpc>
              <a:spcBef>
                <a:spcPts val="711"/>
              </a:spcBef>
              <a:spcAft>
                <a:spcPts val="0"/>
              </a:spcAft>
              <a:buClr>
                <a:schemeClr val="dk1"/>
              </a:buClr>
              <a:buSzPts val="2275"/>
              <a:buNone/>
              <a:defRPr sz="2275"/>
            </a:lvl9pPr>
          </a:lstStyle>
          <a:p>
            <a:endParaRPr/>
          </a:p>
        </p:txBody>
      </p:sp>
      <p:sp>
        <p:nvSpPr>
          <p:cNvPr id="18" name="Google Shape;18;p20"/>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9" name="Google Shape;19;p20"/>
          <p:cNvGrpSpPr/>
          <p:nvPr/>
        </p:nvGrpSpPr>
        <p:grpSpPr>
          <a:xfrm>
            <a:off x="327853" y="103308"/>
            <a:ext cx="12369070" cy="946089"/>
            <a:chOff x="398026" y="104325"/>
            <a:chExt cx="12369070" cy="946089"/>
          </a:xfrm>
        </p:grpSpPr>
        <p:cxnSp>
          <p:nvCxnSpPr>
            <p:cNvPr id="20" name="Google Shape;20;p20"/>
            <p:cNvCxnSpPr/>
            <p:nvPr/>
          </p:nvCxnSpPr>
          <p:spPr>
            <a:xfrm>
              <a:off x="453728" y="916360"/>
              <a:ext cx="12197328" cy="0"/>
            </a:xfrm>
            <a:prstGeom prst="straightConnector1">
              <a:avLst/>
            </a:prstGeom>
            <a:noFill/>
            <a:ln w="9525" cap="flat" cmpd="sng">
              <a:solidFill>
                <a:srgbClr val="E42222"/>
              </a:solidFill>
              <a:prstDash val="solid"/>
              <a:miter lim="800000"/>
              <a:headEnd type="none" w="sm" len="sm"/>
              <a:tailEnd type="none" w="sm" len="sm"/>
            </a:ln>
          </p:spPr>
        </p:cxnSp>
        <p:sp>
          <p:nvSpPr>
            <p:cNvPr id="21" name="Google Shape;21;p20"/>
            <p:cNvSpPr txBox="1"/>
            <p:nvPr/>
          </p:nvSpPr>
          <p:spPr>
            <a:xfrm>
              <a:off x="5566296" y="488956"/>
              <a:ext cx="7200800" cy="561458"/>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rgbClr val="7F7F7F"/>
                </a:buClr>
                <a:buSzPts val="2100"/>
                <a:buFont typeface="Arial"/>
                <a:buNone/>
              </a:pPr>
              <a:r>
                <a:rPr lang="es-PE" sz="2100" b="0" i="0" u="none" strike="noStrike" cap="none">
                  <a:solidFill>
                    <a:srgbClr val="7F7F7F"/>
                  </a:solidFill>
                  <a:latin typeface="Arial"/>
                  <a:ea typeface="Arial"/>
                  <a:cs typeface="Arial"/>
                  <a:sym typeface="Arial"/>
                </a:rPr>
                <a:t>UNIVERSIDAD PERUANA DE CIENCIAS APLICADAS</a:t>
              </a:r>
              <a:endParaRPr sz="1400" b="0" i="0" u="none" strike="noStrike" cap="none">
                <a:solidFill>
                  <a:srgbClr val="000000"/>
                </a:solidFill>
                <a:latin typeface="Arial"/>
                <a:ea typeface="Arial"/>
                <a:cs typeface="Arial"/>
                <a:sym typeface="Arial"/>
              </a:endParaRPr>
            </a:p>
          </p:txBody>
        </p:sp>
        <p:pic>
          <p:nvPicPr>
            <p:cNvPr id="22" name="Google Shape;22;p20" descr="A close up of a logo&#10;&#10;Description automatically generated"/>
            <p:cNvPicPr preferRelativeResize="0"/>
            <p:nvPr/>
          </p:nvPicPr>
          <p:blipFill rotWithShape="1">
            <a:blip r:embed="rId2">
              <a:alphaModFix/>
            </a:blip>
            <a:srcRect/>
            <a:stretch/>
          </p:blipFill>
          <p:spPr>
            <a:xfrm>
              <a:off x="398026" y="104325"/>
              <a:ext cx="867600" cy="867600"/>
            </a:xfrm>
            <a:prstGeom prst="rect">
              <a:avLst/>
            </a:prstGeom>
            <a:noFill/>
            <a:ln>
              <a:noFill/>
            </a:ln>
          </p:spPr>
        </p:pic>
      </p:grpSp>
      <p:cxnSp>
        <p:nvCxnSpPr>
          <p:cNvPr id="23" name="Google Shape;23;p20"/>
          <p:cNvCxnSpPr/>
          <p:nvPr/>
        </p:nvCxnSpPr>
        <p:spPr>
          <a:xfrm>
            <a:off x="388382" y="8989249"/>
            <a:ext cx="12197328" cy="0"/>
          </a:xfrm>
          <a:prstGeom prst="straightConnector1">
            <a:avLst/>
          </a:prstGeom>
          <a:noFill/>
          <a:ln w="9525" cap="flat" cmpd="sng">
            <a:solidFill>
              <a:srgbClr val="E42222"/>
            </a:solidFill>
            <a:prstDash val="solid"/>
            <a:miter lim="800000"/>
            <a:headEnd type="none" w="sm" len="sm"/>
            <a:tailEnd type="none" w="sm" len="sm"/>
          </a:ln>
        </p:spPr>
      </p:cxnSp>
      <p:grpSp>
        <p:nvGrpSpPr>
          <p:cNvPr id="24" name="Google Shape;24;p20"/>
          <p:cNvGrpSpPr/>
          <p:nvPr/>
        </p:nvGrpSpPr>
        <p:grpSpPr>
          <a:xfrm>
            <a:off x="893971" y="9093284"/>
            <a:ext cx="11231916" cy="458386"/>
            <a:chOff x="893971" y="7042059"/>
            <a:chExt cx="11231916" cy="561458"/>
          </a:xfrm>
        </p:grpSpPr>
        <p:sp>
          <p:nvSpPr>
            <p:cNvPr id="25" name="Google Shape;25;p20"/>
            <p:cNvSpPr txBox="1"/>
            <p:nvPr/>
          </p:nvSpPr>
          <p:spPr>
            <a:xfrm>
              <a:off x="893971" y="7042059"/>
              <a:ext cx="3244634"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Calibri"/>
                  <a:ea typeface="Calibri"/>
                  <a:cs typeface="Calibri"/>
                  <a:sym typeface="Calibri"/>
                </a:rPr>
                <a:t>MICROCONTROLADORES</a:t>
              </a:r>
              <a:endParaRPr sz="1400" b="0" i="0" u="none" strike="noStrike" cap="none">
                <a:solidFill>
                  <a:srgbClr val="000000"/>
                </a:solidFill>
                <a:latin typeface="Arial"/>
                <a:ea typeface="Arial"/>
                <a:cs typeface="Arial"/>
                <a:sym typeface="Arial"/>
              </a:endParaRPr>
            </a:p>
          </p:txBody>
        </p:sp>
        <p:sp>
          <p:nvSpPr>
            <p:cNvPr id="26" name="Google Shape;26;p20"/>
            <p:cNvSpPr txBox="1"/>
            <p:nvPr/>
          </p:nvSpPr>
          <p:spPr>
            <a:xfrm>
              <a:off x="8881254" y="7042059"/>
              <a:ext cx="3244633"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Arial"/>
                  <a:ea typeface="Arial"/>
                  <a:cs typeface="Arial"/>
                  <a:sym typeface="Arial"/>
                </a:rPr>
                <a:t>M.Sc. Luz A. Adanaqué</a:t>
              </a:r>
              <a:endParaRPr sz="9600" b="0" i="0" u="none" strike="noStrike" cap="none">
                <a:solidFill>
                  <a:schemeClr val="dk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3071">
          <p15:clr>
            <a:srgbClr val="FBAE40"/>
          </p15:clr>
        </p15:guide>
        <p15:guide id="2" pos="4095">
          <p15:clr>
            <a:srgbClr val="FBAE40"/>
          </p15:clr>
        </p15:guide>
        <p15:guide id="3" pos="240">
          <p15:clr>
            <a:srgbClr val="FBAE40"/>
          </p15:clr>
        </p15:guide>
        <p15:guide id="4" pos="79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895664" y="650134"/>
            <a:ext cx="4193875" cy="22754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50"/>
              <a:buFont typeface="Calibri"/>
              <a:buNone/>
              <a:defRPr sz="45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9"/>
          <p:cNvSpPr>
            <a:spLocks noGrp="1"/>
          </p:cNvSpPr>
          <p:nvPr>
            <p:ph type="pic" idx="2"/>
          </p:nvPr>
        </p:nvSpPr>
        <p:spPr>
          <a:xfrm>
            <a:off x="5528059" y="1404111"/>
            <a:ext cx="6582877" cy="69302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422"/>
              </a:spcBef>
              <a:spcAft>
                <a:spcPts val="0"/>
              </a:spcAft>
              <a:buClr>
                <a:schemeClr val="dk1"/>
              </a:buClr>
              <a:buSzPts val="4550"/>
              <a:buFont typeface="Arial"/>
              <a:buNone/>
              <a:defRPr sz="4550" b="0" i="0" u="none" strike="noStrike" cap="none">
                <a:solidFill>
                  <a:schemeClr val="dk1"/>
                </a:solidFill>
                <a:latin typeface="Calibri"/>
                <a:ea typeface="Calibri"/>
                <a:cs typeface="Calibri"/>
                <a:sym typeface="Calibri"/>
              </a:defRPr>
            </a:lvl1pPr>
            <a:lvl2pPr marR="0" lvl="1" algn="l" rtl="0">
              <a:lnSpc>
                <a:spcPct val="90000"/>
              </a:lnSpc>
              <a:spcBef>
                <a:spcPts val="711"/>
              </a:spcBef>
              <a:spcAft>
                <a:spcPts val="0"/>
              </a:spcAft>
              <a:buClr>
                <a:schemeClr val="dk1"/>
              </a:buClr>
              <a:buSzPts val="3982"/>
              <a:buFont typeface="Arial"/>
              <a:buNone/>
              <a:defRPr sz="3982" b="0" i="0" u="none" strike="noStrike" cap="none">
                <a:solidFill>
                  <a:schemeClr val="dk1"/>
                </a:solidFill>
                <a:latin typeface="Calibri"/>
                <a:ea typeface="Calibri"/>
                <a:cs typeface="Calibri"/>
                <a:sym typeface="Calibri"/>
              </a:defRPr>
            </a:lvl2pPr>
            <a:lvl3pPr marR="0" lvl="2" algn="l" rtl="0">
              <a:lnSpc>
                <a:spcPct val="90000"/>
              </a:lnSpc>
              <a:spcBef>
                <a:spcPts val="711"/>
              </a:spcBef>
              <a:spcAft>
                <a:spcPts val="0"/>
              </a:spcAft>
              <a:buClr>
                <a:schemeClr val="dk1"/>
              </a:buClr>
              <a:buSzPts val="3413"/>
              <a:buFont typeface="Arial"/>
              <a:buNone/>
              <a:defRPr sz="3413" b="0" i="0" u="none" strike="noStrike" cap="none">
                <a:solidFill>
                  <a:schemeClr val="dk1"/>
                </a:solidFill>
                <a:latin typeface="Calibri"/>
                <a:ea typeface="Calibri"/>
                <a:cs typeface="Calibri"/>
                <a:sym typeface="Calibri"/>
              </a:defRPr>
            </a:lvl3pPr>
            <a:lvl4pPr marR="0" lvl="3"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4pPr>
            <a:lvl5pPr marR="0" lvl="4"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5pPr>
            <a:lvl6pPr marR="0" lvl="5"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6pPr>
            <a:lvl7pPr marR="0" lvl="6"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7pPr>
            <a:lvl8pPr marR="0" lvl="7"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8pPr>
            <a:lvl9pPr marR="0" lvl="8"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9pPr>
          </a:lstStyle>
          <a:p>
            <a:endParaRPr/>
          </a:p>
        </p:txBody>
      </p:sp>
      <p:sp>
        <p:nvSpPr>
          <p:cNvPr id="91" name="Google Shape;91;p29"/>
          <p:cNvSpPr txBox="1">
            <a:spLocks noGrp="1"/>
          </p:cNvSpPr>
          <p:nvPr>
            <p:ph type="body" idx="1"/>
          </p:nvPr>
        </p:nvSpPr>
        <p:spPr>
          <a:xfrm>
            <a:off x="895664" y="2925604"/>
            <a:ext cx="4193875" cy="54200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22"/>
              </a:spcBef>
              <a:spcAft>
                <a:spcPts val="0"/>
              </a:spcAft>
              <a:buClr>
                <a:schemeClr val="dk1"/>
              </a:buClr>
              <a:buSzPts val="2275"/>
              <a:buNone/>
              <a:defRPr sz="2275"/>
            </a:lvl1pPr>
            <a:lvl2pPr marL="914400" lvl="1" indent="-228600" algn="l">
              <a:lnSpc>
                <a:spcPct val="90000"/>
              </a:lnSpc>
              <a:spcBef>
                <a:spcPts val="711"/>
              </a:spcBef>
              <a:spcAft>
                <a:spcPts val="0"/>
              </a:spcAft>
              <a:buClr>
                <a:schemeClr val="dk1"/>
              </a:buClr>
              <a:buSzPts val="1991"/>
              <a:buNone/>
              <a:defRPr sz="1991"/>
            </a:lvl2pPr>
            <a:lvl3pPr marL="1371600" lvl="2" indent="-228600" algn="l">
              <a:lnSpc>
                <a:spcPct val="90000"/>
              </a:lnSpc>
              <a:spcBef>
                <a:spcPts val="711"/>
              </a:spcBef>
              <a:spcAft>
                <a:spcPts val="0"/>
              </a:spcAft>
              <a:buClr>
                <a:schemeClr val="dk1"/>
              </a:buClr>
              <a:buSzPts val="1706"/>
              <a:buNone/>
              <a:defRPr sz="1706"/>
            </a:lvl3pPr>
            <a:lvl4pPr marL="1828800" lvl="3" indent="-228600" algn="l">
              <a:lnSpc>
                <a:spcPct val="90000"/>
              </a:lnSpc>
              <a:spcBef>
                <a:spcPts val="711"/>
              </a:spcBef>
              <a:spcAft>
                <a:spcPts val="0"/>
              </a:spcAft>
              <a:buClr>
                <a:schemeClr val="dk1"/>
              </a:buClr>
              <a:buSzPts val="1422"/>
              <a:buNone/>
              <a:defRPr sz="1422"/>
            </a:lvl4pPr>
            <a:lvl5pPr marL="2286000" lvl="4" indent="-228600" algn="l">
              <a:lnSpc>
                <a:spcPct val="90000"/>
              </a:lnSpc>
              <a:spcBef>
                <a:spcPts val="711"/>
              </a:spcBef>
              <a:spcAft>
                <a:spcPts val="0"/>
              </a:spcAft>
              <a:buClr>
                <a:schemeClr val="dk1"/>
              </a:buClr>
              <a:buSzPts val="1422"/>
              <a:buNone/>
              <a:defRPr sz="1422"/>
            </a:lvl5pPr>
            <a:lvl6pPr marL="2743200" lvl="5" indent="-228600" algn="l">
              <a:lnSpc>
                <a:spcPct val="90000"/>
              </a:lnSpc>
              <a:spcBef>
                <a:spcPts val="711"/>
              </a:spcBef>
              <a:spcAft>
                <a:spcPts val="0"/>
              </a:spcAft>
              <a:buClr>
                <a:schemeClr val="dk1"/>
              </a:buClr>
              <a:buSzPts val="1422"/>
              <a:buNone/>
              <a:defRPr sz="1422"/>
            </a:lvl6pPr>
            <a:lvl7pPr marL="3200400" lvl="6" indent="-228600" algn="l">
              <a:lnSpc>
                <a:spcPct val="90000"/>
              </a:lnSpc>
              <a:spcBef>
                <a:spcPts val="711"/>
              </a:spcBef>
              <a:spcAft>
                <a:spcPts val="0"/>
              </a:spcAft>
              <a:buClr>
                <a:schemeClr val="dk1"/>
              </a:buClr>
              <a:buSzPts val="1422"/>
              <a:buNone/>
              <a:defRPr sz="1422"/>
            </a:lvl7pPr>
            <a:lvl8pPr marL="3657600" lvl="7" indent="-228600" algn="l">
              <a:lnSpc>
                <a:spcPct val="90000"/>
              </a:lnSpc>
              <a:spcBef>
                <a:spcPts val="711"/>
              </a:spcBef>
              <a:spcAft>
                <a:spcPts val="0"/>
              </a:spcAft>
              <a:buClr>
                <a:schemeClr val="dk1"/>
              </a:buClr>
              <a:buSzPts val="1422"/>
              <a:buNone/>
              <a:defRPr sz="1422"/>
            </a:lvl8pPr>
            <a:lvl9pPr marL="4114800" lvl="8" indent="-228600" algn="l">
              <a:lnSpc>
                <a:spcPct val="90000"/>
              </a:lnSpc>
              <a:spcBef>
                <a:spcPts val="711"/>
              </a:spcBef>
              <a:spcAft>
                <a:spcPts val="0"/>
              </a:spcAft>
              <a:buClr>
                <a:schemeClr val="dk1"/>
              </a:buClr>
              <a:buSzPts val="1422"/>
              <a:buNone/>
              <a:defRPr sz="1422"/>
            </a:lvl9pPr>
          </a:lstStyle>
          <a:p>
            <a:endParaRPr/>
          </a:p>
        </p:txBody>
      </p:sp>
      <p:sp>
        <p:nvSpPr>
          <p:cNvPr id="92" name="Google Shape;92;p29"/>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9"/>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5"/>
        <p:cNvGrpSpPr/>
        <p:nvPr/>
      </p:nvGrpSpPr>
      <p:grpSpPr>
        <a:xfrm>
          <a:off x="0" y="0"/>
          <a:ext cx="0" cy="0"/>
          <a:chOff x="0" y="0"/>
          <a:chExt cx="0" cy="0"/>
        </a:xfrm>
      </p:grpSpPr>
      <p:sp>
        <p:nvSpPr>
          <p:cNvPr id="96" name="Google Shape;96;p30"/>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0"/>
          <p:cNvSpPr txBox="1">
            <a:spLocks noGrp="1"/>
          </p:cNvSpPr>
          <p:nvPr>
            <p:ph type="body" idx="1"/>
          </p:nvPr>
        </p:nvSpPr>
        <p:spPr>
          <a:xfrm rot="5400000">
            <a:off x="3407825" y="82168"/>
            <a:ext cx="6187563" cy="112152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98" name="Google Shape;98;p30"/>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0"/>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0"/>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1"/>
        <p:cNvGrpSpPr/>
        <p:nvPr/>
      </p:nvGrpSpPr>
      <p:grpSpPr>
        <a:xfrm>
          <a:off x="0" y="0"/>
          <a:ext cx="0" cy="0"/>
          <a:chOff x="0" y="0"/>
          <a:chExt cx="0" cy="0"/>
        </a:xfrm>
      </p:grpSpPr>
      <p:sp>
        <p:nvSpPr>
          <p:cNvPr id="102" name="Google Shape;102;p31"/>
          <p:cNvSpPr txBox="1">
            <a:spLocks noGrp="1"/>
          </p:cNvSpPr>
          <p:nvPr>
            <p:ph type="title"/>
          </p:nvPr>
        </p:nvSpPr>
        <p:spPr>
          <a:xfrm rot="5400000">
            <a:off x="6575144" y="3249486"/>
            <a:ext cx="8264380" cy="28038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1"/>
          <p:cNvSpPr txBox="1">
            <a:spLocks noGrp="1"/>
          </p:cNvSpPr>
          <p:nvPr>
            <p:ph type="body" idx="1"/>
          </p:nvPr>
        </p:nvSpPr>
        <p:spPr>
          <a:xfrm rot="5400000">
            <a:off x="886239" y="526939"/>
            <a:ext cx="8264380" cy="8248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104" name="Google Shape;104;p31"/>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1"/>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1"/>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6257"/>
              <a:buFont typeface="Calibri"/>
              <a:buNone/>
              <a:defRPr b="1">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30" name="Google Shape;30;p21"/>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1" name="Google Shape;31;p21"/>
          <p:cNvGrpSpPr/>
          <p:nvPr/>
        </p:nvGrpSpPr>
        <p:grpSpPr>
          <a:xfrm>
            <a:off x="327853" y="103308"/>
            <a:ext cx="12369070" cy="946089"/>
            <a:chOff x="398026" y="104325"/>
            <a:chExt cx="12369070" cy="946089"/>
          </a:xfrm>
        </p:grpSpPr>
        <p:cxnSp>
          <p:nvCxnSpPr>
            <p:cNvPr id="32" name="Google Shape;32;p21"/>
            <p:cNvCxnSpPr/>
            <p:nvPr/>
          </p:nvCxnSpPr>
          <p:spPr>
            <a:xfrm>
              <a:off x="453728" y="916360"/>
              <a:ext cx="12197328" cy="0"/>
            </a:xfrm>
            <a:prstGeom prst="straightConnector1">
              <a:avLst/>
            </a:prstGeom>
            <a:noFill/>
            <a:ln w="9525" cap="flat" cmpd="sng">
              <a:solidFill>
                <a:srgbClr val="E42222"/>
              </a:solidFill>
              <a:prstDash val="solid"/>
              <a:miter lim="800000"/>
              <a:headEnd type="none" w="sm" len="sm"/>
              <a:tailEnd type="none" w="sm" len="sm"/>
            </a:ln>
          </p:spPr>
        </p:cxnSp>
        <p:sp>
          <p:nvSpPr>
            <p:cNvPr id="33" name="Google Shape;33;p21"/>
            <p:cNvSpPr txBox="1"/>
            <p:nvPr/>
          </p:nvSpPr>
          <p:spPr>
            <a:xfrm>
              <a:off x="5566296" y="488956"/>
              <a:ext cx="7200800" cy="561458"/>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rgbClr val="7F7F7F"/>
                </a:buClr>
                <a:buSzPts val="2100"/>
                <a:buFont typeface="Arial"/>
                <a:buNone/>
              </a:pPr>
              <a:r>
                <a:rPr lang="es-PE" sz="2100" b="0" i="0" u="none" strike="noStrike" cap="none">
                  <a:solidFill>
                    <a:srgbClr val="7F7F7F"/>
                  </a:solidFill>
                  <a:latin typeface="Arial"/>
                  <a:ea typeface="Arial"/>
                  <a:cs typeface="Arial"/>
                  <a:sym typeface="Arial"/>
                </a:rPr>
                <a:t>UNIVERSIDAD PERUANA DE CIENCIAS APLICADAS</a:t>
              </a:r>
              <a:endParaRPr sz="1400" b="0" i="0" u="none" strike="noStrike" cap="none">
                <a:solidFill>
                  <a:srgbClr val="000000"/>
                </a:solidFill>
                <a:latin typeface="Arial"/>
                <a:ea typeface="Arial"/>
                <a:cs typeface="Arial"/>
                <a:sym typeface="Arial"/>
              </a:endParaRPr>
            </a:p>
          </p:txBody>
        </p:sp>
        <p:pic>
          <p:nvPicPr>
            <p:cNvPr id="34" name="Google Shape;34;p21" descr="A close up of a logo&#10;&#10;Description automatically generated"/>
            <p:cNvPicPr preferRelativeResize="0"/>
            <p:nvPr/>
          </p:nvPicPr>
          <p:blipFill rotWithShape="1">
            <a:blip r:embed="rId2">
              <a:alphaModFix/>
            </a:blip>
            <a:srcRect/>
            <a:stretch/>
          </p:blipFill>
          <p:spPr>
            <a:xfrm>
              <a:off x="398026" y="104325"/>
              <a:ext cx="867600" cy="867600"/>
            </a:xfrm>
            <a:prstGeom prst="rect">
              <a:avLst/>
            </a:prstGeom>
            <a:noFill/>
            <a:ln>
              <a:noFill/>
            </a:ln>
          </p:spPr>
        </p:pic>
      </p:grpSp>
      <p:cxnSp>
        <p:nvCxnSpPr>
          <p:cNvPr id="35" name="Google Shape;35;p21"/>
          <p:cNvCxnSpPr/>
          <p:nvPr/>
        </p:nvCxnSpPr>
        <p:spPr>
          <a:xfrm>
            <a:off x="388382" y="8989249"/>
            <a:ext cx="12197328" cy="0"/>
          </a:xfrm>
          <a:prstGeom prst="straightConnector1">
            <a:avLst/>
          </a:prstGeom>
          <a:noFill/>
          <a:ln w="9525" cap="flat" cmpd="sng">
            <a:solidFill>
              <a:srgbClr val="E42222"/>
            </a:solidFill>
            <a:prstDash val="solid"/>
            <a:miter lim="800000"/>
            <a:headEnd type="none" w="sm" len="sm"/>
            <a:tailEnd type="none" w="sm" len="sm"/>
          </a:ln>
        </p:spPr>
      </p:cxnSp>
      <p:grpSp>
        <p:nvGrpSpPr>
          <p:cNvPr id="36" name="Google Shape;36;p21"/>
          <p:cNvGrpSpPr/>
          <p:nvPr/>
        </p:nvGrpSpPr>
        <p:grpSpPr>
          <a:xfrm>
            <a:off x="893971" y="9093284"/>
            <a:ext cx="11231916" cy="458386"/>
            <a:chOff x="893971" y="7042059"/>
            <a:chExt cx="11231916" cy="561458"/>
          </a:xfrm>
        </p:grpSpPr>
        <p:sp>
          <p:nvSpPr>
            <p:cNvPr id="37" name="Google Shape;37;p21"/>
            <p:cNvSpPr txBox="1"/>
            <p:nvPr/>
          </p:nvSpPr>
          <p:spPr>
            <a:xfrm>
              <a:off x="893971" y="7042059"/>
              <a:ext cx="3244634"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Calibri"/>
                  <a:ea typeface="Calibri"/>
                  <a:cs typeface="Calibri"/>
                  <a:sym typeface="Calibri"/>
                </a:rPr>
                <a:t>MICROCONTROLADORES</a:t>
              </a:r>
              <a:endParaRPr sz="1400" b="0" i="0" u="none" strike="noStrike" cap="none">
                <a:solidFill>
                  <a:srgbClr val="000000"/>
                </a:solidFill>
                <a:latin typeface="Arial"/>
                <a:ea typeface="Arial"/>
                <a:cs typeface="Arial"/>
                <a:sym typeface="Arial"/>
              </a:endParaRPr>
            </a:p>
          </p:txBody>
        </p:sp>
        <p:sp>
          <p:nvSpPr>
            <p:cNvPr id="38" name="Google Shape;38;p21"/>
            <p:cNvSpPr txBox="1"/>
            <p:nvPr/>
          </p:nvSpPr>
          <p:spPr>
            <a:xfrm>
              <a:off x="8881254" y="7042059"/>
              <a:ext cx="3244633"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Arial"/>
                  <a:ea typeface="Arial"/>
                  <a:cs typeface="Arial"/>
                  <a:sym typeface="Arial"/>
                </a:rPr>
                <a:t>M.Sc. Luz A. Adanaqué</a:t>
              </a:r>
              <a:endParaRPr sz="96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39"/>
        <p:cNvGrpSpPr/>
        <p:nvPr/>
      </p:nvGrpSpPr>
      <p:grpSpPr>
        <a:xfrm>
          <a:off x="0" y="0"/>
          <a:ext cx="0" cy="0"/>
          <a:chOff x="0" y="0"/>
          <a:chExt cx="0" cy="0"/>
        </a:xfrm>
      </p:grpSpPr>
      <p:sp>
        <p:nvSpPr>
          <p:cNvPr id="40" name="Google Shape;40;p22"/>
          <p:cNvSpPr txBox="1">
            <a:spLocks noGrp="1"/>
          </p:cNvSpPr>
          <p:nvPr>
            <p:ph type="ctrTitle"/>
          </p:nvPr>
        </p:nvSpPr>
        <p:spPr>
          <a:xfrm>
            <a:off x="975241" y="2683390"/>
            <a:ext cx="11052731" cy="33951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8800"/>
              <a:buFont typeface="Calibri"/>
              <a:buNone/>
              <a:defRPr sz="8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2"/>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2" name="Google Shape;42;p22"/>
          <p:cNvGrpSpPr/>
          <p:nvPr/>
        </p:nvGrpSpPr>
        <p:grpSpPr>
          <a:xfrm>
            <a:off x="327853" y="103308"/>
            <a:ext cx="12369070" cy="946089"/>
            <a:chOff x="398026" y="104325"/>
            <a:chExt cx="12369070" cy="946089"/>
          </a:xfrm>
        </p:grpSpPr>
        <p:cxnSp>
          <p:nvCxnSpPr>
            <p:cNvPr id="43" name="Google Shape;43;p22"/>
            <p:cNvCxnSpPr/>
            <p:nvPr/>
          </p:nvCxnSpPr>
          <p:spPr>
            <a:xfrm>
              <a:off x="453728" y="916360"/>
              <a:ext cx="12197328" cy="0"/>
            </a:xfrm>
            <a:prstGeom prst="straightConnector1">
              <a:avLst/>
            </a:prstGeom>
            <a:noFill/>
            <a:ln w="9525" cap="flat" cmpd="sng">
              <a:solidFill>
                <a:srgbClr val="E42222"/>
              </a:solidFill>
              <a:prstDash val="solid"/>
              <a:miter lim="800000"/>
              <a:headEnd type="none" w="sm" len="sm"/>
              <a:tailEnd type="none" w="sm" len="sm"/>
            </a:ln>
          </p:spPr>
        </p:cxnSp>
        <p:sp>
          <p:nvSpPr>
            <p:cNvPr id="44" name="Google Shape;44;p22"/>
            <p:cNvSpPr txBox="1"/>
            <p:nvPr/>
          </p:nvSpPr>
          <p:spPr>
            <a:xfrm>
              <a:off x="5566296" y="488956"/>
              <a:ext cx="7200800" cy="561458"/>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rgbClr val="7F7F7F"/>
                </a:buClr>
                <a:buSzPts val="2100"/>
                <a:buFont typeface="Arial"/>
                <a:buNone/>
              </a:pPr>
              <a:r>
                <a:rPr lang="es-PE" sz="2100" b="0" i="0" u="none" strike="noStrike" cap="none">
                  <a:solidFill>
                    <a:srgbClr val="7F7F7F"/>
                  </a:solidFill>
                  <a:latin typeface="Arial"/>
                  <a:ea typeface="Arial"/>
                  <a:cs typeface="Arial"/>
                  <a:sym typeface="Arial"/>
                </a:rPr>
                <a:t>UNIVERSIDAD PERUANA DE CIENCIAS APLICADAS</a:t>
              </a:r>
              <a:endParaRPr sz="1400" b="0" i="0" u="none" strike="noStrike" cap="none">
                <a:solidFill>
                  <a:srgbClr val="000000"/>
                </a:solidFill>
                <a:latin typeface="Arial"/>
                <a:ea typeface="Arial"/>
                <a:cs typeface="Arial"/>
                <a:sym typeface="Arial"/>
              </a:endParaRPr>
            </a:p>
          </p:txBody>
        </p:sp>
        <p:pic>
          <p:nvPicPr>
            <p:cNvPr id="45" name="Google Shape;45;p22" descr="A close up of a logo&#10;&#10;Description automatically generated"/>
            <p:cNvPicPr preferRelativeResize="0"/>
            <p:nvPr/>
          </p:nvPicPr>
          <p:blipFill rotWithShape="1">
            <a:blip r:embed="rId2">
              <a:alphaModFix/>
            </a:blip>
            <a:srcRect/>
            <a:stretch/>
          </p:blipFill>
          <p:spPr>
            <a:xfrm>
              <a:off x="398026" y="104325"/>
              <a:ext cx="867600" cy="867600"/>
            </a:xfrm>
            <a:prstGeom prst="rect">
              <a:avLst/>
            </a:prstGeom>
            <a:noFill/>
            <a:ln>
              <a:noFill/>
            </a:ln>
          </p:spPr>
        </p:pic>
      </p:grpSp>
      <p:cxnSp>
        <p:nvCxnSpPr>
          <p:cNvPr id="46" name="Google Shape;46;p22"/>
          <p:cNvCxnSpPr/>
          <p:nvPr/>
        </p:nvCxnSpPr>
        <p:spPr>
          <a:xfrm>
            <a:off x="388382" y="8989249"/>
            <a:ext cx="12197328" cy="0"/>
          </a:xfrm>
          <a:prstGeom prst="straightConnector1">
            <a:avLst/>
          </a:prstGeom>
          <a:noFill/>
          <a:ln w="9525" cap="flat" cmpd="sng">
            <a:solidFill>
              <a:srgbClr val="E42222"/>
            </a:solidFill>
            <a:prstDash val="solid"/>
            <a:miter lim="800000"/>
            <a:headEnd type="none" w="sm" len="sm"/>
            <a:tailEnd type="none" w="sm" len="sm"/>
          </a:ln>
        </p:spPr>
      </p:cxnSp>
      <p:grpSp>
        <p:nvGrpSpPr>
          <p:cNvPr id="47" name="Google Shape;47;p22"/>
          <p:cNvGrpSpPr/>
          <p:nvPr/>
        </p:nvGrpSpPr>
        <p:grpSpPr>
          <a:xfrm>
            <a:off x="893971" y="9093284"/>
            <a:ext cx="11231916" cy="458386"/>
            <a:chOff x="893971" y="7042059"/>
            <a:chExt cx="11231916" cy="561458"/>
          </a:xfrm>
        </p:grpSpPr>
        <p:sp>
          <p:nvSpPr>
            <p:cNvPr id="48" name="Google Shape;48;p22"/>
            <p:cNvSpPr txBox="1"/>
            <p:nvPr/>
          </p:nvSpPr>
          <p:spPr>
            <a:xfrm>
              <a:off x="893971" y="7042059"/>
              <a:ext cx="3244634"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Calibri"/>
                  <a:ea typeface="Calibri"/>
                  <a:cs typeface="Calibri"/>
                  <a:sym typeface="Calibri"/>
                </a:rPr>
                <a:t>MICROCONTROLADORES</a:t>
              </a:r>
              <a:endParaRPr sz="1400" b="0" i="0" u="none" strike="noStrike" cap="none">
                <a:solidFill>
                  <a:srgbClr val="000000"/>
                </a:solidFill>
                <a:latin typeface="Arial"/>
                <a:ea typeface="Arial"/>
                <a:cs typeface="Arial"/>
                <a:sym typeface="Arial"/>
              </a:endParaRPr>
            </a:p>
          </p:txBody>
        </p:sp>
        <p:sp>
          <p:nvSpPr>
            <p:cNvPr id="49" name="Google Shape;49;p22"/>
            <p:cNvSpPr txBox="1"/>
            <p:nvPr/>
          </p:nvSpPr>
          <p:spPr>
            <a:xfrm>
              <a:off x="8881254" y="7042059"/>
              <a:ext cx="3244633"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Arial"/>
                  <a:ea typeface="Arial"/>
                  <a:cs typeface="Arial"/>
                  <a:sym typeface="Arial"/>
                </a:rPr>
                <a:t>M.Sc. Luz A. Adanaqué</a:t>
              </a:r>
              <a:endParaRPr sz="9600" b="0" i="0" u="none" strike="noStrike" cap="none">
                <a:solidFill>
                  <a:schemeClr val="dk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3071">
          <p15:clr>
            <a:srgbClr val="FBAE40"/>
          </p15:clr>
        </p15:guide>
        <p15:guide id="2" pos="4095">
          <p15:clr>
            <a:srgbClr val="FBAE40"/>
          </p15:clr>
        </p15:guide>
        <p15:guide id="3" pos="240">
          <p15:clr>
            <a:srgbClr val="FBAE40"/>
          </p15:clr>
        </p15:guide>
        <p15:guide id="4" pos="79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887199" y="2431234"/>
            <a:ext cx="11215271" cy="405656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532"/>
              <a:buFont typeface="Calibri"/>
              <a:buNone/>
              <a:defRPr sz="8532"/>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887199" y="6526176"/>
            <a:ext cx="11215271" cy="21332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22"/>
              </a:spcBef>
              <a:spcAft>
                <a:spcPts val="0"/>
              </a:spcAft>
              <a:buClr>
                <a:schemeClr val="dk1"/>
              </a:buClr>
              <a:buSzPts val="3413"/>
              <a:buNone/>
              <a:defRPr sz="3413">
                <a:solidFill>
                  <a:schemeClr val="dk1"/>
                </a:solidFill>
              </a:defRPr>
            </a:lvl1pPr>
            <a:lvl2pPr marL="914400" lvl="1" indent="-228600" algn="l">
              <a:lnSpc>
                <a:spcPct val="90000"/>
              </a:lnSpc>
              <a:spcBef>
                <a:spcPts val="711"/>
              </a:spcBef>
              <a:spcAft>
                <a:spcPts val="0"/>
              </a:spcAft>
              <a:buClr>
                <a:srgbClr val="888888"/>
              </a:buClr>
              <a:buSzPts val="2844"/>
              <a:buNone/>
              <a:defRPr sz="2844">
                <a:solidFill>
                  <a:srgbClr val="888888"/>
                </a:solidFill>
              </a:defRPr>
            </a:lvl2pPr>
            <a:lvl3pPr marL="1371600" lvl="2" indent="-228600" algn="l">
              <a:lnSpc>
                <a:spcPct val="90000"/>
              </a:lnSpc>
              <a:spcBef>
                <a:spcPts val="711"/>
              </a:spcBef>
              <a:spcAft>
                <a:spcPts val="0"/>
              </a:spcAft>
              <a:buClr>
                <a:srgbClr val="888888"/>
              </a:buClr>
              <a:buSzPts val="2560"/>
              <a:buNone/>
              <a:defRPr sz="2560">
                <a:solidFill>
                  <a:srgbClr val="888888"/>
                </a:solidFill>
              </a:defRPr>
            </a:lvl3pPr>
            <a:lvl4pPr marL="1828800" lvl="3" indent="-228600" algn="l">
              <a:lnSpc>
                <a:spcPct val="90000"/>
              </a:lnSpc>
              <a:spcBef>
                <a:spcPts val="711"/>
              </a:spcBef>
              <a:spcAft>
                <a:spcPts val="0"/>
              </a:spcAft>
              <a:buClr>
                <a:srgbClr val="888888"/>
              </a:buClr>
              <a:buSzPts val="2275"/>
              <a:buNone/>
              <a:defRPr sz="2275">
                <a:solidFill>
                  <a:srgbClr val="888888"/>
                </a:solidFill>
              </a:defRPr>
            </a:lvl4pPr>
            <a:lvl5pPr marL="2286000" lvl="4" indent="-228600" algn="l">
              <a:lnSpc>
                <a:spcPct val="90000"/>
              </a:lnSpc>
              <a:spcBef>
                <a:spcPts val="711"/>
              </a:spcBef>
              <a:spcAft>
                <a:spcPts val="0"/>
              </a:spcAft>
              <a:buClr>
                <a:srgbClr val="888888"/>
              </a:buClr>
              <a:buSzPts val="2275"/>
              <a:buNone/>
              <a:defRPr sz="2275">
                <a:solidFill>
                  <a:srgbClr val="888888"/>
                </a:solidFill>
              </a:defRPr>
            </a:lvl5pPr>
            <a:lvl6pPr marL="2743200" lvl="5" indent="-228600" algn="l">
              <a:lnSpc>
                <a:spcPct val="90000"/>
              </a:lnSpc>
              <a:spcBef>
                <a:spcPts val="711"/>
              </a:spcBef>
              <a:spcAft>
                <a:spcPts val="0"/>
              </a:spcAft>
              <a:buClr>
                <a:srgbClr val="888888"/>
              </a:buClr>
              <a:buSzPts val="2275"/>
              <a:buNone/>
              <a:defRPr sz="2275">
                <a:solidFill>
                  <a:srgbClr val="888888"/>
                </a:solidFill>
              </a:defRPr>
            </a:lvl6pPr>
            <a:lvl7pPr marL="3200400" lvl="6" indent="-228600" algn="l">
              <a:lnSpc>
                <a:spcPct val="90000"/>
              </a:lnSpc>
              <a:spcBef>
                <a:spcPts val="711"/>
              </a:spcBef>
              <a:spcAft>
                <a:spcPts val="0"/>
              </a:spcAft>
              <a:buClr>
                <a:srgbClr val="888888"/>
              </a:buClr>
              <a:buSzPts val="2275"/>
              <a:buNone/>
              <a:defRPr sz="2275">
                <a:solidFill>
                  <a:srgbClr val="888888"/>
                </a:solidFill>
              </a:defRPr>
            </a:lvl7pPr>
            <a:lvl8pPr marL="3657600" lvl="7" indent="-228600" algn="l">
              <a:lnSpc>
                <a:spcPct val="90000"/>
              </a:lnSpc>
              <a:spcBef>
                <a:spcPts val="711"/>
              </a:spcBef>
              <a:spcAft>
                <a:spcPts val="0"/>
              </a:spcAft>
              <a:buClr>
                <a:srgbClr val="888888"/>
              </a:buClr>
              <a:buSzPts val="2275"/>
              <a:buNone/>
              <a:defRPr sz="2275">
                <a:solidFill>
                  <a:srgbClr val="888888"/>
                </a:solidFill>
              </a:defRPr>
            </a:lvl8pPr>
            <a:lvl9pPr marL="4114800" lvl="8" indent="-228600" algn="l">
              <a:lnSpc>
                <a:spcPct val="90000"/>
              </a:lnSpc>
              <a:spcBef>
                <a:spcPts val="711"/>
              </a:spcBef>
              <a:spcAft>
                <a:spcPts val="0"/>
              </a:spcAft>
              <a:buClr>
                <a:srgbClr val="888888"/>
              </a:buClr>
              <a:buSzPts val="2275"/>
              <a:buNone/>
              <a:defRPr sz="2275">
                <a:solidFill>
                  <a:srgbClr val="888888"/>
                </a:solidFill>
              </a:defRPr>
            </a:lvl9pPr>
          </a:lstStyle>
          <a:p>
            <a:endParaRPr/>
          </a:p>
        </p:txBody>
      </p:sp>
      <p:sp>
        <p:nvSpPr>
          <p:cNvPr id="53" name="Google Shape;53;p23"/>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3"/>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6"/>
        <p:cNvGrpSpPr/>
        <p:nvPr/>
      </p:nvGrpSpPr>
      <p:grpSpPr>
        <a:xfrm>
          <a:off x="0" y="0"/>
          <a:ext cx="0" cy="0"/>
          <a:chOff x="0" y="0"/>
          <a:chExt cx="0" cy="0"/>
        </a:xfrm>
      </p:grpSpPr>
      <p:sp>
        <p:nvSpPr>
          <p:cNvPr id="57" name="Google Shape;57;p24"/>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4"/>
          <p:cNvSpPr txBox="1">
            <a:spLocks noGrp="1"/>
          </p:cNvSpPr>
          <p:nvPr>
            <p:ph type="body" idx="1"/>
          </p:nvPr>
        </p:nvSpPr>
        <p:spPr>
          <a:xfrm>
            <a:off x="893971" y="2596022"/>
            <a:ext cx="5526366" cy="6187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59" name="Google Shape;59;p24"/>
          <p:cNvSpPr txBox="1">
            <a:spLocks noGrp="1"/>
          </p:cNvSpPr>
          <p:nvPr>
            <p:ph type="body" idx="2"/>
          </p:nvPr>
        </p:nvSpPr>
        <p:spPr>
          <a:xfrm>
            <a:off x="6582876" y="2596022"/>
            <a:ext cx="5526366" cy="6187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60" name="Google Shape;60;p24"/>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3"/>
        <p:cNvGrpSpPr/>
        <p:nvPr/>
      </p:nvGrpSpPr>
      <p:grpSpPr>
        <a:xfrm>
          <a:off x="0" y="0"/>
          <a:ext cx="0" cy="0"/>
          <a:chOff x="0" y="0"/>
          <a:chExt cx="0" cy="0"/>
        </a:xfrm>
      </p:grpSpPr>
      <p:sp>
        <p:nvSpPr>
          <p:cNvPr id="64" name="Google Shape;64;p25"/>
          <p:cNvSpPr txBox="1">
            <a:spLocks noGrp="1"/>
          </p:cNvSpPr>
          <p:nvPr>
            <p:ph type="title"/>
          </p:nvPr>
        </p:nvSpPr>
        <p:spPr>
          <a:xfrm>
            <a:off x="895665"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5"/>
          <p:cNvSpPr txBox="1">
            <a:spLocks noGrp="1"/>
          </p:cNvSpPr>
          <p:nvPr>
            <p:ph type="body" idx="1"/>
          </p:nvPr>
        </p:nvSpPr>
        <p:spPr>
          <a:xfrm>
            <a:off x="895666" y="2390598"/>
            <a:ext cx="5500968" cy="11715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22"/>
              </a:spcBef>
              <a:spcAft>
                <a:spcPts val="0"/>
              </a:spcAft>
              <a:buClr>
                <a:schemeClr val="dk1"/>
              </a:buClr>
              <a:buSzPts val="3413"/>
              <a:buNone/>
              <a:defRPr sz="3413" b="1"/>
            </a:lvl1pPr>
            <a:lvl2pPr marL="914400" lvl="1" indent="-228600" algn="l">
              <a:lnSpc>
                <a:spcPct val="90000"/>
              </a:lnSpc>
              <a:spcBef>
                <a:spcPts val="711"/>
              </a:spcBef>
              <a:spcAft>
                <a:spcPts val="0"/>
              </a:spcAft>
              <a:buClr>
                <a:schemeClr val="dk1"/>
              </a:buClr>
              <a:buSzPts val="2844"/>
              <a:buNone/>
              <a:defRPr sz="2844" b="1"/>
            </a:lvl2pPr>
            <a:lvl3pPr marL="1371600" lvl="2" indent="-228600" algn="l">
              <a:lnSpc>
                <a:spcPct val="90000"/>
              </a:lnSpc>
              <a:spcBef>
                <a:spcPts val="711"/>
              </a:spcBef>
              <a:spcAft>
                <a:spcPts val="0"/>
              </a:spcAft>
              <a:buClr>
                <a:schemeClr val="dk1"/>
              </a:buClr>
              <a:buSzPts val="2560"/>
              <a:buNone/>
              <a:defRPr sz="2560" b="1"/>
            </a:lvl3pPr>
            <a:lvl4pPr marL="1828800" lvl="3" indent="-228600" algn="l">
              <a:lnSpc>
                <a:spcPct val="90000"/>
              </a:lnSpc>
              <a:spcBef>
                <a:spcPts val="711"/>
              </a:spcBef>
              <a:spcAft>
                <a:spcPts val="0"/>
              </a:spcAft>
              <a:buClr>
                <a:schemeClr val="dk1"/>
              </a:buClr>
              <a:buSzPts val="2275"/>
              <a:buNone/>
              <a:defRPr sz="2275" b="1"/>
            </a:lvl4pPr>
            <a:lvl5pPr marL="2286000" lvl="4" indent="-228600" algn="l">
              <a:lnSpc>
                <a:spcPct val="90000"/>
              </a:lnSpc>
              <a:spcBef>
                <a:spcPts val="711"/>
              </a:spcBef>
              <a:spcAft>
                <a:spcPts val="0"/>
              </a:spcAft>
              <a:buClr>
                <a:schemeClr val="dk1"/>
              </a:buClr>
              <a:buSzPts val="2275"/>
              <a:buNone/>
              <a:defRPr sz="2275" b="1"/>
            </a:lvl5pPr>
            <a:lvl6pPr marL="2743200" lvl="5" indent="-228600" algn="l">
              <a:lnSpc>
                <a:spcPct val="90000"/>
              </a:lnSpc>
              <a:spcBef>
                <a:spcPts val="711"/>
              </a:spcBef>
              <a:spcAft>
                <a:spcPts val="0"/>
              </a:spcAft>
              <a:buClr>
                <a:schemeClr val="dk1"/>
              </a:buClr>
              <a:buSzPts val="2275"/>
              <a:buNone/>
              <a:defRPr sz="2275" b="1"/>
            </a:lvl6pPr>
            <a:lvl7pPr marL="3200400" lvl="6" indent="-228600" algn="l">
              <a:lnSpc>
                <a:spcPct val="90000"/>
              </a:lnSpc>
              <a:spcBef>
                <a:spcPts val="711"/>
              </a:spcBef>
              <a:spcAft>
                <a:spcPts val="0"/>
              </a:spcAft>
              <a:buClr>
                <a:schemeClr val="dk1"/>
              </a:buClr>
              <a:buSzPts val="2275"/>
              <a:buNone/>
              <a:defRPr sz="2275" b="1"/>
            </a:lvl7pPr>
            <a:lvl8pPr marL="3657600" lvl="7" indent="-228600" algn="l">
              <a:lnSpc>
                <a:spcPct val="90000"/>
              </a:lnSpc>
              <a:spcBef>
                <a:spcPts val="711"/>
              </a:spcBef>
              <a:spcAft>
                <a:spcPts val="0"/>
              </a:spcAft>
              <a:buClr>
                <a:schemeClr val="dk1"/>
              </a:buClr>
              <a:buSzPts val="2275"/>
              <a:buNone/>
              <a:defRPr sz="2275" b="1"/>
            </a:lvl8pPr>
            <a:lvl9pPr marL="4114800" lvl="8" indent="-228600" algn="l">
              <a:lnSpc>
                <a:spcPct val="90000"/>
              </a:lnSpc>
              <a:spcBef>
                <a:spcPts val="711"/>
              </a:spcBef>
              <a:spcAft>
                <a:spcPts val="0"/>
              </a:spcAft>
              <a:buClr>
                <a:schemeClr val="dk1"/>
              </a:buClr>
              <a:buSzPts val="2275"/>
              <a:buNone/>
              <a:defRPr sz="2275" b="1"/>
            </a:lvl9pPr>
          </a:lstStyle>
          <a:p>
            <a:endParaRPr/>
          </a:p>
        </p:txBody>
      </p:sp>
      <p:sp>
        <p:nvSpPr>
          <p:cNvPr id="66" name="Google Shape;66;p25"/>
          <p:cNvSpPr txBox="1">
            <a:spLocks noGrp="1"/>
          </p:cNvSpPr>
          <p:nvPr>
            <p:ph type="body" idx="2"/>
          </p:nvPr>
        </p:nvSpPr>
        <p:spPr>
          <a:xfrm>
            <a:off x="895666" y="3562194"/>
            <a:ext cx="5500968" cy="523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6582877" y="2390598"/>
            <a:ext cx="5528059" cy="11715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22"/>
              </a:spcBef>
              <a:spcAft>
                <a:spcPts val="0"/>
              </a:spcAft>
              <a:buClr>
                <a:schemeClr val="dk1"/>
              </a:buClr>
              <a:buSzPts val="3413"/>
              <a:buNone/>
              <a:defRPr sz="3413" b="1"/>
            </a:lvl1pPr>
            <a:lvl2pPr marL="914400" lvl="1" indent="-228600" algn="l">
              <a:lnSpc>
                <a:spcPct val="90000"/>
              </a:lnSpc>
              <a:spcBef>
                <a:spcPts val="711"/>
              </a:spcBef>
              <a:spcAft>
                <a:spcPts val="0"/>
              </a:spcAft>
              <a:buClr>
                <a:schemeClr val="dk1"/>
              </a:buClr>
              <a:buSzPts val="2844"/>
              <a:buNone/>
              <a:defRPr sz="2844" b="1"/>
            </a:lvl2pPr>
            <a:lvl3pPr marL="1371600" lvl="2" indent="-228600" algn="l">
              <a:lnSpc>
                <a:spcPct val="90000"/>
              </a:lnSpc>
              <a:spcBef>
                <a:spcPts val="711"/>
              </a:spcBef>
              <a:spcAft>
                <a:spcPts val="0"/>
              </a:spcAft>
              <a:buClr>
                <a:schemeClr val="dk1"/>
              </a:buClr>
              <a:buSzPts val="2560"/>
              <a:buNone/>
              <a:defRPr sz="2560" b="1"/>
            </a:lvl3pPr>
            <a:lvl4pPr marL="1828800" lvl="3" indent="-228600" algn="l">
              <a:lnSpc>
                <a:spcPct val="90000"/>
              </a:lnSpc>
              <a:spcBef>
                <a:spcPts val="711"/>
              </a:spcBef>
              <a:spcAft>
                <a:spcPts val="0"/>
              </a:spcAft>
              <a:buClr>
                <a:schemeClr val="dk1"/>
              </a:buClr>
              <a:buSzPts val="2275"/>
              <a:buNone/>
              <a:defRPr sz="2275" b="1"/>
            </a:lvl4pPr>
            <a:lvl5pPr marL="2286000" lvl="4" indent="-228600" algn="l">
              <a:lnSpc>
                <a:spcPct val="90000"/>
              </a:lnSpc>
              <a:spcBef>
                <a:spcPts val="711"/>
              </a:spcBef>
              <a:spcAft>
                <a:spcPts val="0"/>
              </a:spcAft>
              <a:buClr>
                <a:schemeClr val="dk1"/>
              </a:buClr>
              <a:buSzPts val="2275"/>
              <a:buNone/>
              <a:defRPr sz="2275" b="1"/>
            </a:lvl5pPr>
            <a:lvl6pPr marL="2743200" lvl="5" indent="-228600" algn="l">
              <a:lnSpc>
                <a:spcPct val="90000"/>
              </a:lnSpc>
              <a:spcBef>
                <a:spcPts val="711"/>
              </a:spcBef>
              <a:spcAft>
                <a:spcPts val="0"/>
              </a:spcAft>
              <a:buClr>
                <a:schemeClr val="dk1"/>
              </a:buClr>
              <a:buSzPts val="2275"/>
              <a:buNone/>
              <a:defRPr sz="2275" b="1"/>
            </a:lvl6pPr>
            <a:lvl7pPr marL="3200400" lvl="6" indent="-228600" algn="l">
              <a:lnSpc>
                <a:spcPct val="90000"/>
              </a:lnSpc>
              <a:spcBef>
                <a:spcPts val="711"/>
              </a:spcBef>
              <a:spcAft>
                <a:spcPts val="0"/>
              </a:spcAft>
              <a:buClr>
                <a:schemeClr val="dk1"/>
              </a:buClr>
              <a:buSzPts val="2275"/>
              <a:buNone/>
              <a:defRPr sz="2275" b="1"/>
            </a:lvl7pPr>
            <a:lvl8pPr marL="3657600" lvl="7" indent="-228600" algn="l">
              <a:lnSpc>
                <a:spcPct val="90000"/>
              </a:lnSpc>
              <a:spcBef>
                <a:spcPts val="711"/>
              </a:spcBef>
              <a:spcAft>
                <a:spcPts val="0"/>
              </a:spcAft>
              <a:buClr>
                <a:schemeClr val="dk1"/>
              </a:buClr>
              <a:buSzPts val="2275"/>
              <a:buNone/>
              <a:defRPr sz="2275" b="1"/>
            </a:lvl8pPr>
            <a:lvl9pPr marL="4114800" lvl="8" indent="-228600" algn="l">
              <a:lnSpc>
                <a:spcPct val="90000"/>
              </a:lnSpc>
              <a:spcBef>
                <a:spcPts val="711"/>
              </a:spcBef>
              <a:spcAft>
                <a:spcPts val="0"/>
              </a:spcAft>
              <a:buClr>
                <a:schemeClr val="dk1"/>
              </a:buClr>
              <a:buSzPts val="2275"/>
              <a:buNone/>
              <a:defRPr sz="2275" b="1"/>
            </a:lvl9pPr>
          </a:lstStyle>
          <a:p>
            <a:endParaRPr/>
          </a:p>
        </p:txBody>
      </p:sp>
      <p:sp>
        <p:nvSpPr>
          <p:cNvPr id="68" name="Google Shape;68;p25"/>
          <p:cNvSpPr txBox="1">
            <a:spLocks noGrp="1"/>
          </p:cNvSpPr>
          <p:nvPr>
            <p:ph type="body" idx="4"/>
          </p:nvPr>
        </p:nvSpPr>
        <p:spPr>
          <a:xfrm>
            <a:off x="6582877" y="3562194"/>
            <a:ext cx="5528059" cy="523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69" name="Google Shape;69;p25"/>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7"/>
        <p:cNvGrpSpPr/>
        <p:nvPr/>
      </p:nvGrpSpPr>
      <p:grpSpPr>
        <a:xfrm>
          <a:off x="0" y="0"/>
          <a:ext cx="0" cy="0"/>
          <a:chOff x="0" y="0"/>
          <a:chExt cx="0" cy="0"/>
        </a:xfrm>
      </p:grpSpPr>
      <p:sp>
        <p:nvSpPr>
          <p:cNvPr id="78" name="Google Shape;78;p27"/>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95664" y="650134"/>
            <a:ext cx="4193875" cy="22754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50"/>
              <a:buFont typeface="Calibri"/>
              <a:buNone/>
              <a:defRPr sz="45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body" idx="1"/>
          </p:nvPr>
        </p:nvSpPr>
        <p:spPr>
          <a:xfrm>
            <a:off x="5528059" y="1404111"/>
            <a:ext cx="6582877" cy="6930250"/>
          </a:xfrm>
          <a:prstGeom prst="rect">
            <a:avLst/>
          </a:prstGeom>
          <a:noFill/>
          <a:ln>
            <a:noFill/>
          </a:ln>
        </p:spPr>
        <p:txBody>
          <a:bodyPr spcFirstLastPara="1" wrap="square" lIns="91425" tIns="45700" rIns="91425" bIns="45700" anchor="t" anchorCtr="0">
            <a:normAutofit/>
          </a:bodyPr>
          <a:lstStyle>
            <a:lvl1pPr marL="457200" lvl="0" indent="-517525" algn="l">
              <a:lnSpc>
                <a:spcPct val="90000"/>
              </a:lnSpc>
              <a:spcBef>
                <a:spcPts val="1422"/>
              </a:spcBef>
              <a:spcAft>
                <a:spcPts val="0"/>
              </a:spcAft>
              <a:buClr>
                <a:schemeClr val="dk1"/>
              </a:buClr>
              <a:buSzPts val="4550"/>
              <a:buChar char="•"/>
              <a:defRPr sz="4550"/>
            </a:lvl1pPr>
            <a:lvl2pPr marL="914400" lvl="1" indent="-481457" algn="l">
              <a:lnSpc>
                <a:spcPct val="90000"/>
              </a:lnSpc>
              <a:spcBef>
                <a:spcPts val="711"/>
              </a:spcBef>
              <a:spcAft>
                <a:spcPts val="0"/>
              </a:spcAft>
              <a:buClr>
                <a:schemeClr val="dk1"/>
              </a:buClr>
              <a:buSzPts val="3982"/>
              <a:buChar char="•"/>
              <a:defRPr sz="3982"/>
            </a:lvl2pPr>
            <a:lvl3pPr marL="1371600" lvl="2" indent="-445325" algn="l">
              <a:lnSpc>
                <a:spcPct val="90000"/>
              </a:lnSpc>
              <a:spcBef>
                <a:spcPts val="711"/>
              </a:spcBef>
              <a:spcAft>
                <a:spcPts val="0"/>
              </a:spcAft>
              <a:buClr>
                <a:schemeClr val="dk1"/>
              </a:buClr>
              <a:buSzPts val="3413"/>
              <a:buChar char="•"/>
              <a:defRPr sz="3413"/>
            </a:lvl3pPr>
            <a:lvl4pPr marL="1828800" lvl="3" indent="-409194" algn="l">
              <a:lnSpc>
                <a:spcPct val="90000"/>
              </a:lnSpc>
              <a:spcBef>
                <a:spcPts val="711"/>
              </a:spcBef>
              <a:spcAft>
                <a:spcPts val="0"/>
              </a:spcAft>
              <a:buClr>
                <a:schemeClr val="dk1"/>
              </a:buClr>
              <a:buSzPts val="2844"/>
              <a:buChar char="•"/>
              <a:defRPr sz="2844"/>
            </a:lvl4pPr>
            <a:lvl5pPr marL="2286000" lvl="4" indent="-409194" algn="l">
              <a:lnSpc>
                <a:spcPct val="90000"/>
              </a:lnSpc>
              <a:spcBef>
                <a:spcPts val="711"/>
              </a:spcBef>
              <a:spcAft>
                <a:spcPts val="0"/>
              </a:spcAft>
              <a:buClr>
                <a:schemeClr val="dk1"/>
              </a:buClr>
              <a:buSzPts val="2844"/>
              <a:buChar char="•"/>
              <a:defRPr sz="2844"/>
            </a:lvl5pPr>
            <a:lvl6pPr marL="2743200" lvl="5" indent="-409194" algn="l">
              <a:lnSpc>
                <a:spcPct val="90000"/>
              </a:lnSpc>
              <a:spcBef>
                <a:spcPts val="711"/>
              </a:spcBef>
              <a:spcAft>
                <a:spcPts val="0"/>
              </a:spcAft>
              <a:buClr>
                <a:schemeClr val="dk1"/>
              </a:buClr>
              <a:buSzPts val="2844"/>
              <a:buChar char="•"/>
              <a:defRPr sz="2844"/>
            </a:lvl6pPr>
            <a:lvl7pPr marL="3200400" lvl="6" indent="-409194" algn="l">
              <a:lnSpc>
                <a:spcPct val="90000"/>
              </a:lnSpc>
              <a:spcBef>
                <a:spcPts val="711"/>
              </a:spcBef>
              <a:spcAft>
                <a:spcPts val="0"/>
              </a:spcAft>
              <a:buClr>
                <a:schemeClr val="dk1"/>
              </a:buClr>
              <a:buSzPts val="2844"/>
              <a:buChar char="•"/>
              <a:defRPr sz="2844"/>
            </a:lvl7pPr>
            <a:lvl8pPr marL="3657600" lvl="7" indent="-409194" algn="l">
              <a:lnSpc>
                <a:spcPct val="90000"/>
              </a:lnSpc>
              <a:spcBef>
                <a:spcPts val="711"/>
              </a:spcBef>
              <a:spcAft>
                <a:spcPts val="0"/>
              </a:spcAft>
              <a:buClr>
                <a:schemeClr val="dk1"/>
              </a:buClr>
              <a:buSzPts val="2844"/>
              <a:buChar char="•"/>
              <a:defRPr sz="2844"/>
            </a:lvl8pPr>
            <a:lvl9pPr marL="4114800" lvl="8" indent="-409194" algn="l">
              <a:lnSpc>
                <a:spcPct val="90000"/>
              </a:lnSpc>
              <a:spcBef>
                <a:spcPts val="711"/>
              </a:spcBef>
              <a:spcAft>
                <a:spcPts val="0"/>
              </a:spcAft>
              <a:buClr>
                <a:schemeClr val="dk1"/>
              </a:buClr>
              <a:buSzPts val="2844"/>
              <a:buChar char="•"/>
              <a:defRPr sz="2844"/>
            </a:lvl9pPr>
          </a:lstStyle>
          <a:p>
            <a:endParaRPr/>
          </a:p>
        </p:txBody>
      </p:sp>
      <p:sp>
        <p:nvSpPr>
          <p:cNvPr id="84" name="Google Shape;84;p28"/>
          <p:cNvSpPr txBox="1">
            <a:spLocks noGrp="1"/>
          </p:cNvSpPr>
          <p:nvPr>
            <p:ph type="body" idx="2"/>
          </p:nvPr>
        </p:nvSpPr>
        <p:spPr>
          <a:xfrm>
            <a:off x="895664" y="2925604"/>
            <a:ext cx="4193875" cy="54200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22"/>
              </a:spcBef>
              <a:spcAft>
                <a:spcPts val="0"/>
              </a:spcAft>
              <a:buClr>
                <a:schemeClr val="dk1"/>
              </a:buClr>
              <a:buSzPts val="2275"/>
              <a:buNone/>
              <a:defRPr sz="2275"/>
            </a:lvl1pPr>
            <a:lvl2pPr marL="914400" lvl="1" indent="-228600" algn="l">
              <a:lnSpc>
                <a:spcPct val="90000"/>
              </a:lnSpc>
              <a:spcBef>
                <a:spcPts val="711"/>
              </a:spcBef>
              <a:spcAft>
                <a:spcPts val="0"/>
              </a:spcAft>
              <a:buClr>
                <a:schemeClr val="dk1"/>
              </a:buClr>
              <a:buSzPts val="1991"/>
              <a:buNone/>
              <a:defRPr sz="1991"/>
            </a:lvl2pPr>
            <a:lvl3pPr marL="1371600" lvl="2" indent="-228600" algn="l">
              <a:lnSpc>
                <a:spcPct val="90000"/>
              </a:lnSpc>
              <a:spcBef>
                <a:spcPts val="711"/>
              </a:spcBef>
              <a:spcAft>
                <a:spcPts val="0"/>
              </a:spcAft>
              <a:buClr>
                <a:schemeClr val="dk1"/>
              </a:buClr>
              <a:buSzPts val="1706"/>
              <a:buNone/>
              <a:defRPr sz="1706"/>
            </a:lvl3pPr>
            <a:lvl4pPr marL="1828800" lvl="3" indent="-228600" algn="l">
              <a:lnSpc>
                <a:spcPct val="90000"/>
              </a:lnSpc>
              <a:spcBef>
                <a:spcPts val="711"/>
              </a:spcBef>
              <a:spcAft>
                <a:spcPts val="0"/>
              </a:spcAft>
              <a:buClr>
                <a:schemeClr val="dk1"/>
              </a:buClr>
              <a:buSzPts val="1422"/>
              <a:buNone/>
              <a:defRPr sz="1422"/>
            </a:lvl4pPr>
            <a:lvl5pPr marL="2286000" lvl="4" indent="-228600" algn="l">
              <a:lnSpc>
                <a:spcPct val="90000"/>
              </a:lnSpc>
              <a:spcBef>
                <a:spcPts val="711"/>
              </a:spcBef>
              <a:spcAft>
                <a:spcPts val="0"/>
              </a:spcAft>
              <a:buClr>
                <a:schemeClr val="dk1"/>
              </a:buClr>
              <a:buSzPts val="1422"/>
              <a:buNone/>
              <a:defRPr sz="1422"/>
            </a:lvl5pPr>
            <a:lvl6pPr marL="2743200" lvl="5" indent="-228600" algn="l">
              <a:lnSpc>
                <a:spcPct val="90000"/>
              </a:lnSpc>
              <a:spcBef>
                <a:spcPts val="711"/>
              </a:spcBef>
              <a:spcAft>
                <a:spcPts val="0"/>
              </a:spcAft>
              <a:buClr>
                <a:schemeClr val="dk1"/>
              </a:buClr>
              <a:buSzPts val="1422"/>
              <a:buNone/>
              <a:defRPr sz="1422"/>
            </a:lvl6pPr>
            <a:lvl7pPr marL="3200400" lvl="6" indent="-228600" algn="l">
              <a:lnSpc>
                <a:spcPct val="90000"/>
              </a:lnSpc>
              <a:spcBef>
                <a:spcPts val="711"/>
              </a:spcBef>
              <a:spcAft>
                <a:spcPts val="0"/>
              </a:spcAft>
              <a:buClr>
                <a:schemeClr val="dk1"/>
              </a:buClr>
              <a:buSzPts val="1422"/>
              <a:buNone/>
              <a:defRPr sz="1422"/>
            </a:lvl7pPr>
            <a:lvl8pPr marL="3657600" lvl="7" indent="-228600" algn="l">
              <a:lnSpc>
                <a:spcPct val="90000"/>
              </a:lnSpc>
              <a:spcBef>
                <a:spcPts val="711"/>
              </a:spcBef>
              <a:spcAft>
                <a:spcPts val="0"/>
              </a:spcAft>
              <a:buClr>
                <a:schemeClr val="dk1"/>
              </a:buClr>
              <a:buSzPts val="1422"/>
              <a:buNone/>
              <a:defRPr sz="1422"/>
            </a:lvl8pPr>
            <a:lvl9pPr marL="4114800" lvl="8" indent="-228600" algn="l">
              <a:lnSpc>
                <a:spcPct val="90000"/>
              </a:lnSpc>
              <a:spcBef>
                <a:spcPts val="711"/>
              </a:spcBef>
              <a:spcAft>
                <a:spcPts val="0"/>
              </a:spcAft>
              <a:buClr>
                <a:schemeClr val="dk1"/>
              </a:buClr>
              <a:buSzPts val="1422"/>
              <a:buNone/>
              <a:defRPr sz="1422"/>
            </a:lvl9pPr>
          </a:lstStyle>
          <a:p>
            <a:endParaRPr/>
          </a:p>
        </p:txBody>
      </p:sp>
      <p:sp>
        <p:nvSpPr>
          <p:cNvPr id="85" name="Google Shape;85;p28"/>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257"/>
              <a:buFont typeface="Calibri"/>
              <a:buNone/>
              <a:defRPr sz="625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893971" y="2596022"/>
            <a:ext cx="11215271" cy="6187563"/>
          </a:xfrm>
          <a:prstGeom prst="rect">
            <a:avLst/>
          </a:prstGeom>
          <a:noFill/>
          <a:ln>
            <a:noFill/>
          </a:ln>
        </p:spPr>
        <p:txBody>
          <a:bodyPr spcFirstLastPara="1" wrap="square" lIns="91425" tIns="45700" rIns="91425" bIns="45700" anchor="t" anchorCtr="0">
            <a:normAutofit/>
          </a:bodyPr>
          <a:lstStyle>
            <a:lvl1pPr marL="457200" marR="0" lvl="0" indent="-481457" algn="l" rtl="0">
              <a:lnSpc>
                <a:spcPct val="90000"/>
              </a:lnSpc>
              <a:spcBef>
                <a:spcPts val="1422"/>
              </a:spcBef>
              <a:spcAft>
                <a:spcPts val="0"/>
              </a:spcAft>
              <a:buClr>
                <a:schemeClr val="dk1"/>
              </a:buClr>
              <a:buSzPts val="3982"/>
              <a:buFont typeface="Arial"/>
              <a:buChar char="•"/>
              <a:defRPr sz="3982" b="0" i="0" u="none" strike="noStrike" cap="none">
                <a:solidFill>
                  <a:schemeClr val="dk1"/>
                </a:solidFill>
                <a:latin typeface="Calibri"/>
                <a:ea typeface="Calibri"/>
                <a:cs typeface="Calibri"/>
                <a:sym typeface="Calibri"/>
              </a:defRPr>
            </a:lvl1pPr>
            <a:lvl2pPr marL="914400" marR="0" lvl="1" indent="-445325" algn="l" rtl="0">
              <a:lnSpc>
                <a:spcPct val="90000"/>
              </a:lnSpc>
              <a:spcBef>
                <a:spcPts val="711"/>
              </a:spcBef>
              <a:spcAft>
                <a:spcPts val="0"/>
              </a:spcAft>
              <a:buClr>
                <a:schemeClr val="dk1"/>
              </a:buClr>
              <a:buSzPts val="3413"/>
              <a:buFont typeface="Arial"/>
              <a:buChar char="•"/>
              <a:defRPr sz="3413" b="0" i="0" u="none" strike="noStrike" cap="none">
                <a:solidFill>
                  <a:schemeClr val="dk1"/>
                </a:solidFill>
                <a:latin typeface="Calibri"/>
                <a:ea typeface="Calibri"/>
                <a:cs typeface="Calibri"/>
                <a:sym typeface="Calibri"/>
              </a:defRPr>
            </a:lvl2pPr>
            <a:lvl3pPr marL="1371600" marR="0" lvl="2" indent="-409194" algn="l" rtl="0">
              <a:lnSpc>
                <a:spcPct val="90000"/>
              </a:lnSpc>
              <a:spcBef>
                <a:spcPts val="711"/>
              </a:spcBef>
              <a:spcAft>
                <a:spcPts val="0"/>
              </a:spcAft>
              <a:buClr>
                <a:schemeClr val="dk1"/>
              </a:buClr>
              <a:buSzPts val="2844"/>
              <a:buFont typeface="Arial"/>
              <a:buChar char="•"/>
              <a:defRPr sz="2844" b="0" i="0" u="none" strike="noStrike" cap="none">
                <a:solidFill>
                  <a:schemeClr val="dk1"/>
                </a:solidFill>
                <a:latin typeface="Calibri"/>
                <a:ea typeface="Calibri"/>
                <a:cs typeface="Calibri"/>
                <a:sym typeface="Calibri"/>
              </a:defRPr>
            </a:lvl3pPr>
            <a:lvl4pPr marL="1828800" marR="0" lvl="3"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4pPr>
            <a:lvl5pPr marL="2286000" marR="0" lvl="4"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5pPr>
            <a:lvl6pPr marL="2743200" marR="0" lvl="5"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6pPr>
            <a:lvl7pPr marL="3200400" marR="0" lvl="6"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7pPr>
            <a:lvl8pPr marL="3657600" marR="0" lvl="7" indent="-391159"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8pPr>
            <a:lvl9pPr marL="4114800" marR="0" lvl="8" indent="-391159"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70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706"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706"/>
              <a:buFont typeface="Arial"/>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4"/>
          <p:cNvSpPr txBox="1">
            <a:spLocks noGrp="1"/>
          </p:cNvSpPr>
          <p:nvPr>
            <p:ph type="ctrTitle"/>
          </p:nvPr>
        </p:nvSpPr>
        <p:spPr>
          <a:xfrm>
            <a:off x="975241" y="1595991"/>
            <a:ext cx="11052731" cy="2765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8800"/>
              <a:buFont typeface="Calibri"/>
              <a:buNone/>
            </a:pPr>
            <a:r>
              <a:rPr lang="es-PE"/>
              <a:t>Microcontroladores</a:t>
            </a:r>
            <a:endParaRPr/>
          </a:p>
        </p:txBody>
      </p:sp>
      <p:sp>
        <p:nvSpPr>
          <p:cNvPr id="112" name="Google Shape;112;p34"/>
          <p:cNvSpPr txBox="1">
            <a:spLocks noGrp="1"/>
          </p:cNvSpPr>
          <p:nvPr>
            <p:ph type="subTitle" idx="1"/>
          </p:nvPr>
        </p:nvSpPr>
        <p:spPr>
          <a:xfrm>
            <a:off x="1625402" y="4850211"/>
            <a:ext cx="9752410" cy="18718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s-PE"/>
              <a:t>Aspectos Introductorios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Los Microprocesadores</a:t>
            </a:r>
            <a:endParaRPr/>
          </a:p>
        </p:txBody>
      </p:sp>
      <p:sp>
        <p:nvSpPr>
          <p:cNvPr id="191" name="Google Shape;191;p9"/>
          <p:cNvSpPr txBox="1"/>
          <p:nvPr/>
        </p:nvSpPr>
        <p:spPr>
          <a:xfrm>
            <a:off x="893971" y="2322211"/>
            <a:ext cx="11215271" cy="7001084"/>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Intel 4004, producido en 1971. </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Se desarrolló originalmente para una calculadora.</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Contenía </a:t>
            </a:r>
            <a:r>
              <a:rPr lang="es-PE" sz="2800" b="0" i="0" u="none" strike="noStrike" cap="none">
                <a:solidFill>
                  <a:srgbClr val="C00000"/>
                </a:solidFill>
                <a:latin typeface="Calibri"/>
                <a:ea typeface="Calibri"/>
                <a:cs typeface="Calibri"/>
                <a:sym typeface="Calibri"/>
              </a:rPr>
              <a:t>2.300</a:t>
            </a:r>
            <a:r>
              <a:rPr lang="es-PE" sz="2800" b="0" i="0" u="none" strike="noStrike" cap="none">
                <a:solidFill>
                  <a:schemeClr val="dk1"/>
                </a:solidFill>
                <a:latin typeface="Calibri"/>
                <a:ea typeface="Calibri"/>
                <a:cs typeface="Calibri"/>
                <a:sym typeface="Calibri"/>
              </a:rPr>
              <a:t> transistores</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Era de 4 bits </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Realizaba 60.000 operaciones por segundo. </a:t>
            </a:r>
            <a:endParaRPr sz="1400" b="0" i="0" u="none" strike="noStrike" cap="none">
              <a:solidFill>
                <a:srgbClr val="000000"/>
              </a:solidFill>
              <a:latin typeface="Arial"/>
              <a:ea typeface="Arial"/>
              <a:cs typeface="Arial"/>
              <a:sym typeface="Arial"/>
            </a:endParaRPr>
          </a:p>
          <a:p>
            <a:pPr marL="325069" marR="0" lvl="0" indent="-325069" algn="just" rtl="0">
              <a:lnSpc>
                <a:spcPct val="12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Intel 8080, desarrollado en 1974.</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El primer microprocesador General Purpose.</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De 8 bits y </a:t>
            </a:r>
            <a:r>
              <a:rPr lang="es-PE" sz="2800" b="0" i="0" u="none" strike="noStrike" cap="none">
                <a:solidFill>
                  <a:srgbClr val="C00000"/>
                </a:solidFill>
                <a:latin typeface="Calibri"/>
                <a:ea typeface="Calibri"/>
                <a:cs typeface="Calibri"/>
                <a:sym typeface="Calibri"/>
              </a:rPr>
              <a:t>4.500</a:t>
            </a:r>
            <a:r>
              <a:rPr lang="es-PE" sz="2800" b="0" i="0" u="none" strike="noStrike" cap="none">
                <a:solidFill>
                  <a:schemeClr val="dk1"/>
                </a:solidFill>
                <a:latin typeface="Calibri"/>
                <a:ea typeface="Calibri"/>
                <a:cs typeface="Calibri"/>
                <a:sym typeface="Calibri"/>
              </a:rPr>
              <a:t> transistores.</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Ejecutaba 200.000 instrucciones por segundo.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Los Microprocesadores</a:t>
            </a:r>
            <a:endParaRPr/>
          </a:p>
        </p:txBody>
      </p:sp>
      <p:sp>
        <p:nvSpPr>
          <p:cNvPr id="197" name="Google Shape;197;p10"/>
          <p:cNvSpPr txBox="1"/>
          <p:nvPr/>
        </p:nvSpPr>
        <p:spPr>
          <a:xfrm>
            <a:off x="893971" y="2322211"/>
            <a:ext cx="11215271" cy="7001084"/>
          </a:xfrm>
          <a:prstGeom prst="rect">
            <a:avLst/>
          </a:prstGeom>
          <a:noFill/>
          <a:ln>
            <a:noFill/>
          </a:ln>
        </p:spPr>
        <p:txBody>
          <a:bodyPr spcFirstLastPara="1" wrap="square" lIns="91425" tIns="45700" rIns="91425" bIns="45700" anchor="t" anchorCtr="0">
            <a:normAutofit/>
          </a:bodyPr>
          <a:lstStyle/>
          <a:p>
            <a:pPr marL="325069" marR="0" lvl="0" indent="-325069" algn="l" rtl="0">
              <a:lnSpc>
                <a:spcPct val="120000"/>
              </a:lnSpc>
              <a:spcBef>
                <a:spcPts val="0"/>
              </a:spcBef>
              <a:spcAft>
                <a:spcPts val="0"/>
              </a:spcAft>
              <a:buClr>
                <a:schemeClr val="dk1"/>
              </a:buClr>
              <a:buSzPts val="2600"/>
              <a:buFont typeface="Arial"/>
              <a:buChar char="•"/>
            </a:pPr>
            <a:r>
              <a:rPr lang="es-PE" sz="2600" b="0" i="0" u="none" strike="noStrike" cap="none">
                <a:solidFill>
                  <a:schemeClr val="dk1"/>
                </a:solidFill>
                <a:latin typeface="Calibri"/>
                <a:ea typeface="Calibri"/>
                <a:cs typeface="Calibri"/>
                <a:sym typeface="Calibri"/>
              </a:rPr>
              <a:t>Los microprocesadores modernos tienen una capacidad y velocidad superior.</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600"/>
              <a:buFont typeface="Arial"/>
              <a:buChar char="-"/>
            </a:pPr>
            <a:r>
              <a:rPr lang="es-PE" sz="2600" b="0" i="0" u="none" strike="noStrike" cap="none">
                <a:solidFill>
                  <a:schemeClr val="dk1"/>
                </a:solidFill>
                <a:latin typeface="Calibri"/>
                <a:ea typeface="Calibri"/>
                <a:cs typeface="Calibri"/>
                <a:sym typeface="Calibri"/>
              </a:rPr>
              <a:t>Entre ellos figuran el </a:t>
            </a:r>
            <a:r>
              <a:rPr lang="es-PE" sz="2600" b="0" i="0" u="none" strike="noStrike" cap="none">
                <a:solidFill>
                  <a:srgbClr val="C00000"/>
                </a:solidFill>
                <a:latin typeface="Calibri"/>
                <a:ea typeface="Calibri"/>
                <a:cs typeface="Calibri"/>
                <a:sym typeface="Calibri"/>
              </a:rPr>
              <a:t>Intel Pentium Pro</a:t>
            </a:r>
            <a:r>
              <a:rPr lang="es-PE" sz="2600" b="0" i="0" u="none" strike="noStrike" cap="none">
                <a:solidFill>
                  <a:schemeClr val="dk1"/>
                </a:solidFill>
                <a:latin typeface="Calibri"/>
                <a:ea typeface="Calibri"/>
                <a:cs typeface="Calibri"/>
                <a:sym typeface="Calibri"/>
              </a:rPr>
              <a:t>, con 5,5 millones de transistores.</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600"/>
              <a:buFont typeface="Arial"/>
              <a:buChar char="-"/>
            </a:pPr>
            <a:r>
              <a:rPr lang="es-PE" sz="2600" b="0" i="0" u="none" strike="noStrike" cap="none">
                <a:solidFill>
                  <a:schemeClr val="dk1"/>
                </a:solidFill>
                <a:latin typeface="Calibri"/>
                <a:ea typeface="Calibri"/>
                <a:cs typeface="Calibri"/>
                <a:sym typeface="Calibri"/>
              </a:rPr>
              <a:t>El </a:t>
            </a:r>
            <a:r>
              <a:rPr lang="es-PE" sz="2600" b="0" i="0" u="none" strike="noStrike" cap="none">
                <a:solidFill>
                  <a:srgbClr val="C00000"/>
                </a:solidFill>
                <a:latin typeface="Calibri"/>
                <a:ea typeface="Calibri"/>
                <a:cs typeface="Calibri"/>
                <a:sym typeface="Calibri"/>
              </a:rPr>
              <a:t>UltraSparc-II</a:t>
            </a:r>
            <a:r>
              <a:rPr lang="es-PE" sz="2600" b="0" i="0" u="none" strike="noStrike" cap="none">
                <a:solidFill>
                  <a:schemeClr val="dk1"/>
                </a:solidFill>
                <a:latin typeface="Calibri"/>
                <a:ea typeface="Calibri"/>
                <a:cs typeface="Calibri"/>
                <a:sym typeface="Calibri"/>
              </a:rPr>
              <a:t>, de Sun Microsystems, que contiene 5,4 millones de  transistores.</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600"/>
              <a:buFont typeface="Arial"/>
              <a:buChar char="-"/>
            </a:pPr>
            <a:r>
              <a:rPr lang="es-PE" sz="2600" b="0" i="0" u="none" strike="noStrike" cap="none">
                <a:solidFill>
                  <a:schemeClr val="dk1"/>
                </a:solidFill>
                <a:latin typeface="Calibri"/>
                <a:ea typeface="Calibri"/>
                <a:cs typeface="Calibri"/>
                <a:sym typeface="Calibri"/>
              </a:rPr>
              <a:t>El </a:t>
            </a:r>
            <a:r>
              <a:rPr lang="es-PE" sz="2600" b="0" i="0" u="none" strike="noStrike" cap="none">
                <a:solidFill>
                  <a:srgbClr val="C00000"/>
                </a:solidFill>
                <a:latin typeface="Calibri"/>
                <a:ea typeface="Calibri"/>
                <a:cs typeface="Calibri"/>
                <a:sym typeface="Calibri"/>
              </a:rPr>
              <a:t>PowerPC 620 </a:t>
            </a:r>
            <a:r>
              <a:rPr lang="es-PE" sz="2600" b="0" i="0" u="none" strike="noStrike" cap="none">
                <a:solidFill>
                  <a:schemeClr val="dk1"/>
                </a:solidFill>
                <a:latin typeface="Calibri"/>
                <a:ea typeface="Calibri"/>
                <a:cs typeface="Calibri"/>
                <a:sym typeface="Calibri"/>
              </a:rPr>
              <a:t>(Apple, IBM y Motorola) con 7 millones de transistores.</a:t>
            </a:r>
            <a:endParaRPr sz="1400" b="0" i="0" u="none" strike="noStrike" cap="none">
              <a:solidFill>
                <a:srgbClr val="000000"/>
              </a:solidFill>
              <a:latin typeface="Arial"/>
              <a:ea typeface="Arial"/>
              <a:cs typeface="Arial"/>
              <a:sym typeface="Arial"/>
            </a:endParaRPr>
          </a:p>
          <a:p>
            <a:pPr marL="896938" marR="0" lvl="0" indent="-358775" algn="just" rtl="0">
              <a:lnSpc>
                <a:spcPct val="100000"/>
              </a:lnSpc>
              <a:spcBef>
                <a:spcPts val="1422"/>
              </a:spcBef>
              <a:spcAft>
                <a:spcPts val="0"/>
              </a:spcAft>
              <a:buClr>
                <a:schemeClr val="dk1"/>
              </a:buClr>
              <a:buSzPts val="2600"/>
              <a:buFont typeface="Arial"/>
              <a:buChar char="-"/>
            </a:pPr>
            <a:r>
              <a:rPr lang="es-PE" sz="2600" b="0" i="0" u="none" strike="noStrike" cap="none">
                <a:solidFill>
                  <a:schemeClr val="dk1"/>
                </a:solidFill>
                <a:latin typeface="Calibri"/>
                <a:ea typeface="Calibri"/>
                <a:cs typeface="Calibri"/>
                <a:sym typeface="Calibri"/>
              </a:rPr>
              <a:t>El </a:t>
            </a:r>
            <a:r>
              <a:rPr lang="es-PE" sz="2600" b="0" i="0" u="none" strike="noStrike" cap="none">
                <a:solidFill>
                  <a:srgbClr val="C00000"/>
                </a:solidFill>
                <a:latin typeface="Calibri"/>
                <a:ea typeface="Calibri"/>
                <a:cs typeface="Calibri"/>
                <a:sym typeface="Calibri"/>
              </a:rPr>
              <a:t>Alpha 21164 </a:t>
            </a:r>
            <a:r>
              <a:rPr lang="es-PE" sz="2600" b="0" i="0" u="none" strike="noStrike" cap="none">
                <a:solidFill>
                  <a:schemeClr val="dk1"/>
                </a:solidFill>
                <a:latin typeface="Calibri"/>
                <a:ea typeface="Calibri"/>
                <a:cs typeface="Calibri"/>
                <a:sym typeface="Calibri"/>
              </a:rPr>
              <a:t>(Digital Equipment Corporation) con 9,3 millones de transistores.</a:t>
            </a:r>
            <a:endParaRPr sz="1400" b="0" i="0" u="none" strike="noStrike" cap="none">
              <a:solidFill>
                <a:srgbClr val="000000"/>
              </a:solidFill>
              <a:latin typeface="Arial"/>
              <a:ea typeface="Arial"/>
              <a:cs typeface="Arial"/>
              <a:sym typeface="Arial"/>
            </a:endParaRPr>
          </a:p>
        </p:txBody>
      </p:sp>
      <p:pic>
        <p:nvPicPr>
          <p:cNvPr id="198" name="Google Shape;198;p10"/>
          <p:cNvPicPr preferRelativeResize="0"/>
          <p:nvPr/>
        </p:nvPicPr>
        <p:blipFill rotWithShape="1">
          <a:blip r:embed="rId3">
            <a:alphaModFix/>
          </a:blip>
          <a:srcRect/>
          <a:stretch/>
        </p:blipFill>
        <p:spPr>
          <a:xfrm>
            <a:off x="2864284" y="6006921"/>
            <a:ext cx="7312089" cy="2794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solidFill>
                  <a:srgbClr val="C00000"/>
                </a:solidFill>
              </a:rPr>
              <a:t>Los Microprocesadores</a:t>
            </a:r>
            <a:endParaRPr/>
          </a:p>
        </p:txBody>
      </p:sp>
      <p:sp>
        <p:nvSpPr>
          <p:cNvPr id="204" name="Google Shape;204;p11"/>
          <p:cNvSpPr txBox="1">
            <a:spLocks noGrp="1"/>
          </p:cNvSpPr>
          <p:nvPr>
            <p:ph type="body" idx="1"/>
          </p:nvPr>
        </p:nvSpPr>
        <p:spPr>
          <a:xfrm>
            <a:off x="628178" y="3196882"/>
            <a:ext cx="8132761" cy="1396564"/>
          </a:xfrm>
          <a:prstGeom prst="rect">
            <a:avLst/>
          </a:prstGeom>
          <a:noFill/>
          <a:ln>
            <a:noFill/>
          </a:ln>
        </p:spPr>
        <p:txBody>
          <a:bodyPr spcFirstLastPara="1" wrap="square" lIns="91425" tIns="45700" rIns="91425" bIns="45700" anchor="t" anchorCtr="0">
            <a:normAutofit/>
          </a:bodyPr>
          <a:lstStyle/>
          <a:p>
            <a:pPr marL="0" lvl="0" indent="0" algn="ctr" rtl="0">
              <a:lnSpc>
                <a:spcPct val="150000"/>
              </a:lnSpc>
              <a:spcBef>
                <a:spcPts val="0"/>
              </a:spcBef>
              <a:spcAft>
                <a:spcPts val="0"/>
              </a:spcAft>
              <a:buClr>
                <a:schemeClr val="dk1"/>
              </a:buClr>
              <a:buSzPts val="4800"/>
              <a:buNone/>
            </a:pPr>
            <a:r>
              <a:rPr lang="es-PE" sz="4800" b="1"/>
              <a:t>¿ Y los microcontroladores?</a:t>
            </a:r>
            <a:endParaRPr/>
          </a:p>
        </p:txBody>
      </p:sp>
      <p:pic>
        <p:nvPicPr>
          <p:cNvPr id="205" name="Google Shape;205;p11" descr="Imagen que contiene juguete, dibujo&#10;&#10;Descripción generada automáticamente"/>
          <p:cNvPicPr preferRelativeResize="0"/>
          <p:nvPr/>
        </p:nvPicPr>
        <p:blipFill rotWithShape="1">
          <a:blip r:embed="rId3">
            <a:alphaModFix/>
          </a:blip>
          <a:srcRect l="13222" t="7750" r="14387" b="7303"/>
          <a:stretch/>
        </p:blipFill>
        <p:spPr>
          <a:xfrm>
            <a:off x="8954521" y="2776732"/>
            <a:ext cx="3420514" cy="4013743"/>
          </a:xfrm>
          <a:prstGeom prst="rect">
            <a:avLst/>
          </a:prstGeom>
          <a:noFill/>
          <a:ln>
            <a:noFill/>
          </a:ln>
        </p:spPr>
      </p:pic>
      <p:sp>
        <p:nvSpPr>
          <p:cNvPr id="206" name="Google Shape;206;p11"/>
          <p:cNvSpPr txBox="1"/>
          <p:nvPr/>
        </p:nvSpPr>
        <p:spPr>
          <a:xfrm>
            <a:off x="771435" y="5080166"/>
            <a:ext cx="8132761" cy="1183603"/>
          </a:xfrm>
          <a:prstGeom prst="rect">
            <a:avLst/>
          </a:prstGeom>
          <a:noFill/>
          <a:ln>
            <a:noFill/>
          </a:ln>
        </p:spPr>
        <p:txBody>
          <a:bodyPr spcFirstLastPara="1" wrap="square" lIns="91425" tIns="45700" rIns="91425" bIns="45700" anchor="t" anchorCtr="0">
            <a:normAutofit/>
          </a:bodyPr>
          <a:lstStyle/>
          <a:p>
            <a:pPr marL="0" marR="0" lvl="0" indent="0" algn="ctr" rtl="0">
              <a:lnSpc>
                <a:spcPct val="140000"/>
              </a:lnSpc>
              <a:spcBef>
                <a:spcPts val="0"/>
              </a:spcBef>
              <a:spcAft>
                <a:spcPts val="0"/>
              </a:spcAft>
              <a:buClr>
                <a:schemeClr val="dk1"/>
              </a:buClr>
              <a:buSzPts val="4800"/>
              <a:buFont typeface="Arial"/>
              <a:buNone/>
            </a:pPr>
            <a:r>
              <a:rPr lang="es-PE" sz="4800" b="1" i="0" u="none" strike="noStrike" cap="none">
                <a:solidFill>
                  <a:schemeClr val="dk1"/>
                </a:solidFill>
                <a:latin typeface="Calibri"/>
                <a:ea typeface="Calibri"/>
                <a:cs typeface="Calibri"/>
                <a:sym typeface="Calibri"/>
              </a:rPr>
              <a:t>¿Qué es un microcontrolador?</a:t>
            </a:r>
            <a:endParaRPr sz="1400" b="0" i="0" u="none" strike="noStrike" cap="none">
              <a:solidFill>
                <a:srgbClr val="000000"/>
              </a:solidFill>
              <a:latin typeface="Arial"/>
              <a:ea typeface="Arial"/>
              <a:cs typeface="Arial"/>
              <a:sym typeface="Arial"/>
            </a:endParaRPr>
          </a:p>
          <a:p>
            <a:pPr marL="0" marR="0" lvl="0" indent="0" algn="ctr" rtl="0">
              <a:lnSpc>
                <a:spcPct val="140000"/>
              </a:lnSpc>
              <a:spcBef>
                <a:spcPts val="1422"/>
              </a:spcBef>
              <a:spcAft>
                <a:spcPts val="0"/>
              </a:spcAft>
              <a:buClr>
                <a:schemeClr val="dk1"/>
              </a:buClr>
              <a:buSzPts val="4800"/>
              <a:buFont typeface="Arial"/>
              <a:buNone/>
            </a:pPr>
            <a:endParaRPr sz="4800" b="1"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El Microcontrolador</a:t>
            </a:r>
            <a:endParaRPr/>
          </a:p>
        </p:txBody>
      </p:sp>
      <p:sp>
        <p:nvSpPr>
          <p:cNvPr id="212" name="Google Shape;212;p12"/>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p>
            <a:pPr marL="325069" lvl="0" indent="-325069" algn="just" rtl="0">
              <a:lnSpc>
                <a:spcPct val="110000"/>
              </a:lnSpc>
              <a:spcBef>
                <a:spcPts val="0"/>
              </a:spcBef>
              <a:spcAft>
                <a:spcPts val="0"/>
              </a:spcAft>
              <a:buClr>
                <a:schemeClr val="dk1"/>
              </a:buClr>
              <a:buSzPts val="2800"/>
              <a:buChar char="•"/>
            </a:pPr>
            <a:r>
              <a:rPr lang="es-PE" sz="2800">
                <a:solidFill>
                  <a:schemeClr val="dk1"/>
                </a:solidFill>
              </a:rPr>
              <a:t>Son sistemas embebidos creados ante la necesidad de integrar todas las funciones de un sistema en un espacio reducido, de manera que pueda ser utilizado en distintos equipos de electrónica de consumo.</a:t>
            </a:r>
            <a:endParaRPr/>
          </a:p>
          <a:p>
            <a:pPr marL="325069" lvl="0" indent="-325069" algn="just" rtl="0">
              <a:lnSpc>
                <a:spcPct val="110000"/>
              </a:lnSpc>
              <a:spcBef>
                <a:spcPts val="1422"/>
              </a:spcBef>
              <a:spcAft>
                <a:spcPts val="0"/>
              </a:spcAft>
              <a:buClr>
                <a:schemeClr val="dk1"/>
              </a:buClr>
              <a:buSzPts val="2800"/>
              <a:buChar char="•"/>
            </a:pPr>
            <a:r>
              <a:rPr lang="es-PE" sz="2800">
                <a:solidFill>
                  <a:schemeClr val="dk1"/>
                </a:solidFill>
              </a:rPr>
              <a:t>Al tener una alta concentración de transistores, tienen dificultades para disipar su potencia, por ello son usados mayormente en aplicaciones a bajo consumo.</a:t>
            </a:r>
            <a:endParaRPr/>
          </a:p>
          <a:p>
            <a:pPr marL="325069" lvl="0" indent="-325069" algn="just" rtl="0">
              <a:lnSpc>
                <a:spcPct val="110000"/>
              </a:lnSpc>
              <a:spcBef>
                <a:spcPts val="1422"/>
              </a:spcBef>
              <a:spcAft>
                <a:spcPts val="0"/>
              </a:spcAft>
              <a:buClr>
                <a:schemeClr val="dk1"/>
              </a:buClr>
              <a:buSzPts val="2800"/>
              <a:buChar char="•"/>
            </a:pPr>
            <a:r>
              <a:rPr lang="es-PE" sz="2800">
                <a:solidFill>
                  <a:schemeClr val="dk1"/>
                </a:solidFill>
              </a:rPr>
              <a:t>Mientras la tecnología siga avanzando en su nivel de integración (Ley de Moore) los circuitos integrados se seguirán enfrentando a problemas relacionados con disipación de potencia y altas corrientes.</a:t>
            </a:r>
            <a:endParaRPr/>
          </a:p>
          <a:p>
            <a:pPr marL="0" lvl="0" indent="0" algn="l" rtl="0">
              <a:lnSpc>
                <a:spcPct val="90000"/>
              </a:lnSpc>
              <a:spcBef>
                <a:spcPts val="1422"/>
              </a:spcBef>
              <a:spcAft>
                <a:spcPts val="0"/>
              </a:spcAft>
              <a:buClr>
                <a:schemeClr val="dk1"/>
              </a:buClr>
              <a:buSzPts val="3982"/>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El Microcontrolador</a:t>
            </a:r>
            <a:endParaRPr/>
          </a:p>
        </p:txBody>
      </p:sp>
      <p:sp>
        <p:nvSpPr>
          <p:cNvPr id="218" name="Google Shape;218;p13"/>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900"/>
              <a:buNone/>
            </a:pPr>
            <a:r>
              <a:rPr lang="es-PE" b="1"/>
              <a:t>¿Cuál es la diferencia?</a:t>
            </a:r>
            <a:endParaRPr/>
          </a:p>
          <a:p>
            <a:pPr marL="325069" lvl="0" indent="-325069" algn="just" rtl="0">
              <a:lnSpc>
                <a:spcPct val="110000"/>
              </a:lnSpc>
              <a:spcBef>
                <a:spcPts val="1422"/>
              </a:spcBef>
              <a:spcAft>
                <a:spcPts val="0"/>
              </a:spcAft>
              <a:buClr>
                <a:schemeClr val="dk1"/>
              </a:buClr>
              <a:buSzPts val="2800"/>
              <a:buChar char="•"/>
            </a:pPr>
            <a:r>
              <a:rPr lang="es-PE" sz="2800">
                <a:solidFill>
                  <a:schemeClr val="dk1"/>
                </a:solidFill>
              </a:rPr>
              <a:t>Entonces la diferencia es que un microprocesador es un dispositivo que puede hacer distintas tareas pero necesita muchos periféricos para su funcionamiento.</a:t>
            </a:r>
            <a:endParaRPr/>
          </a:p>
          <a:p>
            <a:pPr marL="325069" lvl="0" indent="-325069" algn="just" rtl="0">
              <a:lnSpc>
                <a:spcPct val="110000"/>
              </a:lnSpc>
              <a:spcBef>
                <a:spcPts val="1422"/>
              </a:spcBef>
              <a:spcAft>
                <a:spcPts val="0"/>
              </a:spcAft>
              <a:buClr>
                <a:schemeClr val="dk1"/>
              </a:buClr>
              <a:buSzPts val="2800"/>
              <a:buChar char="•"/>
            </a:pPr>
            <a:r>
              <a:rPr lang="es-PE" sz="2800">
                <a:solidFill>
                  <a:schemeClr val="dk1"/>
                </a:solidFill>
              </a:rPr>
              <a:t>Mientras que un controlador es un dispositivo que realiza una única función, sin periféricos indispensables para su funcionamiento.</a:t>
            </a:r>
            <a:endParaRPr/>
          </a:p>
          <a:p>
            <a:pPr marL="0" lvl="0" indent="0" algn="just" rtl="0">
              <a:lnSpc>
                <a:spcPct val="110000"/>
              </a:lnSpc>
              <a:spcBef>
                <a:spcPts val="1422"/>
              </a:spcBef>
              <a:spcAft>
                <a:spcPts val="0"/>
              </a:spcAft>
              <a:buClr>
                <a:srgbClr val="C00000"/>
              </a:buClr>
              <a:buSzPts val="2800"/>
              <a:buNone/>
            </a:pPr>
            <a:r>
              <a:rPr lang="es-PE" sz="2800">
                <a:solidFill>
                  <a:srgbClr val="C00000"/>
                </a:solidFill>
              </a:rPr>
              <a:t>Por Ejemplo: </a:t>
            </a:r>
            <a:r>
              <a:rPr lang="es-PE" sz="2800">
                <a:solidFill>
                  <a:schemeClr val="dk1"/>
                </a:solidFill>
              </a:rPr>
              <a:t>Un sistema de alarma se puede hacer con:</a:t>
            </a:r>
            <a:endParaRPr/>
          </a:p>
          <a:p>
            <a:pPr marL="325069" lvl="0" indent="-147267" algn="just" rtl="0">
              <a:lnSpc>
                <a:spcPct val="110000"/>
              </a:lnSpc>
              <a:spcBef>
                <a:spcPts val="1422"/>
              </a:spcBef>
              <a:spcAft>
                <a:spcPts val="0"/>
              </a:spcAft>
              <a:buClr>
                <a:schemeClr val="dk1"/>
              </a:buClr>
              <a:buSzPts val="2800"/>
              <a:buNone/>
            </a:pPr>
            <a:endParaRPr sz="2800">
              <a:solidFill>
                <a:schemeClr val="dk1"/>
              </a:solidFill>
            </a:endParaRPr>
          </a:p>
          <a:p>
            <a:pPr marL="0" lvl="0" indent="0" algn="l" rtl="0">
              <a:lnSpc>
                <a:spcPct val="90000"/>
              </a:lnSpc>
              <a:spcBef>
                <a:spcPts val="1422"/>
              </a:spcBef>
              <a:spcAft>
                <a:spcPts val="0"/>
              </a:spcAft>
              <a:buClr>
                <a:schemeClr val="dk1"/>
              </a:buClr>
              <a:buSzPts val="3982"/>
              <a:buNone/>
            </a:pPr>
            <a:endParaRPr b="1"/>
          </a:p>
        </p:txBody>
      </p:sp>
      <p:pic>
        <p:nvPicPr>
          <p:cNvPr id="219" name="Google Shape;219;p13"/>
          <p:cNvPicPr preferRelativeResize="0"/>
          <p:nvPr/>
        </p:nvPicPr>
        <p:blipFill rotWithShape="1">
          <a:blip r:embed="rId3">
            <a:alphaModFix/>
          </a:blip>
          <a:srcRect/>
          <a:stretch/>
        </p:blipFill>
        <p:spPr>
          <a:xfrm>
            <a:off x="1319948" y="6410316"/>
            <a:ext cx="10383636" cy="22107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El Microcontrolador</a:t>
            </a:r>
            <a:endParaRPr/>
          </a:p>
        </p:txBody>
      </p:sp>
      <p:pic>
        <p:nvPicPr>
          <p:cNvPr id="225" name="Google Shape;225;p14"/>
          <p:cNvPicPr preferRelativeResize="0"/>
          <p:nvPr/>
        </p:nvPicPr>
        <p:blipFill rotWithShape="1">
          <a:blip r:embed="rId3">
            <a:alphaModFix/>
          </a:blip>
          <a:srcRect l="6988" t="8277" r="6430"/>
          <a:stretch/>
        </p:blipFill>
        <p:spPr>
          <a:xfrm>
            <a:off x="3464762" y="2791597"/>
            <a:ext cx="6431255" cy="5366751"/>
          </a:xfrm>
          <a:prstGeom prst="rect">
            <a:avLst/>
          </a:prstGeom>
          <a:noFill/>
          <a:ln>
            <a:noFill/>
          </a:ln>
        </p:spPr>
      </p:pic>
      <p:pic>
        <p:nvPicPr>
          <p:cNvPr id="226" name="Google Shape;226;p14" descr="Imagen que contiene electrónica, circuito&#10;&#10;Descripción generada automáticamente"/>
          <p:cNvPicPr preferRelativeResize="0"/>
          <p:nvPr/>
        </p:nvPicPr>
        <p:blipFill rotWithShape="1">
          <a:blip r:embed="rId4">
            <a:alphaModFix/>
          </a:blip>
          <a:srcRect l="6098" t="19374" r="8057" b="17519"/>
          <a:stretch/>
        </p:blipFill>
        <p:spPr>
          <a:xfrm>
            <a:off x="5729871" y="2903657"/>
            <a:ext cx="1472375" cy="1092669"/>
          </a:xfrm>
          <a:prstGeom prst="rect">
            <a:avLst/>
          </a:prstGeom>
          <a:noFill/>
          <a:ln>
            <a:noFill/>
          </a:ln>
        </p:spPr>
      </p:pic>
      <p:sp>
        <p:nvSpPr>
          <p:cNvPr id="227" name="Google Shape;227;p14"/>
          <p:cNvSpPr/>
          <p:nvPr/>
        </p:nvSpPr>
        <p:spPr>
          <a:xfrm>
            <a:off x="5286144" y="2484174"/>
            <a:ext cx="2359830"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Microprocesador</a:t>
            </a:r>
            <a:endParaRPr sz="1400" b="0" i="0" u="none" strike="noStrike" cap="none">
              <a:solidFill>
                <a:srgbClr val="000000"/>
              </a:solidFill>
              <a:latin typeface="Arial"/>
              <a:ea typeface="Arial"/>
              <a:cs typeface="Arial"/>
              <a:sym typeface="Arial"/>
            </a:endParaRPr>
          </a:p>
        </p:txBody>
      </p:sp>
      <p:sp>
        <p:nvSpPr>
          <p:cNvPr id="228" name="Google Shape;228;p14"/>
          <p:cNvSpPr/>
          <p:nvPr/>
        </p:nvSpPr>
        <p:spPr>
          <a:xfrm>
            <a:off x="8150327" y="2472594"/>
            <a:ext cx="842532"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ADC</a:t>
            </a:r>
            <a:endParaRPr sz="1400" b="0" i="0" u="none" strike="noStrike" cap="none">
              <a:solidFill>
                <a:srgbClr val="000000"/>
              </a:solidFill>
              <a:latin typeface="Arial"/>
              <a:ea typeface="Arial"/>
              <a:cs typeface="Arial"/>
              <a:sym typeface="Arial"/>
            </a:endParaRPr>
          </a:p>
        </p:txBody>
      </p:sp>
      <p:sp>
        <p:nvSpPr>
          <p:cNvPr id="229" name="Google Shape;229;p14"/>
          <p:cNvSpPr/>
          <p:nvPr/>
        </p:nvSpPr>
        <p:spPr>
          <a:xfrm>
            <a:off x="2622230" y="4648307"/>
            <a:ext cx="842532"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GPIO</a:t>
            </a:r>
            <a:endParaRPr sz="1400" b="0" i="0" u="none" strike="noStrike" cap="none">
              <a:solidFill>
                <a:srgbClr val="000000"/>
              </a:solidFill>
              <a:latin typeface="Arial"/>
              <a:ea typeface="Arial"/>
              <a:cs typeface="Arial"/>
              <a:sym typeface="Arial"/>
            </a:endParaRPr>
          </a:p>
        </p:txBody>
      </p:sp>
      <p:sp>
        <p:nvSpPr>
          <p:cNvPr id="230" name="Google Shape;230;p14"/>
          <p:cNvSpPr/>
          <p:nvPr/>
        </p:nvSpPr>
        <p:spPr>
          <a:xfrm>
            <a:off x="1509370" y="3597890"/>
            <a:ext cx="2225720"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Temporizadores</a:t>
            </a:r>
            <a:endParaRPr sz="1400" b="0" i="0" u="none" strike="noStrike" cap="none">
              <a:solidFill>
                <a:srgbClr val="000000"/>
              </a:solidFill>
              <a:latin typeface="Arial"/>
              <a:ea typeface="Arial"/>
              <a:cs typeface="Arial"/>
              <a:sym typeface="Arial"/>
            </a:endParaRPr>
          </a:p>
        </p:txBody>
      </p:sp>
      <p:sp>
        <p:nvSpPr>
          <p:cNvPr id="231" name="Google Shape;231;p14"/>
          <p:cNvSpPr/>
          <p:nvPr/>
        </p:nvSpPr>
        <p:spPr>
          <a:xfrm>
            <a:off x="2836714" y="2707814"/>
            <a:ext cx="1485045"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Oscilador</a:t>
            </a:r>
            <a:endParaRPr sz="1400" b="0" i="0" u="none" strike="noStrike" cap="none">
              <a:solidFill>
                <a:srgbClr val="000000"/>
              </a:solidFill>
              <a:latin typeface="Arial"/>
              <a:ea typeface="Arial"/>
              <a:cs typeface="Arial"/>
              <a:sym typeface="Arial"/>
            </a:endParaRPr>
          </a:p>
        </p:txBody>
      </p:sp>
      <p:sp>
        <p:nvSpPr>
          <p:cNvPr id="232" name="Google Shape;232;p14"/>
          <p:cNvSpPr/>
          <p:nvPr/>
        </p:nvSpPr>
        <p:spPr>
          <a:xfrm>
            <a:off x="9354273" y="4406591"/>
            <a:ext cx="1472375"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UART</a:t>
            </a:r>
            <a:endParaRPr sz="1400" b="0" i="0" u="none" strike="noStrike" cap="none">
              <a:solidFill>
                <a:srgbClr val="000000"/>
              </a:solidFill>
              <a:latin typeface="Arial"/>
              <a:ea typeface="Arial"/>
              <a:cs typeface="Arial"/>
              <a:sym typeface="Arial"/>
            </a:endParaRPr>
          </a:p>
        </p:txBody>
      </p:sp>
      <p:sp>
        <p:nvSpPr>
          <p:cNvPr id="233" name="Google Shape;233;p14"/>
          <p:cNvSpPr/>
          <p:nvPr/>
        </p:nvSpPr>
        <p:spPr>
          <a:xfrm>
            <a:off x="9804790" y="2998251"/>
            <a:ext cx="842532" cy="47043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0" u="none" strike="noStrike" cap="none">
                <a:solidFill>
                  <a:schemeClr val="dk1"/>
                </a:solidFill>
                <a:latin typeface="Calibri"/>
                <a:ea typeface="Calibri"/>
                <a:cs typeface="Calibri"/>
                <a:sym typeface="Calibri"/>
              </a:rPr>
              <a:t>CLC</a:t>
            </a:r>
            <a:endParaRPr sz="1400" b="0" i="0" u="none" strike="noStrike" cap="none">
              <a:solidFill>
                <a:srgbClr val="000000"/>
              </a:solidFill>
              <a:latin typeface="Arial"/>
              <a:ea typeface="Arial"/>
              <a:cs typeface="Arial"/>
              <a:sym typeface="Arial"/>
            </a:endParaRPr>
          </a:p>
        </p:txBody>
      </p:sp>
      <p:sp>
        <p:nvSpPr>
          <p:cNvPr id="234" name="Google Shape;234;p14"/>
          <p:cNvSpPr/>
          <p:nvPr/>
        </p:nvSpPr>
        <p:spPr>
          <a:xfrm>
            <a:off x="1843615" y="8072271"/>
            <a:ext cx="9670866" cy="76375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PE" sz="1800" b="1" i="1" u="none" strike="noStrike" cap="none">
                <a:solidFill>
                  <a:schemeClr val="dk1"/>
                </a:solidFill>
                <a:latin typeface="Calibri"/>
                <a:ea typeface="Calibri"/>
                <a:cs typeface="Calibri"/>
                <a:sym typeface="Calibri"/>
              </a:rPr>
              <a:t>Periféricos de un microcontrolador </a:t>
            </a: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6280072" y="4038839"/>
            <a:ext cx="371974" cy="470438"/>
          </a:xfrm>
          <a:prstGeom prst="downArrow">
            <a:avLst>
              <a:gd name="adj1" fmla="val 50000"/>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El Microcontrolador PIC</a:t>
            </a:r>
            <a:endParaRPr/>
          </a:p>
        </p:txBody>
      </p:sp>
      <p:sp>
        <p:nvSpPr>
          <p:cNvPr id="241" name="Google Shape;241;p15"/>
          <p:cNvSpPr txBox="1">
            <a:spLocks noGrp="1"/>
          </p:cNvSpPr>
          <p:nvPr>
            <p:ph type="body" idx="1"/>
          </p:nvPr>
        </p:nvSpPr>
        <p:spPr>
          <a:xfrm>
            <a:off x="894764" y="2319338"/>
            <a:ext cx="11215271" cy="6461381"/>
          </a:xfrm>
          <a:prstGeom prst="rect">
            <a:avLst/>
          </a:prstGeom>
          <a:noFill/>
          <a:ln>
            <a:noFill/>
          </a:ln>
        </p:spPr>
        <p:txBody>
          <a:bodyPr spcFirstLastPara="1" wrap="square" lIns="91425" tIns="45700" rIns="91425" bIns="45700" anchor="t" anchorCtr="0">
            <a:normAutofit/>
          </a:bodyPr>
          <a:lstStyle/>
          <a:p>
            <a:pPr marL="325069" lvl="0" indent="-325069" algn="l" rtl="0">
              <a:lnSpc>
                <a:spcPct val="90000"/>
              </a:lnSpc>
              <a:spcBef>
                <a:spcPts val="0"/>
              </a:spcBef>
              <a:spcAft>
                <a:spcPts val="0"/>
              </a:spcAft>
              <a:buClr>
                <a:schemeClr val="dk1"/>
              </a:buClr>
              <a:buSzPts val="2800"/>
              <a:buChar char="•"/>
            </a:pPr>
            <a:r>
              <a:rPr lang="es-PE" sz="2800" b="1"/>
              <a:t>PIC</a:t>
            </a:r>
            <a:r>
              <a:rPr lang="es-PE" sz="2800"/>
              <a:t> proviene de las siglas </a:t>
            </a:r>
            <a:r>
              <a:rPr lang="es-PE" sz="2800" b="1"/>
              <a:t>“</a:t>
            </a:r>
            <a:r>
              <a:rPr lang="es-PE" sz="2800" b="1" i="1"/>
              <a:t>Programmable Interrupt Controller”</a:t>
            </a:r>
            <a:r>
              <a:rPr lang="es-PE" sz="2800"/>
              <a:t>.</a:t>
            </a:r>
            <a:endParaRPr/>
          </a:p>
          <a:p>
            <a:pPr marL="325069" lvl="0" indent="-147268" algn="l" rtl="0">
              <a:lnSpc>
                <a:spcPct val="90000"/>
              </a:lnSpc>
              <a:spcBef>
                <a:spcPts val="0"/>
              </a:spcBef>
              <a:spcAft>
                <a:spcPts val="0"/>
              </a:spcAft>
              <a:buClr>
                <a:schemeClr val="dk1"/>
              </a:buClr>
              <a:buSzPts val="2800"/>
              <a:buNone/>
            </a:pPr>
            <a:endParaRPr/>
          </a:p>
          <a:p>
            <a:pPr marL="325069" lvl="0" indent="-325069" algn="just" rtl="0">
              <a:lnSpc>
                <a:spcPct val="110000"/>
              </a:lnSpc>
              <a:spcBef>
                <a:spcPts val="1422"/>
              </a:spcBef>
              <a:spcAft>
                <a:spcPts val="0"/>
              </a:spcAft>
              <a:buClr>
                <a:schemeClr val="dk1"/>
              </a:buClr>
              <a:buSzPts val="2800"/>
              <a:buChar char="•"/>
            </a:pPr>
            <a:r>
              <a:rPr lang="es-PE" sz="2800"/>
              <a:t>Los </a:t>
            </a:r>
            <a:r>
              <a:rPr lang="es-PE" sz="2800" b="1"/>
              <a:t>PIC</a:t>
            </a:r>
            <a:r>
              <a:rPr lang="es-PE" sz="2800"/>
              <a:t> son microcontroladores RISC fabricados por Microchip  y derivados de la familia PIC16 originalmente desarrollado por la división de microelectrónica de General Instruments.</a:t>
            </a:r>
            <a:endParaRPr/>
          </a:p>
          <a:p>
            <a:pPr marL="325069" lvl="0" indent="-325069" algn="just" rtl="0">
              <a:lnSpc>
                <a:spcPct val="110000"/>
              </a:lnSpc>
              <a:spcBef>
                <a:spcPts val="1422"/>
              </a:spcBef>
              <a:spcAft>
                <a:spcPts val="0"/>
              </a:spcAft>
              <a:buClr>
                <a:schemeClr val="dk1"/>
              </a:buClr>
              <a:buSzPts val="2800"/>
              <a:buChar char="•"/>
            </a:pPr>
            <a:r>
              <a:rPr lang="es-PE" sz="2800"/>
              <a:t>Se pueden programar en lenguaje ensamblador y lenguaje C, para esto se han desarrollado una serie de herramientas de bajo costo por parte de terceros como son programadores, software, etc., que facilitan el uso y programación de estos dispositivos.</a:t>
            </a:r>
            <a:endParaRPr/>
          </a:p>
        </p:txBody>
      </p:sp>
      <p:pic>
        <p:nvPicPr>
          <p:cNvPr id="242" name="Google Shape;242;p15" descr="Imagen que contiene electrónica, circuito&#10;&#10;Descripción generada automáticamente"/>
          <p:cNvPicPr preferRelativeResize="0"/>
          <p:nvPr/>
        </p:nvPicPr>
        <p:blipFill rotWithShape="1">
          <a:blip r:embed="rId3">
            <a:alphaModFix/>
          </a:blip>
          <a:srcRect/>
          <a:stretch/>
        </p:blipFill>
        <p:spPr>
          <a:xfrm>
            <a:off x="4249690" y="6803626"/>
            <a:ext cx="4503831" cy="20172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6"/>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ISA</a:t>
            </a:r>
            <a:endParaRPr/>
          </a:p>
        </p:txBody>
      </p:sp>
      <p:sp>
        <p:nvSpPr>
          <p:cNvPr id="248" name="Google Shape;248;p16"/>
          <p:cNvSpPr txBox="1">
            <a:spLocks noGrp="1"/>
          </p:cNvSpPr>
          <p:nvPr>
            <p:ph type="body" idx="1"/>
          </p:nvPr>
        </p:nvSpPr>
        <p:spPr>
          <a:xfrm>
            <a:off x="894764" y="2319338"/>
            <a:ext cx="11215271" cy="6461381"/>
          </a:xfrm>
          <a:prstGeom prst="rect">
            <a:avLst/>
          </a:prstGeom>
          <a:noFill/>
          <a:ln>
            <a:noFill/>
          </a:ln>
        </p:spPr>
        <p:txBody>
          <a:bodyPr spcFirstLastPara="1" wrap="square" lIns="91425" tIns="45700" rIns="91425" bIns="45700" anchor="t" anchorCtr="0">
            <a:normAutofit/>
          </a:bodyPr>
          <a:lstStyle/>
          <a:p>
            <a:pPr marL="325069" lvl="0" indent="-325069" algn="l" rtl="0">
              <a:lnSpc>
                <a:spcPct val="90000"/>
              </a:lnSpc>
              <a:spcBef>
                <a:spcPts val="0"/>
              </a:spcBef>
              <a:spcAft>
                <a:spcPts val="0"/>
              </a:spcAft>
              <a:buClr>
                <a:schemeClr val="dk1"/>
              </a:buClr>
              <a:buSzPts val="2800"/>
              <a:buChar char="•"/>
            </a:pPr>
            <a:r>
              <a:rPr lang="es-PE" sz="2800"/>
              <a:t>ISA proviene de las siglas </a:t>
            </a:r>
            <a:r>
              <a:rPr lang="es-PE" sz="2800" b="1"/>
              <a:t>“</a:t>
            </a:r>
            <a:r>
              <a:rPr lang="es-PE" sz="2800" b="1" i="1"/>
              <a:t>Instruction Set Architecture”</a:t>
            </a:r>
            <a:r>
              <a:rPr lang="es-PE" sz="2800"/>
              <a:t>.</a:t>
            </a:r>
            <a:endParaRPr/>
          </a:p>
        </p:txBody>
      </p:sp>
      <p:pic>
        <p:nvPicPr>
          <p:cNvPr id="249" name="Google Shape;249;p16"/>
          <p:cNvPicPr preferRelativeResize="0"/>
          <p:nvPr/>
        </p:nvPicPr>
        <p:blipFill rotWithShape="1">
          <a:blip r:embed="rId3">
            <a:alphaModFix/>
          </a:blip>
          <a:srcRect/>
          <a:stretch/>
        </p:blipFill>
        <p:spPr>
          <a:xfrm>
            <a:off x="544960" y="3963531"/>
            <a:ext cx="4499238" cy="1207113"/>
          </a:xfrm>
          <a:prstGeom prst="rect">
            <a:avLst/>
          </a:prstGeom>
          <a:noFill/>
          <a:ln>
            <a:noFill/>
          </a:ln>
        </p:spPr>
      </p:pic>
      <p:pic>
        <p:nvPicPr>
          <p:cNvPr id="250" name="Google Shape;250;p16"/>
          <p:cNvPicPr preferRelativeResize="0"/>
          <p:nvPr/>
        </p:nvPicPr>
        <p:blipFill rotWithShape="1">
          <a:blip r:embed="rId4">
            <a:alphaModFix/>
          </a:blip>
          <a:srcRect/>
          <a:stretch/>
        </p:blipFill>
        <p:spPr>
          <a:xfrm>
            <a:off x="810159" y="6113607"/>
            <a:ext cx="3968840" cy="1207113"/>
          </a:xfrm>
          <a:prstGeom prst="rect">
            <a:avLst/>
          </a:prstGeom>
          <a:noFill/>
          <a:ln>
            <a:noFill/>
          </a:ln>
        </p:spPr>
      </p:pic>
      <p:sp>
        <p:nvSpPr>
          <p:cNvPr id="251" name="Google Shape;251;p16"/>
          <p:cNvSpPr/>
          <p:nvPr/>
        </p:nvSpPr>
        <p:spPr>
          <a:xfrm>
            <a:off x="5263974" y="3509171"/>
            <a:ext cx="3254328" cy="2207983"/>
          </a:xfrm>
          <a:custGeom>
            <a:avLst/>
            <a:gdLst/>
            <a:ahLst/>
            <a:cxnLst/>
            <a:rect l="l" t="t" r="r" b="b"/>
            <a:pathLst>
              <a:path w="2207983" h="2207983" extrusionOk="0">
                <a:moveTo>
                  <a:pt x="0" y="368005"/>
                </a:moveTo>
                <a:cubicBezTo>
                  <a:pt x="0" y="164761"/>
                  <a:pt x="164761" y="0"/>
                  <a:pt x="368005" y="0"/>
                </a:cubicBezTo>
                <a:lnTo>
                  <a:pt x="1839978" y="0"/>
                </a:lnTo>
                <a:cubicBezTo>
                  <a:pt x="2043222" y="0"/>
                  <a:pt x="2207983" y="164761"/>
                  <a:pt x="2207983" y="368005"/>
                </a:cubicBezTo>
                <a:lnTo>
                  <a:pt x="2207983" y="1839978"/>
                </a:lnTo>
                <a:cubicBezTo>
                  <a:pt x="2207983" y="2043222"/>
                  <a:pt x="2043222" y="2207983"/>
                  <a:pt x="1839978" y="2207983"/>
                </a:cubicBezTo>
                <a:lnTo>
                  <a:pt x="368005" y="2207983"/>
                </a:lnTo>
                <a:cubicBezTo>
                  <a:pt x="164761" y="2207983"/>
                  <a:pt x="0" y="2043222"/>
                  <a:pt x="0" y="1839978"/>
                </a:cubicBezTo>
                <a:lnTo>
                  <a:pt x="0" y="368005"/>
                </a:lnTo>
                <a:close/>
              </a:path>
            </a:pathLst>
          </a:custGeom>
          <a:solidFill>
            <a:schemeClr val="lt1"/>
          </a:solidFill>
          <a:ln w="12700" cap="flat" cmpd="sng">
            <a:solidFill>
              <a:srgbClr val="C00000"/>
            </a:solidFill>
            <a:prstDash val="solid"/>
            <a:miter lim="800000"/>
            <a:headEnd type="none" w="sm" len="sm"/>
            <a:tailEnd type="none" w="sm" len="sm"/>
          </a:ln>
        </p:spPr>
        <p:txBody>
          <a:bodyPr spcFirstLastPara="1" wrap="square" lIns="157300" tIns="157300" rIns="157300" bIns="1573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s-PE" sz="1800" b="0" i="0" u="none" strike="noStrike" cap="none">
                <a:solidFill>
                  <a:schemeClr val="dk1"/>
                </a:solidFill>
                <a:latin typeface="Calibri"/>
                <a:ea typeface="Calibri"/>
                <a:cs typeface="Calibri"/>
                <a:sym typeface="Calibri"/>
              </a:rPr>
              <a:t>Es el acrónimo de “</a:t>
            </a:r>
            <a:r>
              <a:rPr lang="es-PE" sz="1800" b="1" i="1" u="none" strike="noStrike" cap="none">
                <a:solidFill>
                  <a:schemeClr val="dk1"/>
                </a:solidFill>
                <a:latin typeface="Calibri"/>
                <a:ea typeface="Calibri"/>
                <a:cs typeface="Calibri"/>
                <a:sym typeface="Calibri"/>
              </a:rPr>
              <a:t>Reduce Instruction Set Computing”</a:t>
            </a:r>
            <a:r>
              <a:rPr lang="es-PE" sz="1800" b="0" i="1" u="none" strike="noStrike" cap="none">
                <a:solidFill>
                  <a:schemeClr val="dk1"/>
                </a:solidFill>
                <a:latin typeface="Calibri"/>
                <a:ea typeface="Calibri"/>
                <a:cs typeface="Calibri"/>
                <a:sym typeface="Calibri"/>
              </a:rPr>
              <a:t>, </a:t>
            </a:r>
            <a:r>
              <a:rPr lang="es-PE" sz="1800" b="0" i="0" u="none" strike="noStrike" cap="none">
                <a:solidFill>
                  <a:schemeClr val="dk1"/>
                </a:solidFill>
                <a:latin typeface="Calibri"/>
                <a:ea typeface="Calibri"/>
                <a:cs typeface="Calibri"/>
                <a:sym typeface="Calibri"/>
              </a:rPr>
              <a:t>o computador con número reducido de instrucciones. Son dispositivos con instrucciones de tamaño fijo, y con un reducido número de formatos. </a:t>
            </a:r>
            <a:endParaRPr sz="1400" b="0" i="0" u="none" strike="noStrike" cap="none">
              <a:solidFill>
                <a:srgbClr val="000000"/>
              </a:solidFill>
              <a:latin typeface="Arial"/>
              <a:ea typeface="Arial"/>
              <a:cs typeface="Arial"/>
              <a:sym typeface="Arial"/>
            </a:endParaRPr>
          </a:p>
        </p:txBody>
      </p:sp>
      <p:sp>
        <p:nvSpPr>
          <p:cNvPr id="252" name="Google Shape;252;p16"/>
          <p:cNvSpPr/>
          <p:nvPr/>
        </p:nvSpPr>
        <p:spPr>
          <a:xfrm>
            <a:off x="8847434" y="3509171"/>
            <a:ext cx="3254328" cy="2207983"/>
          </a:xfrm>
          <a:custGeom>
            <a:avLst/>
            <a:gdLst/>
            <a:ahLst/>
            <a:cxnLst/>
            <a:rect l="l" t="t" r="r" b="b"/>
            <a:pathLst>
              <a:path w="2207983" h="2207983" extrusionOk="0">
                <a:moveTo>
                  <a:pt x="0" y="368005"/>
                </a:moveTo>
                <a:cubicBezTo>
                  <a:pt x="0" y="164761"/>
                  <a:pt x="164761" y="0"/>
                  <a:pt x="368005" y="0"/>
                </a:cubicBezTo>
                <a:lnTo>
                  <a:pt x="1839978" y="0"/>
                </a:lnTo>
                <a:cubicBezTo>
                  <a:pt x="2043222" y="0"/>
                  <a:pt x="2207983" y="164761"/>
                  <a:pt x="2207983" y="368005"/>
                </a:cubicBezTo>
                <a:lnTo>
                  <a:pt x="2207983" y="1839978"/>
                </a:lnTo>
                <a:cubicBezTo>
                  <a:pt x="2207983" y="2043222"/>
                  <a:pt x="2043222" y="2207983"/>
                  <a:pt x="1839978" y="2207983"/>
                </a:cubicBezTo>
                <a:lnTo>
                  <a:pt x="368005" y="2207983"/>
                </a:lnTo>
                <a:cubicBezTo>
                  <a:pt x="164761" y="2207983"/>
                  <a:pt x="0" y="2043222"/>
                  <a:pt x="0" y="1839978"/>
                </a:cubicBezTo>
                <a:lnTo>
                  <a:pt x="0" y="368005"/>
                </a:lnTo>
                <a:close/>
              </a:path>
            </a:pathLst>
          </a:custGeom>
          <a:solidFill>
            <a:schemeClr val="lt1"/>
          </a:solidFill>
          <a:ln w="12700" cap="flat" cmpd="sng">
            <a:solidFill>
              <a:srgbClr val="C00000"/>
            </a:solidFill>
            <a:prstDash val="solid"/>
            <a:miter lim="800000"/>
            <a:headEnd type="none" w="sm" len="sm"/>
            <a:tailEnd type="none" w="sm" len="sm"/>
          </a:ln>
        </p:spPr>
        <p:txBody>
          <a:bodyPr spcFirstLastPara="1" wrap="square" lIns="157300" tIns="157300" rIns="157300" bIns="1573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s-PE" sz="1800" b="0" i="0" u="none" strike="noStrike" cap="none">
                <a:solidFill>
                  <a:schemeClr val="dk1"/>
                </a:solidFill>
                <a:latin typeface="Calibri"/>
                <a:ea typeface="Calibri"/>
                <a:cs typeface="Calibri"/>
                <a:sym typeface="Calibri"/>
              </a:rPr>
              <a:t>Su principal ventaja es ejecutar estas instrucciones de manera paralela o con cualquier otro mecanismo que permita mejorar el tiempo de ejecución de un programa.</a:t>
            </a:r>
            <a:endParaRPr sz="1400" b="0" i="0" u="none" strike="noStrike" cap="none">
              <a:solidFill>
                <a:srgbClr val="000000"/>
              </a:solidFill>
              <a:latin typeface="Arial"/>
              <a:ea typeface="Arial"/>
              <a:cs typeface="Arial"/>
              <a:sym typeface="Arial"/>
            </a:endParaRPr>
          </a:p>
        </p:txBody>
      </p:sp>
      <p:sp>
        <p:nvSpPr>
          <p:cNvPr id="253" name="Google Shape;253;p16"/>
          <p:cNvSpPr/>
          <p:nvPr/>
        </p:nvSpPr>
        <p:spPr>
          <a:xfrm>
            <a:off x="5263974" y="5886999"/>
            <a:ext cx="3254328" cy="2207983"/>
          </a:xfrm>
          <a:custGeom>
            <a:avLst/>
            <a:gdLst/>
            <a:ahLst/>
            <a:cxnLst/>
            <a:rect l="l" t="t" r="r" b="b"/>
            <a:pathLst>
              <a:path w="2207983" h="2207983" extrusionOk="0">
                <a:moveTo>
                  <a:pt x="0" y="368005"/>
                </a:moveTo>
                <a:cubicBezTo>
                  <a:pt x="0" y="164761"/>
                  <a:pt x="164761" y="0"/>
                  <a:pt x="368005" y="0"/>
                </a:cubicBezTo>
                <a:lnTo>
                  <a:pt x="1839978" y="0"/>
                </a:lnTo>
                <a:cubicBezTo>
                  <a:pt x="2043222" y="0"/>
                  <a:pt x="2207983" y="164761"/>
                  <a:pt x="2207983" y="368005"/>
                </a:cubicBezTo>
                <a:lnTo>
                  <a:pt x="2207983" y="1839978"/>
                </a:lnTo>
                <a:cubicBezTo>
                  <a:pt x="2207983" y="2043222"/>
                  <a:pt x="2043222" y="2207983"/>
                  <a:pt x="1839978" y="2207983"/>
                </a:cubicBezTo>
                <a:lnTo>
                  <a:pt x="368005" y="2207983"/>
                </a:lnTo>
                <a:cubicBezTo>
                  <a:pt x="164761" y="2207983"/>
                  <a:pt x="0" y="2043222"/>
                  <a:pt x="0" y="1839978"/>
                </a:cubicBezTo>
                <a:lnTo>
                  <a:pt x="0" y="368005"/>
                </a:lnTo>
                <a:close/>
              </a:path>
            </a:pathLst>
          </a:custGeom>
          <a:solidFill>
            <a:schemeClr val="lt1"/>
          </a:solidFill>
          <a:ln w="12700" cap="flat" cmpd="sng">
            <a:solidFill>
              <a:srgbClr val="C00000"/>
            </a:solidFill>
            <a:prstDash val="solid"/>
            <a:miter lim="800000"/>
            <a:headEnd type="none" w="sm" len="sm"/>
            <a:tailEnd type="none" w="sm" len="sm"/>
          </a:ln>
        </p:spPr>
        <p:txBody>
          <a:bodyPr spcFirstLastPara="1" wrap="square" lIns="157300" tIns="157300" rIns="157300" bIns="1573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s-PE" sz="1800" b="0" i="0" u="none" strike="noStrike" cap="none">
                <a:solidFill>
                  <a:schemeClr val="dk1"/>
                </a:solidFill>
                <a:latin typeface="Calibri"/>
                <a:ea typeface="Calibri"/>
                <a:cs typeface="Calibri"/>
                <a:sym typeface="Calibri"/>
              </a:rPr>
              <a:t>Existen los CISC, o “</a:t>
            </a:r>
            <a:r>
              <a:rPr lang="es-PE" sz="1800" b="1" i="1" u="none" strike="noStrike" cap="none">
                <a:solidFill>
                  <a:schemeClr val="dk1"/>
                </a:solidFill>
                <a:latin typeface="Calibri"/>
                <a:ea typeface="Calibri"/>
                <a:cs typeface="Calibri"/>
                <a:sym typeface="Calibri"/>
              </a:rPr>
              <a:t>Complex Instruction Set Computing”</a:t>
            </a:r>
            <a:r>
              <a:rPr lang="es-PE" sz="1800" b="0" i="1" u="none" strike="noStrike" cap="none">
                <a:solidFill>
                  <a:schemeClr val="dk1"/>
                </a:solidFill>
                <a:latin typeface="Calibri"/>
                <a:ea typeface="Calibri"/>
                <a:cs typeface="Calibri"/>
                <a:sym typeface="Calibri"/>
              </a:rPr>
              <a:t>, o </a:t>
            </a:r>
            <a:r>
              <a:rPr lang="es-PE" sz="1800" b="0" i="0" u="none" strike="noStrike" cap="none">
                <a:solidFill>
                  <a:schemeClr val="dk1"/>
                </a:solidFill>
                <a:latin typeface="Calibri"/>
                <a:ea typeface="Calibri"/>
                <a:cs typeface="Calibri"/>
                <a:sym typeface="Calibri"/>
              </a:rPr>
              <a:t>computador con número mayor de instrucciones. </a:t>
            </a:r>
            <a:endParaRPr sz="1400" b="0" i="0" u="none" strike="noStrike" cap="none">
              <a:solidFill>
                <a:srgbClr val="000000"/>
              </a:solidFill>
              <a:latin typeface="Arial"/>
              <a:ea typeface="Arial"/>
              <a:cs typeface="Arial"/>
              <a:sym typeface="Arial"/>
            </a:endParaRPr>
          </a:p>
        </p:txBody>
      </p:sp>
      <p:sp>
        <p:nvSpPr>
          <p:cNvPr id="254" name="Google Shape;254;p16"/>
          <p:cNvSpPr/>
          <p:nvPr/>
        </p:nvSpPr>
        <p:spPr>
          <a:xfrm>
            <a:off x="8847434" y="5886998"/>
            <a:ext cx="3254328" cy="2207983"/>
          </a:xfrm>
          <a:custGeom>
            <a:avLst/>
            <a:gdLst/>
            <a:ahLst/>
            <a:cxnLst/>
            <a:rect l="l" t="t" r="r" b="b"/>
            <a:pathLst>
              <a:path w="2207983" h="2207983" extrusionOk="0">
                <a:moveTo>
                  <a:pt x="0" y="368005"/>
                </a:moveTo>
                <a:cubicBezTo>
                  <a:pt x="0" y="164761"/>
                  <a:pt x="164761" y="0"/>
                  <a:pt x="368005" y="0"/>
                </a:cubicBezTo>
                <a:lnTo>
                  <a:pt x="1839978" y="0"/>
                </a:lnTo>
                <a:cubicBezTo>
                  <a:pt x="2043222" y="0"/>
                  <a:pt x="2207983" y="164761"/>
                  <a:pt x="2207983" y="368005"/>
                </a:cubicBezTo>
                <a:lnTo>
                  <a:pt x="2207983" y="1839978"/>
                </a:lnTo>
                <a:cubicBezTo>
                  <a:pt x="2207983" y="2043222"/>
                  <a:pt x="2043222" y="2207983"/>
                  <a:pt x="1839978" y="2207983"/>
                </a:cubicBezTo>
                <a:lnTo>
                  <a:pt x="368005" y="2207983"/>
                </a:lnTo>
                <a:cubicBezTo>
                  <a:pt x="164761" y="2207983"/>
                  <a:pt x="0" y="2043222"/>
                  <a:pt x="0" y="1839978"/>
                </a:cubicBezTo>
                <a:lnTo>
                  <a:pt x="0" y="368005"/>
                </a:lnTo>
                <a:close/>
              </a:path>
            </a:pathLst>
          </a:custGeom>
          <a:solidFill>
            <a:schemeClr val="lt1"/>
          </a:solidFill>
          <a:ln w="12700" cap="flat" cmpd="sng">
            <a:solidFill>
              <a:srgbClr val="C00000"/>
            </a:solidFill>
            <a:prstDash val="solid"/>
            <a:miter lim="800000"/>
            <a:headEnd type="none" w="sm" len="sm"/>
            <a:tailEnd type="none" w="sm" len="sm"/>
          </a:ln>
        </p:spPr>
        <p:txBody>
          <a:bodyPr spcFirstLastPara="1" wrap="square" lIns="157300" tIns="157300" rIns="157300" bIns="1573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s-PE" sz="1800" b="0" i="0" u="none" strike="noStrike" cap="none">
                <a:solidFill>
                  <a:schemeClr val="dk1"/>
                </a:solidFill>
                <a:latin typeface="Calibri"/>
                <a:ea typeface="Calibri"/>
                <a:cs typeface="Calibri"/>
                <a:sym typeface="Calibri"/>
              </a:rPr>
              <a:t>Estos dispositivos tienen instrucciones de mayor dificultad, lo cual hace difícil aplicar el paralelismo en esos sistemas.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Lenguajes de Programación</a:t>
            </a:r>
            <a:endParaRPr/>
          </a:p>
        </p:txBody>
      </p:sp>
      <p:grpSp>
        <p:nvGrpSpPr>
          <p:cNvPr id="260" name="Google Shape;260;p17"/>
          <p:cNvGrpSpPr/>
          <p:nvPr/>
        </p:nvGrpSpPr>
        <p:grpSpPr>
          <a:xfrm>
            <a:off x="374461" y="2311009"/>
            <a:ext cx="12191032" cy="5874357"/>
            <a:chOff x="0" y="0"/>
            <a:chExt cx="12191032" cy="5874357"/>
          </a:xfrm>
        </p:grpSpPr>
        <p:sp>
          <p:nvSpPr>
            <p:cNvPr id="261" name="Google Shape;261;p17"/>
            <p:cNvSpPr/>
            <p:nvPr/>
          </p:nvSpPr>
          <p:spPr>
            <a:xfrm>
              <a:off x="0" y="2132470"/>
              <a:ext cx="12191032" cy="1865701"/>
            </a:xfrm>
            <a:prstGeom prst="notchedRightArrow">
              <a:avLst>
                <a:gd name="adj1" fmla="val 50000"/>
                <a:gd name="adj2" fmla="val 50000"/>
              </a:avLst>
            </a:pr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7"/>
            <p:cNvSpPr/>
            <p:nvPr/>
          </p:nvSpPr>
          <p:spPr>
            <a:xfrm>
              <a:off x="6318" y="0"/>
              <a:ext cx="2268768" cy="24522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7"/>
            <p:cNvSpPr txBox="1"/>
            <p:nvPr/>
          </p:nvSpPr>
          <p:spPr>
            <a:xfrm>
              <a:off x="6318" y="0"/>
              <a:ext cx="2268768" cy="2452257"/>
            </a:xfrm>
            <a:prstGeom prst="rect">
              <a:avLst/>
            </a:prstGeom>
            <a:noFill/>
            <a:ln>
              <a:noFill/>
            </a:ln>
          </p:spPr>
          <p:txBody>
            <a:bodyPr spcFirstLastPara="1" wrap="square" lIns="120900" tIns="120900" rIns="120900" bIns="120900" anchor="b" anchorCtr="0">
              <a:noAutofit/>
            </a:bodyPr>
            <a:lstStyle/>
            <a:p>
              <a:pPr marL="0" marR="0" lvl="0" indent="0" algn="ctr" rtl="0">
                <a:lnSpc>
                  <a:spcPct val="90000"/>
                </a:lnSpc>
                <a:spcBef>
                  <a:spcPts val="0"/>
                </a:spcBef>
                <a:spcAft>
                  <a:spcPts val="0"/>
                </a:spcAft>
                <a:buClr>
                  <a:schemeClr val="dk1"/>
                </a:buClr>
                <a:buSzPts val="1700"/>
                <a:buFont typeface="Arial"/>
                <a:buNone/>
              </a:pPr>
              <a:r>
                <a:rPr lang="es-PE" sz="1700" b="0" i="0" u="none" strike="noStrike" cap="none">
                  <a:solidFill>
                    <a:schemeClr val="dk1"/>
                  </a:solidFill>
                  <a:latin typeface="Arial"/>
                  <a:ea typeface="Arial"/>
                  <a:cs typeface="Arial"/>
                  <a:sym typeface="Arial"/>
                </a:rPr>
                <a:t>Existen distintos lenguajes de programación que nos permiten interactuar con el microcontrolador</a:t>
              </a:r>
              <a:endParaRPr sz="1400" b="0" i="0" u="none" strike="noStrike" cap="none">
                <a:solidFill>
                  <a:srgbClr val="000000"/>
                </a:solidFill>
                <a:latin typeface="Arial"/>
                <a:ea typeface="Arial"/>
                <a:cs typeface="Arial"/>
                <a:sym typeface="Arial"/>
              </a:endParaRPr>
            </a:p>
          </p:txBody>
        </p:sp>
        <p:sp>
          <p:nvSpPr>
            <p:cNvPr id="264" name="Google Shape;264;p17"/>
            <p:cNvSpPr/>
            <p:nvPr/>
          </p:nvSpPr>
          <p:spPr>
            <a:xfrm>
              <a:off x="834169" y="2758789"/>
              <a:ext cx="613064" cy="613064"/>
            </a:xfrm>
            <a:prstGeom prst="ellipse">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7"/>
            <p:cNvSpPr/>
            <p:nvPr/>
          </p:nvSpPr>
          <p:spPr>
            <a:xfrm>
              <a:off x="2343794" y="3422100"/>
              <a:ext cx="1964540" cy="24522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7"/>
            <p:cNvSpPr txBox="1"/>
            <p:nvPr/>
          </p:nvSpPr>
          <p:spPr>
            <a:xfrm>
              <a:off x="2343794" y="3422100"/>
              <a:ext cx="1964540" cy="2452257"/>
            </a:xfrm>
            <a:prstGeom prst="rect">
              <a:avLst/>
            </a:prstGeom>
            <a:noFill/>
            <a:ln>
              <a:noFill/>
            </a:ln>
          </p:spPr>
          <p:txBody>
            <a:bodyPr spcFirstLastPara="1" wrap="square" lIns="120900" tIns="120900" rIns="120900" bIns="120900" anchor="t" anchorCtr="0">
              <a:noAutofit/>
            </a:bodyPr>
            <a:lstStyle/>
            <a:p>
              <a:pPr marL="0" marR="0" lvl="0" indent="0" algn="ctr" rtl="0">
                <a:lnSpc>
                  <a:spcPct val="90000"/>
                </a:lnSpc>
                <a:spcBef>
                  <a:spcPts val="0"/>
                </a:spcBef>
                <a:spcAft>
                  <a:spcPts val="0"/>
                </a:spcAft>
                <a:buClr>
                  <a:schemeClr val="dk1"/>
                </a:buClr>
                <a:buSzPts val="1700"/>
                <a:buFont typeface="Arial"/>
                <a:buNone/>
              </a:pPr>
              <a:r>
                <a:rPr lang="es-PE" sz="1700" b="0" i="0" u="none" strike="noStrike" cap="none">
                  <a:solidFill>
                    <a:schemeClr val="dk1"/>
                  </a:solidFill>
                  <a:latin typeface="Arial"/>
                  <a:ea typeface="Arial"/>
                  <a:cs typeface="Arial"/>
                  <a:sym typeface="Arial"/>
                </a:rPr>
                <a:t>El lenguaje máquina es el más básico, cualquier programa se convierte al lenguaje máquina para que pueda ser interpretado por el circuito integrado.</a:t>
              </a:r>
              <a:endParaRPr sz="1400" b="0" i="0" u="none" strike="noStrike" cap="none">
                <a:solidFill>
                  <a:srgbClr val="000000"/>
                </a:solidFill>
                <a:latin typeface="Arial"/>
                <a:ea typeface="Arial"/>
                <a:cs typeface="Arial"/>
                <a:sym typeface="Arial"/>
              </a:endParaRPr>
            </a:p>
          </p:txBody>
        </p:sp>
        <p:sp>
          <p:nvSpPr>
            <p:cNvPr id="267" name="Google Shape;267;p17"/>
            <p:cNvSpPr/>
            <p:nvPr/>
          </p:nvSpPr>
          <p:spPr>
            <a:xfrm>
              <a:off x="3019532" y="2758789"/>
              <a:ext cx="613064" cy="613064"/>
            </a:xfrm>
            <a:prstGeom prst="ellipse">
              <a:avLst/>
            </a:prstGeom>
            <a:solidFill>
              <a:srgbClr val="B3828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7"/>
            <p:cNvSpPr/>
            <p:nvPr/>
          </p:nvSpPr>
          <p:spPr>
            <a:xfrm>
              <a:off x="4377043" y="177764"/>
              <a:ext cx="2206779" cy="24522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7"/>
            <p:cNvSpPr txBox="1"/>
            <p:nvPr/>
          </p:nvSpPr>
          <p:spPr>
            <a:xfrm>
              <a:off x="4377043" y="177764"/>
              <a:ext cx="2206779" cy="2452257"/>
            </a:xfrm>
            <a:prstGeom prst="rect">
              <a:avLst/>
            </a:prstGeom>
            <a:noFill/>
            <a:ln>
              <a:noFill/>
            </a:ln>
          </p:spPr>
          <p:txBody>
            <a:bodyPr spcFirstLastPara="1" wrap="square" lIns="120900" tIns="120900" rIns="120900" bIns="120900" anchor="b" anchorCtr="0">
              <a:noAutofit/>
            </a:bodyPr>
            <a:lstStyle/>
            <a:p>
              <a:pPr marL="0" marR="0" lvl="0" indent="0" algn="ctr" rtl="0">
                <a:lnSpc>
                  <a:spcPct val="90000"/>
                </a:lnSpc>
                <a:spcBef>
                  <a:spcPts val="0"/>
                </a:spcBef>
                <a:spcAft>
                  <a:spcPts val="0"/>
                </a:spcAft>
                <a:buClr>
                  <a:schemeClr val="dk1"/>
                </a:buClr>
                <a:buSzPts val="1700"/>
                <a:buFont typeface="Arial"/>
                <a:buNone/>
              </a:pPr>
              <a:r>
                <a:rPr lang="es-PE" sz="1700" b="0" i="0" u="none" strike="noStrike" cap="none">
                  <a:solidFill>
                    <a:schemeClr val="dk1"/>
                  </a:solidFill>
                  <a:latin typeface="Arial"/>
                  <a:ea typeface="Arial"/>
                  <a:cs typeface="Arial"/>
                  <a:sym typeface="Arial"/>
                </a:rPr>
                <a:t>Según el camino que el programa debe seguir para llegar al lenguaje máquina, los programas se dividen en programas de bajo nivel y de alto nivel.</a:t>
              </a:r>
              <a:endParaRPr sz="1400" b="0" i="0" u="none" strike="noStrike" cap="none">
                <a:solidFill>
                  <a:srgbClr val="000000"/>
                </a:solidFill>
                <a:latin typeface="Arial"/>
                <a:ea typeface="Arial"/>
                <a:cs typeface="Arial"/>
                <a:sym typeface="Arial"/>
              </a:endParaRPr>
            </a:p>
          </p:txBody>
        </p:sp>
        <p:sp>
          <p:nvSpPr>
            <p:cNvPr id="270" name="Google Shape;270;p17"/>
            <p:cNvSpPr/>
            <p:nvPr/>
          </p:nvSpPr>
          <p:spPr>
            <a:xfrm>
              <a:off x="5173901" y="2758789"/>
              <a:ext cx="613064" cy="613064"/>
            </a:xfrm>
            <a:prstGeom prst="ellipse">
              <a:avLst/>
            </a:prstGeom>
            <a:solidFill>
              <a:srgbClr val="C85B5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7"/>
            <p:cNvSpPr/>
            <p:nvPr/>
          </p:nvSpPr>
          <p:spPr>
            <a:xfrm>
              <a:off x="6652531" y="3418127"/>
              <a:ext cx="2000804" cy="24522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7"/>
            <p:cNvSpPr txBox="1"/>
            <p:nvPr/>
          </p:nvSpPr>
          <p:spPr>
            <a:xfrm>
              <a:off x="6652531" y="3418127"/>
              <a:ext cx="2000804" cy="2452257"/>
            </a:xfrm>
            <a:prstGeom prst="rect">
              <a:avLst/>
            </a:prstGeom>
            <a:noFill/>
            <a:ln>
              <a:noFill/>
            </a:ln>
          </p:spPr>
          <p:txBody>
            <a:bodyPr spcFirstLastPara="1" wrap="square" lIns="120900" tIns="120900" rIns="120900" bIns="120900" anchor="t" anchorCtr="0">
              <a:noAutofit/>
            </a:bodyPr>
            <a:lstStyle/>
            <a:p>
              <a:pPr marL="0" marR="0" lvl="0" indent="0" algn="ctr" rtl="0">
                <a:lnSpc>
                  <a:spcPct val="90000"/>
                </a:lnSpc>
                <a:spcBef>
                  <a:spcPts val="0"/>
                </a:spcBef>
                <a:spcAft>
                  <a:spcPts val="0"/>
                </a:spcAft>
                <a:buClr>
                  <a:schemeClr val="dk1"/>
                </a:buClr>
                <a:buSzPts val="1700"/>
                <a:buFont typeface="Arial"/>
                <a:buNone/>
              </a:pPr>
              <a:r>
                <a:rPr lang="es-PE" sz="1700" b="0" i="0" u="none" strike="noStrike" cap="none">
                  <a:solidFill>
                    <a:schemeClr val="dk1"/>
                  </a:solidFill>
                  <a:latin typeface="Arial"/>
                  <a:ea typeface="Arial"/>
                  <a:cs typeface="Arial"/>
                  <a:sym typeface="Arial"/>
                </a:rPr>
                <a:t>Los lenguajes de bajo nivel tienen un camino breve entre el lenguaje programado y el lenguaje máquina, en consecuencia, son más abstractos para el programador.</a:t>
              </a:r>
              <a:endParaRPr sz="1400" b="0" i="0" u="none" strike="noStrike" cap="none">
                <a:solidFill>
                  <a:srgbClr val="000000"/>
                </a:solidFill>
                <a:latin typeface="Arial"/>
                <a:ea typeface="Arial"/>
                <a:cs typeface="Arial"/>
                <a:sym typeface="Arial"/>
              </a:endParaRPr>
            </a:p>
          </p:txBody>
        </p:sp>
        <p:sp>
          <p:nvSpPr>
            <p:cNvPr id="273" name="Google Shape;273;p17"/>
            <p:cNvSpPr/>
            <p:nvPr/>
          </p:nvSpPr>
          <p:spPr>
            <a:xfrm>
              <a:off x="7346401" y="2758789"/>
              <a:ext cx="613064" cy="613064"/>
            </a:xfrm>
            <a:prstGeom prst="ellipse">
              <a:avLst/>
            </a:prstGeom>
            <a:solidFill>
              <a:srgbClr val="E02F2F"/>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7"/>
            <p:cNvSpPr/>
            <p:nvPr/>
          </p:nvSpPr>
          <p:spPr>
            <a:xfrm>
              <a:off x="8722044" y="177764"/>
              <a:ext cx="2243565" cy="245225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7"/>
            <p:cNvSpPr txBox="1"/>
            <p:nvPr/>
          </p:nvSpPr>
          <p:spPr>
            <a:xfrm>
              <a:off x="8722044" y="177764"/>
              <a:ext cx="2243565" cy="2452257"/>
            </a:xfrm>
            <a:prstGeom prst="rect">
              <a:avLst/>
            </a:prstGeom>
            <a:noFill/>
            <a:ln>
              <a:noFill/>
            </a:ln>
          </p:spPr>
          <p:txBody>
            <a:bodyPr spcFirstLastPara="1" wrap="square" lIns="120900" tIns="120900" rIns="120900" bIns="120900" anchor="b" anchorCtr="0">
              <a:noAutofit/>
            </a:bodyPr>
            <a:lstStyle/>
            <a:p>
              <a:pPr marL="0" marR="0" lvl="0" indent="0" algn="ctr" rtl="0">
                <a:lnSpc>
                  <a:spcPct val="90000"/>
                </a:lnSpc>
                <a:spcBef>
                  <a:spcPts val="0"/>
                </a:spcBef>
                <a:spcAft>
                  <a:spcPts val="0"/>
                </a:spcAft>
                <a:buClr>
                  <a:schemeClr val="dk1"/>
                </a:buClr>
                <a:buSzPts val="1700"/>
                <a:buFont typeface="Arial"/>
                <a:buNone/>
              </a:pPr>
              <a:r>
                <a:rPr lang="es-PE" sz="1700" b="0" i="0" u="none" strike="noStrike" cap="none">
                  <a:solidFill>
                    <a:schemeClr val="dk1"/>
                  </a:solidFill>
                  <a:latin typeface="Arial"/>
                  <a:ea typeface="Arial"/>
                  <a:cs typeface="Arial"/>
                  <a:sym typeface="Arial"/>
                </a:rPr>
                <a:t>Los lenguajes a alto nivel tienen un mayor camino que recorrer para llegar al lenguaje máquina, los programas pesan más, y son más sencillos para el programador.</a:t>
              </a:r>
              <a:endParaRPr sz="1400" b="0" i="0" u="none" strike="noStrike" cap="none">
                <a:solidFill>
                  <a:srgbClr val="000000"/>
                </a:solidFill>
                <a:latin typeface="Arial"/>
                <a:ea typeface="Arial"/>
                <a:cs typeface="Arial"/>
                <a:sym typeface="Arial"/>
              </a:endParaRPr>
            </a:p>
          </p:txBody>
        </p:sp>
        <p:sp>
          <p:nvSpPr>
            <p:cNvPr id="276" name="Google Shape;276;p17"/>
            <p:cNvSpPr/>
            <p:nvPr/>
          </p:nvSpPr>
          <p:spPr>
            <a:xfrm>
              <a:off x="9537295" y="2758789"/>
              <a:ext cx="613064" cy="613064"/>
            </a:xfrm>
            <a:prstGeom prst="ellipse">
              <a:avLst/>
            </a:prstGeom>
            <a:solidFill>
              <a:srgbClr val="FE0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ctrTitle"/>
          </p:nvPr>
        </p:nvSpPr>
        <p:spPr>
          <a:xfrm>
            <a:off x="1198607" y="2780263"/>
            <a:ext cx="10614453" cy="344124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11500"/>
              <a:buFont typeface="Calibri"/>
              <a:buNone/>
            </a:pPr>
            <a:r>
              <a:rPr lang="es-PE" sz="11500"/>
              <a:t>PREGUNTAS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c77279dfc3_0_0"/>
          <p:cNvSpPr txBox="1">
            <a:spLocks noGrp="1"/>
          </p:cNvSpPr>
          <p:nvPr>
            <p:ph type="title"/>
          </p:nvPr>
        </p:nvSpPr>
        <p:spPr>
          <a:xfrm>
            <a:off x="893971" y="1119188"/>
            <a:ext cx="11215200" cy="99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6200"/>
              <a:buFont typeface="Calibri"/>
              <a:buNone/>
            </a:pPr>
            <a:r>
              <a:rPr lang="es-PE"/>
              <a:t>SUMARIO</a:t>
            </a:r>
            <a:endParaRPr/>
          </a:p>
        </p:txBody>
      </p:sp>
      <p:sp>
        <p:nvSpPr>
          <p:cNvPr id="119" name="Google Shape;119;gc77279dfc3_0_0"/>
          <p:cNvSpPr txBox="1">
            <a:spLocks noGrp="1"/>
          </p:cNvSpPr>
          <p:nvPr>
            <p:ph type="body" idx="1"/>
          </p:nvPr>
        </p:nvSpPr>
        <p:spPr>
          <a:xfrm>
            <a:off x="894800" y="2490027"/>
            <a:ext cx="11215200" cy="535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800"/>
              <a:buNone/>
            </a:pPr>
            <a:r>
              <a:rPr lang="es-PE" sz="3800"/>
              <a:t>  -   Unidades de aprendizaje.</a:t>
            </a:r>
            <a:endParaRPr/>
          </a:p>
          <a:p>
            <a:pPr marL="0" lvl="0" indent="0" algn="l" rtl="0">
              <a:lnSpc>
                <a:spcPct val="150000"/>
              </a:lnSpc>
              <a:spcBef>
                <a:spcPts val="1422"/>
              </a:spcBef>
              <a:spcAft>
                <a:spcPts val="0"/>
              </a:spcAft>
              <a:buSzPts val="1800"/>
              <a:buNone/>
            </a:pPr>
            <a:r>
              <a:rPr lang="es-PE" sz="3800"/>
              <a:t>  -   Contenido del curso.</a:t>
            </a:r>
            <a:endParaRPr/>
          </a:p>
          <a:p>
            <a:pPr marL="0" lvl="0" indent="0" algn="l" rtl="0">
              <a:lnSpc>
                <a:spcPct val="150000"/>
              </a:lnSpc>
              <a:spcBef>
                <a:spcPts val="1422"/>
              </a:spcBef>
              <a:spcAft>
                <a:spcPts val="0"/>
              </a:spcAft>
              <a:buSzPts val="1800"/>
              <a:buNone/>
            </a:pPr>
            <a:r>
              <a:rPr lang="es-PE"/>
              <a:t>  -   </a:t>
            </a:r>
            <a:r>
              <a:rPr lang="es-PE" sz="3800"/>
              <a:t>Microcontroladores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solidFill>
                  <a:srgbClr val="C00000"/>
                </a:solidFill>
              </a:rPr>
              <a:t>Unidades de Aprendizaje:</a:t>
            </a:r>
            <a:endParaRPr/>
          </a:p>
        </p:txBody>
      </p:sp>
      <p:sp>
        <p:nvSpPr>
          <p:cNvPr id="125" name="Google Shape;125;p2"/>
          <p:cNvSpPr txBox="1">
            <a:spLocks noGrp="1"/>
          </p:cNvSpPr>
          <p:nvPr>
            <p:ph type="body" idx="1"/>
          </p:nvPr>
        </p:nvSpPr>
        <p:spPr>
          <a:xfrm>
            <a:off x="894800" y="2490027"/>
            <a:ext cx="11215200" cy="5353500"/>
          </a:xfrm>
          <a:prstGeom prst="rect">
            <a:avLst/>
          </a:prstGeom>
          <a:noFill/>
          <a:ln>
            <a:noFill/>
          </a:ln>
        </p:spPr>
        <p:txBody>
          <a:bodyPr spcFirstLastPara="1" wrap="square" lIns="91425" tIns="45700" rIns="91425" bIns="45700" anchor="t" anchorCtr="0">
            <a:normAutofit/>
          </a:bodyPr>
          <a:lstStyle/>
          <a:p>
            <a:pPr marL="325069" lvl="0" indent="-325069" algn="l" rtl="0">
              <a:lnSpc>
                <a:spcPct val="150000"/>
              </a:lnSpc>
              <a:spcBef>
                <a:spcPts val="0"/>
              </a:spcBef>
              <a:spcAft>
                <a:spcPts val="0"/>
              </a:spcAft>
              <a:buClr>
                <a:schemeClr val="dk1"/>
              </a:buClr>
              <a:buSzPts val="3800"/>
              <a:buFont typeface="Calibri"/>
              <a:buChar char="-"/>
            </a:pPr>
            <a:r>
              <a:rPr lang="es-PE" sz="3800"/>
              <a:t>Arquitectura Interna del Microcontrolador</a:t>
            </a:r>
            <a:endParaRPr/>
          </a:p>
          <a:p>
            <a:pPr marL="325069" lvl="0" indent="-325069" algn="l" rtl="0">
              <a:lnSpc>
                <a:spcPct val="150000"/>
              </a:lnSpc>
              <a:spcBef>
                <a:spcPts val="1422"/>
              </a:spcBef>
              <a:spcAft>
                <a:spcPts val="0"/>
              </a:spcAft>
              <a:buClr>
                <a:schemeClr val="dk1"/>
              </a:buClr>
              <a:buSzPts val="3800"/>
              <a:buFont typeface="Calibri"/>
              <a:buChar char="-"/>
            </a:pPr>
            <a:r>
              <a:rPr lang="es-PE" sz="3800"/>
              <a:t>Periféricos del microcontrolador PIC y LCD.</a:t>
            </a:r>
            <a:endParaRPr/>
          </a:p>
          <a:p>
            <a:pPr marL="325069" lvl="0" indent="-325069" algn="l" rtl="0">
              <a:lnSpc>
                <a:spcPct val="150000"/>
              </a:lnSpc>
              <a:spcBef>
                <a:spcPts val="1422"/>
              </a:spcBef>
              <a:spcAft>
                <a:spcPts val="0"/>
              </a:spcAft>
              <a:buClr>
                <a:schemeClr val="dk1"/>
              </a:buClr>
              <a:buSzPts val="3800"/>
              <a:buFont typeface="Calibri"/>
              <a:buChar char="-"/>
            </a:pPr>
            <a:r>
              <a:rPr lang="es-PE" sz="3800"/>
              <a:t>Aplicaciones integrada con Microcontroladores.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solidFill>
                  <a:srgbClr val="C00000"/>
                </a:solidFill>
              </a:rPr>
              <a:t>Contenido del curso	</a:t>
            </a:r>
            <a:endParaRPr/>
          </a:p>
        </p:txBody>
      </p:sp>
      <p:grpSp>
        <p:nvGrpSpPr>
          <p:cNvPr id="131" name="Google Shape;131;p3"/>
          <p:cNvGrpSpPr/>
          <p:nvPr/>
        </p:nvGrpSpPr>
        <p:grpSpPr>
          <a:xfrm>
            <a:off x="790064" y="2261346"/>
            <a:ext cx="11424670" cy="6007100"/>
            <a:chOff x="2664" y="0"/>
            <a:chExt cx="11424670" cy="6007100"/>
          </a:xfrm>
        </p:grpSpPr>
        <p:sp>
          <p:nvSpPr>
            <p:cNvPr id="132" name="Google Shape;132;p3"/>
            <p:cNvSpPr/>
            <p:nvPr/>
          </p:nvSpPr>
          <p:spPr>
            <a:xfrm>
              <a:off x="2664" y="0"/>
              <a:ext cx="2793317" cy="6007100"/>
            </a:xfrm>
            <a:prstGeom prst="roundRect">
              <a:avLst>
                <a:gd name="adj" fmla="val 10000"/>
              </a:avLst>
            </a:prstGeom>
            <a:solidFill>
              <a:srgbClr val="7B7B7B"/>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txBox="1"/>
            <p:nvPr/>
          </p:nvSpPr>
          <p:spPr>
            <a:xfrm>
              <a:off x="2664" y="2402840"/>
              <a:ext cx="2793317" cy="2402840"/>
            </a:xfrm>
            <a:prstGeom prst="rect">
              <a:avLst/>
            </a:prstGeom>
            <a:noFill/>
            <a:ln>
              <a:noFill/>
            </a:ln>
          </p:spPr>
          <p:txBody>
            <a:bodyPr spcFirstLastPara="1" wrap="square" lIns="156450" tIns="156450" rIns="156450" bIns="15645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s-PE" sz="2200" b="0" i="0" u="none" strike="noStrike" cap="none">
                  <a:solidFill>
                    <a:schemeClr val="lt1"/>
                  </a:solidFill>
                  <a:latin typeface="Calibri"/>
                  <a:ea typeface="Calibri"/>
                  <a:cs typeface="Calibri"/>
                  <a:sym typeface="Calibri"/>
                </a:rPr>
                <a:t>Desarrollo de sistemas digitales utilizando los </a:t>
              </a:r>
              <a:r>
                <a:rPr lang="es-PE" sz="2400" b="0" i="0" u="none" strike="noStrike" cap="none">
                  <a:solidFill>
                    <a:schemeClr val="lt1"/>
                  </a:solidFill>
                  <a:latin typeface="Arial"/>
                  <a:ea typeface="Arial"/>
                  <a:cs typeface="Arial"/>
                  <a:sym typeface="Arial"/>
                </a:rPr>
                <a:t>microcontroladores</a:t>
              </a:r>
              <a:r>
                <a:rPr lang="es-PE" sz="2200" b="0" i="0" u="none" strike="noStrike" cap="none">
                  <a:solidFill>
                    <a:schemeClr val="lt1"/>
                  </a:solidFill>
                  <a:latin typeface="Calibri"/>
                  <a:ea typeface="Calibri"/>
                  <a:cs typeface="Calibri"/>
                  <a:sym typeface="Calibri"/>
                </a:rPr>
                <a:t> MICROCHIP.</a:t>
              </a: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a:off x="399141" y="360425"/>
              <a:ext cx="2000364" cy="2000364"/>
            </a:xfrm>
            <a:prstGeom prst="ellipse">
              <a:avLst/>
            </a:prstGeom>
            <a:solidFill>
              <a:srgbClr val="BFC8E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
            <p:cNvSpPr/>
            <p:nvPr/>
          </p:nvSpPr>
          <p:spPr>
            <a:xfrm>
              <a:off x="2879782" y="0"/>
              <a:ext cx="2793317" cy="6007100"/>
            </a:xfrm>
            <a:prstGeom prst="roundRect">
              <a:avLst>
                <a:gd name="adj" fmla="val 10000"/>
              </a:avLst>
            </a:prstGeom>
            <a:solidFill>
              <a:srgbClr val="7F7F7F"/>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
            <p:cNvSpPr txBox="1"/>
            <p:nvPr/>
          </p:nvSpPr>
          <p:spPr>
            <a:xfrm>
              <a:off x="2879782" y="2402840"/>
              <a:ext cx="2793317" cy="240284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s-PE" sz="2400" b="0" i="0" u="none" strike="noStrike" cap="none">
                  <a:solidFill>
                    <a:schemeClr val="lt1"/>
                  </a:solidFill>
                  <a:latin typeface="Calibri"/>
                  <a:ea typeface="Calibri"/>
                  <a:cs typeface="Calibri"/>
                  <a:sym typeface="Calibri"/>
                </a:rPr>
                <a:t>Estudio de la arquitectura, set de instrucciones, configuraciones y modos de interrupciones.</a:t>
              </a:r>
              <a:endParaRPr sz="1400" b="0" i="0" u="none" strike="noStrike" cap="none">
                <a:solidFill>
                  <a:srgbClr val="000000"/>
                </a:solidFill>
                <a:latin typeface="Arial"/>
                <a:ea typeface="Arial"/>
                <a:cs typeface="Arial"/>
                <a:sym typeface="Arial"/>
              </a:endParaRPr>
            </a:p>
          </p:txBody>
        </p:sp>
        <p:sp>
          <p:nvSpPr>
            <p:cNvPr id="137" name="Google Shape;137;p3"/>
            <p:cNvSpPr/>
            <p:nvPr/>
          </p:nvSpPr>
          <p:spPr>
            <a:xfrm>
              <a:off x="3276259" y="360425"/>
              <a:ext cx="2000364" cy="2000364"/>
            </a:xfrm>
            <a:prstGeom prst="ellipse">
              <a:avLst/>
            </a:prstGeom>
            <a:solidFill>
              <a:srgbClr val="BFC8E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a:off x="5756899" y="0"/>
              <a:ext cx="2793317" cy="6007100"/>
            </a:xfrm>
            <a:prstGeom prst="roundRect">
              <a:avLst>
                <a:gd name="adj" fmla="val 10000"/>
              </a:avLst>
            </a:prstGeom>
            <a:solidFill>
              <a:srgbClr val="7F7F7F"/>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
            <p:cNvSpPr txBox="1"/>
            <p:nvPr/>
          </p:nvSpPr>
          <p:spPr>
            <a:xfrm>
              <a:off x="5756899" y="2402840"/>
              <a:ext cx="2793317" cy="240284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s-PE" sz="2400" b="0" i="0" u="none" strike="noStrike" cap="none">
                  <a:solidFill>
                    <a:schemeClr val="lt1"/>
                  </a:solidFill>
                  <a:latin typeface="Calibri"/>
                  <a:ea typeface="Calibri"/>
                  <a:cs typeface="Calibri"/>
                  <a:sym typeface="Calibri"/>
                </a:rPr>
                <a:t>Configuración y programación de los módulos internos del microcontrolador.</a:t>
              </a:r>
              <a:endParaRPr sz="1400" b="0" i="0" u="none" strike="noStrike" cap="none">
                <a:solidFill>
                  <a:srgbClr val="000000"/>
                </a:solidFill>
                <a:latin typeface="Arial"/>
                <a:ea typeface="Arial"/>
                <a:cs typeface="Arial"/>
                <a:sym typeface="Arial"/>
              </a:endParaRPr>
            </a:p>
          </p:txBody>
        </p:sp>
        <p:sp>
          <p:nvSpPr>
            <p:cNvPr id="140" name="Google Shape;140;p3"/>
            <p:cNvSpPr/>
            <p:nvPr/>
          </p:nvSpPr>
          <p:spPr>
            <a:xfrm>
              <a:off x="6153376" y="360425"/>
              <a:ext cx="2000364" cy="2000364"/>
            </a:xfrm>
            <a:prstGeom prst="ellipse">
              <a:avLst/>
            </a:prstGeom>
            <a:solidFill>
              <a:srgbClr val="BFC8E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
            <p:cNvSpPr/>
            <p:nvPr/>
          </p:nvSpPr>
          <p:spPr>
            <a:xfrm>
              <a:off x="8634017" y="0"/>
              <a:ext cx="2793317" cy="6007100"/>
            </a:xfrm>
            <a:prstGeom prst="roundRect">
              <a:avLst>
                <a:gd name="adj" fmla="val 10000"/>
              </a:avLst>
            </a:prstGeom>
            <a:solidFill>
              <a:srgbClr val="7F7F7F"/>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txBox="1"/>
            <p:nvPr/>
          </p:nvSpPr>
          <p:spPr>
            <a:xfrm>
              <a:off x="8634017" y="2402840"/>
              <a:ext cx="2793317" cy="2402840"/>
            </a:xfrm>
            <a:prstGeom prst="rect">
              <a:avLst/>
            </a:prstGeom>
            <a:noFill/>
            <a:ln>
              <a:noFill/>
            </a:ln>
          </p:spPr>
          <p:txBody>
            <a:bodyPr spcFirstLastPara="1" wrap="square" lIns="170675" tIns="170675" rIns="170675" bIns="170675" anchor="ctr" anchorCtr="0">
              <a:noAutofit/>
            </a:bodyPr>
            <a:lstStyle/>
            <a:p>
              <a:pPr marL="0" marR="0" lvl="0" indent="0" algn="ctr" rtl="0">
                <a:lnSpc>
                  <a:spcPct val="90000"/>
                </a:lnSpc>
                <a:spcBef>
                  <a:spcPts val="0"/>
                </a:spcBef>
                <a:spcAft>
                  <a:spcPts val="0"/>
                </a:spcAft>
                <a:buClr>
                  <a:schemeClr val="lt1"/>
                </a:buClr>
                <a:buSzPts val="2400"/>
                <a:buFont typeface="Calibri"/>
                <a:buNone/>
              </a:pPr>
              <a:r>
                <a:rPr lang="es-PE" sz="2400" b="0" i="0" u="none" strike="noStrike" cap="none">
                  <a:solidFill>
                    <a:schemeClr val="lt1"/>
                  </a:solidFill>
                  <a:latin typeface="Calibri"/>
                  <a:ea typeface="Calibri"/>
                  <a:cs typeface="Calibri"/>
                  <a:sym typeface="Calibri"/>
                </a:rPr>
                <a:t>Interfaces y periféricos de comunicación.</a:t>
              </a:r>
              <a:endParaRPr sz="1400" b="0" i="0" u="none" strike="noStrike" cap="none">
                <a:solidFill>
                  <a:srgbClr val="000000"/>
                </a:solidFill>
                <a:latin typeface="Arial"/>
                <a:ea typeface="Arial"/>
                <a:cs typeface="Arial"/>
                <a:sym typeface="Arial"/>
              </a:endParaRPr>
            </a:p>
          </p:txBody>
        </p:sp>
        <p:sp>
          <p:nvSpPr>
            <p:cNvPr id="143" name="Google Shape;143;p3"/>
            <p:cNvSpPr/>
            <p:nvPr/>
          </p:nvSpPr>
          <p:spPr>
            <a:xfrm>
              <a:off x="9030493" y="360425"/>
              <a:ext cx="2000364" cy="2000364"/>
            </a:xfrm>
            <a:prstGeom prst="ellipse">
              <a:avLst/>
            </a:prstGeom>
            <a:solidFill>
              <a:srgbClr val="BFC8E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
            <p:cNvSpPr/>
            <p:nvPr/>
          </p:nvSpPr>
          <p:spPr>
            <a:xfrm>
              <a:off x="457199" y="4805680"/>
              <a:ext cx="10515600" cy="901065"/>
            </a:xfrm>
            <a:prstGeom prst="leftRightArrow">
              <a:avLst>
                <a:gd name="adj1" fmla="val 50000"/>
                <a:gd name="adj2" fmla="val 50000"/>
              </a:avLst>
            </a:prstGeom>
            <a:solidFill>
              <a:srgbClr val="C00000"/>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45" name="Google Shape;145;p3"/>
          <p:cNvPicPr preferRelativeResize="0"/>
          <p:nvPr/>
        </p:nvPicPr>
        <p:blipFill rotWithShape="1">
          <a:blip r:embed="rId3">
            <a:alphaModFix/>
          </a:blip>
          <a:srcRect/>
          <a:stretch/>
        </p:blipFill>
        <p:spPr>
          <a:xfrm>
            <a:off x="1101800" y="2573414"/>
            <a:ext cx="2143125" cy="2143125"/>
          </a:xfrm>
          <a:prstGeom prst="rect">
            <a:avLst/>
          </a:prstGeom>
          <a:noFill/>
          <a:ln>
            <a:noFill/>
          </a:ln>
        </p:spPr>
      </p:pic>
      <p:pic>
        <p:nvPicPr>
          <p:cNvPr id="146" name="Google Shape;146;p3" descr="Resultado de imagen para microchip"/>
          <p:cNvPicPr preferRelativeResize="0"/>
          <p:nvPr/>
        </p:nvPicPr>
        <p:blipFill rotWithShape="1">
          <a:blip r:embed="rId4">
            <a:alphaModFix/>
          </a:blip>
          <a:srcRect/>
          <a:stretch/>
        </p:blipFill>
        <p:spPr>
          <a:xfrm>
            <a:off x="6646416" y="2590207"/>
            <a:ext cx="2543175" cy="2126332"/>
          </a:xfrm>
          <a:prstGeom prst="rect">
            <a:avLst/>
          </a:prstGeom>
          <a:noFill/>
          <a:ln>
            <a:noFill/>
          </a:ln>
        </p:spPr>
      </p:pic>
      <p:pic>
        <p:nvPicPr>
          <p:cNvPr id="147" name="Google Shape;147;p3"/>
          <p:cNvPicPr preferRelativeResize="0"/>
          <p:nvPr/>
        </p:nvPicPr>
        <p:blipFill rotWithShape="1">
          <a:blip r:embed="rId5">
            <a:alphaModFix/>
          </a:blip>
          <a:srcRect/>
          <a:stretch/>
        </p:blipFill>
        <p:spPr>
          <a:xfrm>
            <a:off x="9526736" y="2594275"/>
            <a:ext cx="2571750" cy="2122264"/>
          </a:xfrm>
          <a:prstGeom prst="rect">
            <a:avLst/>
          </a:prstGeom>
          <a:noFill/>
          <a:ln>
            <a:noFill/>
          </a:ln>
        </p:spPr>
      </p:pic>
      <p:pic>
        <p:nvPicPr>
          <p:cNvPr id="148" name="Google Shape;148;p3" descr="Resultado de imagen para microchip rs232"/>
          <p:cNvPicPr preferRelativeResize="0"/>
          <p:nvPr/>
        </p:nvPicPr>
        <p:blipFill rotWithShape="1">
          <a:blip r:embed="rId6">
            <a:alphaModFix/>
          </a:blip>
          <a:srcRect/>
          <a:stretch/>
        </p:blipFill>
        <p:spPr>
          <a:xfrm>
            <a:off x="3809728" y="2590207"/>
            <a:ext cx="2466975" cy="21263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Breve Historia</a:t>
            </a:r>
            <a:endParaRPr/>
          </a:p>
        </p:txBody>
      </p:sp>
      <p:sp>
        <p:nvSpPr>
          <p:cNvPr id="154" name="Google Shape;154;p4"/>
          <p:cNvSpPr txBox="1">
            <a:spLocks noGrp="1"/>
          </p:cNvSpPr>
          <p:nvPr>
            <p:ph type="body" idx="1"/>
          </p:nvPr>
        </p:nvSpPr>
        <p:spPr>
          <a:xfrm>
            <a:off x="893971" y="2901753"/>
            <a:ext cx="5828800" cy="6461381"/>
          </a:xfrm>
          <a:prstGeom prst="rect">
            <a:avLst/>
          </a:prstGeom>
          <a:noFill/>
          <a:ln>
            <a:noFill/>
          </a:ln>
        </p:spPr>
        <p:txBody>
          <a:bodyPr spcFirstLastPara="1" wrap="square" lIns="91425" tIns="45700" rIns="91425" bIns="45700" anchor="t" anchorCtr="0">
            <a:normAutofit/>
          </a:bodyPr>
          <a:lstStyle/>
          <a:p>
            <a:pPr marL="325069" lvl="0" indent="-325069" algn="l" rtl="0">
              <a:lnSpc>
                <a:spcPct val="90000"/>
              </a:lnSpc>
              <a:spcBef>
                <a:spcPts val="0"/>
              </a:spcBef>
              <a:spcAft>
                <a:spcPts val="0"/>
              </a:spcAft>
              <a:buClr>
                <a:schemeClr val="dk1"/>
              </a:buClr>
              <a:buSzPts val="2800"/>
              <a:buChar char="•"/>
            </a:pPr>
            <a:r>
              <a:rPr lang="es-PE" sz="2800">
                <a:solidFill>
                  <a:schemeClr val="dk1"/>
                </a:solidFill>
              </a:rPr>
              <a:t>En 1948 en los laboratorios Bell crearon el transistor.</a:t>
            </a:r>
            <a:endParaRPr/>
          </a:p>
          <a:p>
            <a:pPr marL="325069" lvl="0" indent="-325069" algn="l" rtl="0">
              <a:lnSpc>
                <a:spcPct val="90000"/>
              </a:lnSpc>
              <a:spcBef>
                <a:spcPts val="1422"/>
              </a:spcBef>
              <a:spcAft>
                <a:spcPts val="0"/>
              </a:spcAft>
              <a:buClr>
                <a:schemeClr val="dk1"/>
              </a:buClr>
              <a:buSzPts val="2800"/>
              <a:buChar char="•"/>
            </a:pPr>
            <a:r>
              <a:rPr lang="es-PE" sz="2800">
                <a:solidFill>
                  <a:schemeClr val="dk1"/>
                </a:solidFill>
              </a:rPr>
              <a:t>En los años 50's, aparecen las primeras computadoras digitales de propósito general.</a:t>
            </a:r>
            <a:endParaRPr/>
          </a:p>
          <a:p>
            <a:pPr marL="325069" lvl="0" indent="-325069" algn="l" rtl="0">
              <a:lnSpc>
                <a:spcPct val="90000"/>
              </a:lnSpc>
              <a:spcBef>
                <a:spcPts val="1422"/>
              </a:spcBef>
              <a:spcAft>
                <a:spcPts val="0"/>
              </a:spcAft>
              <a:buClr>
                <a:schemeClr val="dk1"/>
              </a:buClr>
              <a:buSzPts val="2800"/>
              <a:buChar char="•"/>
            </a:pPr>
            <a:r>
              <a:rPr lang="es-PE" sz="2800">
                <a:solidFill>
                  <a:schemeClr val="dk1"/>
                </a:solidFill>
              </a:rPr>
              <a:t>Estas usaban tubos al vacío (bulbos) como componentes electrónicos activos.  </a:t>
            </a:r>
            <a:endParaRPr/>
          </a:p>
          <a:p>
            <a:pPr marL="325069" lvl="0" indent="-325069" algn="l" rtl="0">
              <a:lnSpc>
                <a:spcPct val="90000"/>
              </a:lnSpc>
              <a:spcBef>
                <a:spcPts val="1422"/>
              </a:spcBef>
              <a:spcAft>
                <a:spcPts val="0"/>
              </a:spcAft>
              <a:buClr>
                <a:schemeClr val="dk1"/>
              </a:buClr>
              <a:buSzPts val="2800"/>
              <a:buChar char="•"/>
            </a:pPr>
            <a:r>
              <a:rPr lang="es-PE" sz="2800">
                <a:solidFill>
                  <a:schemeClr val="dk1"/>
                </a:solidFill>
              </a:rPr>
              <a:t>Luego aparecieron las Compuertas lógicas y los </a:t>
            </a:r>
            <a:r>
              <a:rPr lang="es-PE" sz="2800"/>
              <a:t>F</a:t>
            </a:r>
            <a:r>
              <a:rPr lang="es-PE" sz="2800">
                <a:solidFill>
                  <a:schemeClr val="dk1"/>
                </a:solidFill>
              </a:rPr>
              <a:t>lip-Flops.</a:t>
            </a:r>
            <a:endParaRPr/>
          </a:p>
        </p:txBody>
      </p:sp>
      <p:pic>
        <p:nvPicPr>
          <p:cNvPr id="155" name="Google Shape;155;p4"/>
          <p:cNvPicPr preferRelativeResize="0"/>
          <p:nvPr/>
        </p:nvPicPr>
        <p:blipFill rotWithShape="1">
          <a:blip r:embed="rId3">
            <a:alphaModFix/>
          </a:blip>
          <a:srcRect/>
          <a:stretch/>
        </p:blipFill>
        <p:spPr>
          <a:xfrm>
            <a:off x="7123028" y="2322204"/>
            <a:ext cx="5263634" cy="41152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Creación del primer computador</a:t>
            </a:r>
            <a:endParaRPr/>
          </a:p>
        </p:txBody>
      </p:sp>
      <p:sp>
        <p:nvSpPr>
          <p:cNvPr id="161" name="Google Shape;161;p5"/>
          <p:cNvSpPr txBox="1">
            <a:spLocks noGrp="1"/>
          </p:cNvSpPr>
          <p:nvPr>
            <p:ph type="body" idx="1"/>
          </p:nvPr>
        </p:nvSpPr>
        <p:spPr>
          <a:xfrm>
            <a:off x="893971" y="2322204"/>
            <a:ext cx="11205538" cy="2619178"/>
          </a:xfrm>
          <a:prstGeom prst="rect">
            <a:avLst/>
          </a:prstGeom>
          <a:noFill/>
          <a:ln>
            <a:noFill/>
          </a:ln>
        </p:spPr>
        <p:txBody>
          <a:bodyPr spcFirstLastPara="1" wrap="square" lIns="91425" tIns="45700" rIns="91425" bIns="45700" anchor="t" anchorCtr="0">
            <a:normAutofit/>
          </a:bodyPr>
          <a:lstStyle/>
          <a:p>
            <a:pPr marL="325069" lvl="0" indent="-325069" algn="just" rtl="0">
              <a:lnSpc>
                <a:spcPct val="120000"/>
              </a:lnSpc>
              <a:spcBef>
                <a:spcPts val="0"/>
              </a:spcBef>
              <a:spcAft>
                <a:spcPts val="0"/>
              </a:spcAft>
              <a:buClr>
                <a:schemeClr val="dk1"/>
              </a:buClr>
              <a:buSzPts val="2800"/>
              <a:buChar char="•"/>
            </a:pPr>
            <a:r>
              <a:rPr lang="es-PE" sz="2800">
                <a:solidFill>
                  <a:schemeClr val="dk1"/>
                </a:solidFill>
              </a:rPr>
              <a:t>Los bulbos también formaron parte de la construcción de máquinas para la comunicación con las computadoras. </a:t>
            </a:r>
            <a:endParaRPr/>
          </a:p>
          <a:p>
            <a:pPr marL="325069" lvl="0" indent="-325069" algn="just" rtl="0">
              <a:lnSpc>
                <a:spcPct val="120000"/>
              </a:lnSpc>
              <a:spcBef>
                <a:spcPts val="1422"/>
              </a:spcBef>
              <a:spcAft>
                <a:spcPts val="0"/>
              </a:spcAft>
              <a:buClr>
                <a:schemeClr val="dk1"/>
              </a:buClr>
              <a:buSzPts val="2800"/>
              <a:buChar char="•"/>
            </a:pPr>
            <a:r>
              <a:rPr lang="es-PE" sz="2800">
                <a:solidFill>
                  <a:schemeClr val="dk1"/>
                </a:solidFill>
              </a:rPr>
              <a:t>Para el estudio de los circuitos digitales, en la construcción de un circuito sumador simple se requiere de algunas compuertas lógicas.</a:t>
            </a:r>
            <a:endParaRPr/>
          </a:p>
        </p:txBody>
      </p:sp>
      <p:pic>
        <p:nvPicPr>
          <p:cNvPr id="162" name="Google Shape;162;p5"/>
          <p:cNvPicPr preferRelativeResize="0"/>
          <p:nvPr/>
        </p:nvPicPr>
        <p:blipFill rotWithShape="1">
          <a:blip r:embed="rId3">
            <a:alphaModFix/>
          </a:blip>
          <a:srcRect l="4966"/>
          <a:stretch/>
        </p:blipFill>
        <p:spPr>
          <a:xfrm>
            <a:off x="7258546" y="5091156"/>
            <a:ext cx="4967884" cy="2724383"/>
          </a:xfrm>
          <a:prstGeom prst="rect">
            <a:avLst/>
          </a:prstGeom>
          <a:noFill/>
          <a:ln>
            <a:noFill/>
          </a:ln>
        </p:spPr>
      </p:pic>
      <p:sp>
        <p:nvSpPr>
          <p:cNvPr id="163" name="Google Shape;163;p5"/>
          <p:cNvSpPr txBox="1"/>
          <p:nvPr/>
        </p:nvSpPr>
        <p:spPr>
          <a:xfrm>
            <a:off x="893971" y="4815877"/>
            <a:ext cx="5901276" cy="3575088"/>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El principal paso tomado en la computadora fue hacer que el dato fuera almacenado en la memoria como una forma de palabra digital.</a:t>
            </a:r>
            <a:endParaRPr sz="1400" b="0" i="0" u="none" strike="noStrike" cap="none">
              <a:solidFill>
                <a:srgbClr val="000000"/>
              </a:solidFill>
              <a:latin typeface="Arial"/>
              <a:ea typeface="Arial"/>
              <a:cs typeface="Arial"/>
              <a:sym typeface="Arial"/>
            </a:endParaRPr>
          </a:p>
          <a:p>
            <a:pPr marL="325069" marR="0" lvl="0" indent="-325069" algn="just" rtl="0">
              <a:lnSpc>
                <a:spcPct val="12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La idea de almacenar programas empezó a tomar importancia.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Dispositivos de Estado Solido</a:t>
            </a:r>
            <a:endParaRPr/>
          </a:p>
        </p:txBody>
      </p:sp>
      <p:sp>
        <p:nvSpPr>
          <p:cNvPr id="169" name="Google Shape;169;p6"/>
          <p:cNvSpPr txBox="1"/>
          <p:nvPr/>
        </p:nvSpPr>
        <p:spPr>
          <a:xfrm>
            <a:off x="893971" y="2322210"/>
            <a:ext cx="11215271" cy="6461381"/>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00000"/>
              </a:lnSpc>
              <a:spcBef>
                <a:spcPts val="0"/>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La tecnología de los circuitos de estado sólido evolucionó en la década de los años 50’s.</a:t>
            </a:r>
            <a:endParaRPr sz="1400" b="0" i="0" u="none" strike="noStrike" cap="none">
              <a:solidFill>
                <a:srgbClr val="000000"/>
              </a:solidFill>
              <a:latin typeface="Arial"/>
              <a:ea typeface="Arial"/>
              <a:cs typeface="Arial"/>
              <a:sym typeface="Arial"/>
            </a:endParaRPr>
          </a:p>
          <a:p>
            <a:pPr marL="806450"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El uso del material Silicio.</a:t>
            </a:r>
            <a:endParaRPr sz="1400" b="0" i="0" u="none" strike="noStrike" cap="none">
              <a:solidFill>
                <a:srgbClr val="000000"/>
              </a:solidFill>
              <a:latin typeface="Arial"/>
              <a:ea typeface="Arial"/>
              <a:cs typeface="Arial"/>
              <a:sym typeface="Arial"/>
            </a:endParaRPr>
          </a:p>
          <a:p>
            <a:pPr marL="806450"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Métodos de producción masiva. </a:t>
            </a:r>
            <a:endParaRPr sz="2800" b="0" i="0" u="none" strike="noStrike" cap="none">
              <a:solidFill>
                <a:schemeClr val="dk1"/>
              </a:solidFill>
              <a:latin typeface="Calibri"/>
              <a:ea typeface="Calibri"/>
              <a:cs typeface="Calibri"/>
              <a:sym typeface="Calibri"/>
            </a:endParaRPr>
          </a:p>
          <a:p>
            <a:pPr marL="325069" marR="0" lvl="0" indent="-325069"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A principios de los años 60’s se construyen las computadoras de estado sólido y aparecieron las tecnologías en circuitos digitales. </a:t>
            </a:r>
            <a:endParaRPr sz="1400" b="0" i="0" u="none" strike="noStrike" cap="none">
              <a:solidFill>
                <a:srgbClr val="000000"/>
              </a:solidFill>
              <a:latin typeface="Arial"/>
              <a:ea typeface="Arial"/>
              <a:cs typeface="Arial"/>
              <a:sym typeface="Arial"/>
            </a:endParaRPr>
          </a:p>
          <a:p>
            <a:pPr marL="806450"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RTL (Lógica Transistor Resistor)</a:t>
            </a:r>
            <a:endParaRPr sz="1400" b="0" i="0" u="none" strike="noStrike" cap="none">
              <a:solidFill>
                <a:srgbClr val="000000"/>
              </a:solidFill>
              <a:latin typeface="Arial"/>
              <a:ea typeface="Arial"/>
              <a:cs typeface="Arial"/>
              <a:sym typeface="Arial"/>
            </a:endParaRPr>
          </a:p>
          <a:p>
            <a:pPr marL="806450"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DTL (Lógica Transistor Diodo)</a:t>
            </a:r>
            <a:endParaRPr sz="1400" b="0" i="0" u="none" strike="noStrike" cap="none">
              <a:solidFill>
                <a:srgbClr val="000000"/>
              </a:solidFill>
              <a:latin typeface="Arial"/>
              <a:ea typeface="Arial"/>
              <a:cs typeface="Arial"/>
              <a:sym typeface="Arial"/>
            </a:endParaRPr>
          </a:p>
          <a:p>
            <a:pPr marL="806450"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TTL (Lógica Transistor Transistor)</a:t>
            </a:r>
            <a:endParaRPr sz="1400" b="0" i="0" u="none" strike="noStrike" cap="none">
              <a:solidFill>
                <a:srgbClr val="000000"/>
              </a:solidFill>
              <a:latin typeface="Arial"/>
              <a:ea typeface="Arial"/>
              <a:cs typeface="Arial"/>
              <a:sym typeface="Arial"/>
            </a:endParaRPr>
          </a:p>
          <a:p>
            <a:pPr marL="806450" marR="0" lvl="0" indent="-358775" algn="just" rtl="0">
              <a:lnSpc>
                <a:spcPct val="100000"/>
              </a:lnSpc>
              <a:spcBef>
                <a:spcPts val="1422"/>
              </a:spcBef>
              <a:spcAft>
                <a:spcPts val="0"/>
              </a:spcAft>
              <a:buClr>
                <a:schemeClr val="dk1"/>
              </a:buClr>
              <a:buSzPts val="2800"/>
              <a:buFont typeface="Arial"/>
              <a:buChar char="-"/>
            </a:pPr>
            <a:r>
              <a:rPr lang="es-PE" sz="2800" b="0" i="0" u="none" strike="noStrike" cap="none">
                <a:solidFill>
                  <a:schemeClr val="dk1"/>
                </a:solidFill>
                <a:latin typeface="Calibri"/>
                <a:ea typeface="Calibri"/>
                <a:cs typeface="Calibri"/>
                <a:sym typeface="Calibri"/>
              </a:rPr>
              <a:t>ECL (Lógica Complementada Emisor).</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a:off x="893971" y="6011381"/>
            <a:ext cx="11215271" cy="1734125"/>
          </a:xfrm>
          <a:prstGeom prst="rect">
            <a:avLst/>
          </a:prstGeom>
          <a:noFill/>
          <a:ln>
            <a:noFill/>
          </a:ln>
        </p:spPr>
        <p:txBody>
          <a:bodyPr spcFirstLastPara="1" wrap="square" lIns="91425" tIns="45700" rIns="91425" bIns="45700" anchor="t" anchorCtr="0">
            <a:normAutofit/>
          </a:bodyPr>
          <a:lstStyle/>
          <a:p>
            <a:pPr marL="325069" lvl="0" indent="-325069" algn="l" rtl="0">
              <a:lnSpc>
                <a:spcPct val="90000"/>
              </a:lnSpc>
              <a:spcBef>
                <a:spcPts val="0"/>
              </a:spcBef>
              <a:spcAft>
                <a:spcPts val="0"/>
              </a:spcAft>
              <a:buClr>
                <a:schemeClr val="dk1"/>
              </a:buClr>
              <a:buSzPts val="2800"/>
              <a:buChar char="•"/>
            </a:pPr>
            <a:r>
              <a:rPr lang="es-PE" sz="2800">
                <a:solidFill>
                  <a:schemeClr val="dk1"/>
                </a:solidFill>
              </a:rPr>
              <a:t>A mediados de los años 60's se producen las familias de lógica digital, dispositivos en escala SSI y MSI que corresponden a pequeña y mediana escala de integración de componentes en los circuitos de fabricación.</a:t>
            </a:r>
            <a:endParaRPr/>
          </a:p>
          <a:p>
            <a:pPr marL="0" lvl="0" indent="0" algn="l" rtl="0">
              <a:lnSpc>
                <a:spcPct val="90000"/>
              </a:lnSpc>
              <a:spcBef>
                <a:spcPts val="1422"/>
              </a:spcBef>
              <a:spcAft>
                <a:spcPts val="0"/>
              </a:spcAft>
              <a:buClr>
                <a:schemeClr val="dk1"/>
              </a:buClr>
              <a:buSzPts val="4000"/>
              <a:buNone/>
            </a:pPr>
            <a:endParaRPr sz="4000">
              <a:solidFill>
                <a:schemeClr val="dk1"/>
              </a:solidFill>
              <a:latin typeface="Arial"/>
              <a:ea typeface="Arial"/>
              <a:cs typeface="Arial"/>
              <a:sym typeface="Arial"/>
            </a:endParaRPr>
          </a:p>
          <a:p>
            <a:pPr marL="325069" lvl="0" indent="-72211" algn="l" rtl="0">
              <a:lnSpc>
                <a:spcPct val="90000"/>
              </a:lnSpc>
              <a:spcBef>
                <a:spcPts val="1422"/>
              </a:spcBef>
              <a:spcAft>
                <a:spcPts val="0"/>
              </a:spcAft>
              <a:buClr>
                <a:schemeClr val="dk1"/>
              </a:buClr>
              <a:buSzPts val="3982"/>
              <a:buNone/>
            </a:pPr>
            <a:endParaRPr/>
          </a:p>
        </p:txBody>
      </p:sp>
      <p:sp>
        <p:nvSpPr>
          <p:cNvPr id="175" name="Google Shape;175;p7"/>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Dispositivos de Estado Solido</a:t>
            </a:r>
            <a:endParaRPr/>
          </a:p>
        </p:txBody>
      </p:sp>
      <p:pic>
        <p:nvPicPr>
          <p:cNvPr id="176" name="Google Shape;176;p7"/>
          <p:cNvPicPr preferRelativeResize="0"/>
          <p:nvPr/>
        </p:nvPicPr>
        <p:blipFill rotWithShape="1">
          <a:blip r:embed="rId3">
            <a:alphaModFix/>
          </a:blip>
          <a:srcRect/>
          <a:stretch/>
        </p:blipFill>
        <p:spPr>
          <a:xfrm>
            <a:off x="1758698" y="2742325"/>
            <a:ext cx="2226859" cy="2320850"/>
          </a:xfrm>
          <a:prstGeom prst="rect">
            <a:avLst/>
          </a:prstGeom>
          <a:noFill/>
          <a:ln>
            <a:noFill/>
          </a:ln>
        </p:spPr>
      </p:pic>
      <p:pic>
        <p:nvPicPr>
          <p:cNvPr id="177" name="Google Shape;177;p7"/>
          <p:cNvPicPr preferRelativeResize="0"/>
          <p:nvPr/>
        </p:nvPicPr>
        <p:blipFill rotWithShape="1">
          <a:blip r:embed="rId4">
            <a:alphaModFix/>
          </a:blip>
          <a:srcRect/>
          <a:stretch/>
        </p:blipFill>
        <p:spPr>
          <a:xfrm>
            <a:off x="5317052" y="2890818"/>
            <a:ext cx="2664296" cy="2348105"/>
          </a:xfrm>
          <a:prstGeom prst="rect">
            <a:avLst/>
          </a:prstGeom>
          <a:noFill/>
          <a:ln>
            <a:noFill/>
          </a:ln>
        </p:spPr>
      </p:pic>
      <p:pic>
        <p:nvPicPr>
          <p:cNvPr id="178" name="Google Shape;178;p7"/>
          <p:cNvPicPr preferRelativeResize="0"/>
          <p:nvPr/>
        </p:nvPicPr>
        <p:blipFill rotWithShape="1">
          <a:blip r:embed="rId5">
            <a:alphaModFix/>
          </a:blip>
          <a:srcRect/>
          <a:stretch/>
        </p:blipFill>
        <p:spPr>
          <a:xfrm>
            <a:off x="8730260" y="2742325"/>
            <a:ext cx="2959084" cy="232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Los Circuitos LSI</a:t>
            </a:r>
            <a:endParaRPr/>
          </a:p>
        </p:txBody>
      </p:sp>
      <p:sp>
        <p:nvSpPr>
          <p:cNvPr id="184" name="Google Shape;184;p8"/>
          <p:cNvSpPr txBox="1"/>
          <p:nvPr/>
        </p:nvSpPr>
        <p:spPr>
          <a:xfrm>
            <a:off x="893971" y="2322210"/>
            <a:ext cx="11215271" cy="6461381"/>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800"/>
              <a:buFont typeface="Arial"/>
              <a:buNone/>
            </a:pPr>
            <a:r>
              <a:rPr lang="es-PE" sz="2800" b="1" i="0" u="none" strike="noStrike" cap="none">
                <a:solidFill>
                  <a:schemeClr val="dk1"/>
                </a:solidFill>
                <a:latin typeface="Calibri"/>
                <a:ea typeface="Calibri"/>
                <a:cs typeface="Calibri"/>
                <a:sym typeface="Calibri"/>
              </a:rPr>
              <a:t>Ejemplo</a:t>
            </a:r>
            <a:r>
              <a:rPr lang="es-PE"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422"/>
              </a:spcBef>
              <a:spcAft>
                <a:spcPts val="0"/>
              </a:spcAft>
              <a:buClr>
                <a:schemeClr val="dk1"/>
              </a:buClr>
              <a:buSzPts val="2800"/>
              <a:buFont typeface="Arial"/>
              <a:buNone/>
            </a:pPr>
            <a:r>
              <a:rPr lang="es-PE" sz="2800" b="0" i="0" u="none" strike="noStrike" cap="none">
                <a:solidFill>
                  <a:schemeClr val="dk1"/>
                </a:solidFill>
                <a:latin typeface="Calibri"/>
                <a:ea typeface="Calibri"/>
                <a:cs typeface="Calibri"/>
                <a:sym typeface="Calibri"/>
              </a:rPr>
              <a:t>Las primeras calculadoras electrónicas requerían de 75 a 100 circuitos integrados.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422"/>
              </a:spcBef>
              <a:spcAft>
                <a:spcPts val="0"/>
              </a:spcAft>
              <a:buClr>
                <a:schemeClr val="dk1"/>
              </a:buClr>
              <a:buSzPts val="2800"/>
              <a:buFont typeface="Arial"/>
              <a:buNone/>
            </a:pPr>
            <a:r>
              <a:rPr lang="es-PE" sz="2800" b="0" i="0" u="none" strike="noStrike" cap="none">
                <a:solidFill>
                  <a:schemeClr val="dk1"/>
                </a:solidFill>
                <a:latin typeface="Calibri"/>
                <a:ea typeface="Calibri"/>
                <a:cs typeface="Calibri"/>
                <a:sym typeface="Calibri"/>
              </a:rPr>
              <a:t>Después se dio un paso importante en la reducción de la arquitectura de la computadora a un circuito integrado simple, resultando un circuito que fue llamado el microprocesador.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1422"/>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1422"/>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185" name="Google Shape;185;p8"/>
          <p:cNvPicPr preferRelativeResize="0"/>
          <p:nvPr/>
        </p:nvPicPr>
        <p:blipFill rotWithShape="1">
          <a:blip r:embed="rId3">
            <a:alphaModFix/>
          </a:blip>
          <a:srcRect/>
          <a:stretch/>
        </p:blipFill>
        <p:spPr>
          <a:xfrm>
            <a:off x="3927920" y="5557675"/>
            <a:ext cx="5162295" cy="2992529"/>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Office PowerPoint</Application>
  <PresentationFormat>Personalizado</PresentationFormat>
  <Paragraphs>95</Paragraphs>
  <Slides>19</Slides>
  <Notes>19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Calibri</vt:lpstr>
      <vt:lpstr>Tema de Office</vt:lpstr>
      <vt:lpstr>Microcontroladores</vt:lpstr>
      <vt:lpstr>SUMARIO</vt:lpstr>
      <vt:lpstr>Unidades de Aprendizaje:</vt:lpstr>
      <vt:lpstr>Contenido del curso </vt:lpstr>
      <vt:lpstr>Breve Historia</vt:lpstr>
      <vt:lpstr>Creación del primer computador</vt:lpstr>
      <vt:lpstr>Dispositivos de Estado Solido</vt:lpstr>
      <vt:lpstr>Dispositivos de Estado Solido</vt:lpstr>
      <vt:lpstr>Los Circuitos LSI</vt:lpstr>
      <vt:lpstr>Los Microprocesadores</vt:lpstr>
      <vt:lpstr>Los Microprocesadores</vt:lpstr>
      <vt:lpstr>Los Microprocesadores</vt:lpstr>
      <vt:lpstr>El Microcontrolador</vt:lpstr>
      <vt:lpstr>El Microcontrolador</vt:lpstr>
      <vt:lpstr>El Microcontrolador</vt:lpstr>
      <vt:lpstr>El Microcontrolador PIC</vt:lpstr>
      <vt:lpstr>ISA</vt:lpstr>
      <vt:lpstr>Lenguajes de Programación</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Microcontroladores</dc:title>
  <dc:creator>Raul Luyo Salvatierra</dc:creator>
  <cp:lastModifiedBy>Luz Adanaque Infante</cp:lastModifiedBy>
  <cp:revision>2</cp:revision>
  <dcterms:created xsi:type="dcterms:W3CDTF">2020-08-10T22:49:46Z</dcterms:created>
  <dcterms:modified xsi:type="dcterms:W3CDTF">2021-08-03T03:40:05Z</dcterms:modified>
</cp:coreProperties>
</file>