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Lst>
  <p:sldSz cy="9752000" cx="13003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430">
          <p15:clr>
            <a:srgbClr val="A4A3A4"/>
          </p15:clr>
        </p15:guide>
        <p15:guide id="2" pos="1193">
          <p15:clr>
            <a:srgbClr val="A4A3A4"/>
          </p15:clr>
        </p15:guide>
        <p15:guide id="3" orient="horz" pos="1439">
          <p15:clr>
            <a:srgbClr val="A4A3A4"/>
          </p15:clr>
        </p15:guide>
        <p15:guide id="4" pos="6137">
          <p15:clr>
            <a:srgbClr val="A4A3A4"/>
          </p15:clr>
        </p15:guide>
        <p15:guide id="5" pos="4096">
          <p15:clr>
            <a:srgbClr val="FBAE40"/>
          </p15:clr>
        </p15:guide>
        <p15:guide id="6" orient="horz" pos="2006">
          <p15:clr>
            <a:srgbClr val="A4A3A4"/>
          </p15:clr>
        </p15:guide>
      </p15:sldGuideLst>
    </p:ext>
    <p:ext uri="http://customooxmlschemas.google.com/">
      <go:slidesCustomData xmlns:go="http://customooxmlschemas.google.com/" r:id="rId10" roundtripDataSignature="AMtx7mhEpRzYac9lG7UGZg0n5qRq7CC5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30" orient="horz"/>
        <p:guide pos="1193"/>
        <p:guide pos="1439" orient="horz"/>
        <p:guide pos="6137"/>
        <p:guide pos="4096"/>
        <p:guide pos="2006" orient="horz"/>
      </p:guideLst>
    </p:cSldViewPr>
  </p:slideViewPr>
</p:viewPr>
</file>

<file path=ppt/_rels/presentation.xml.rels><?xml version="1.0" encoding="UTF-8" standalone="yes"?><Relationships xmlns="http://schemas.openxmlformats.org/package/2006/relationships"><Relationship Id="rId10"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706"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706"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706"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706"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706"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706"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706"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706"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706"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P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7"/>
          <p:cNvSpPr txBox="1"/>
          <p:nvPr>
            <p:ph type="ctrTitle"/>
          </p:nvPr>
        </p:nvSpPr>
        <p:spPr>
          <a:xfrm>
            <a:off x="975241" y="1595991"/>
            <a:ext cx="11052731" cy="276594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C00000"/>
              </a:buClr>
              <a:buSzPts val="8800"/>
              <a:buFont typeface="Calibri"/>
              <a:buNone/>
              <a:defRPr b="1" sz="8800">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
          <p:cNvSpPr txBox="1"/>
          <p:nvPr>
            <p:ph idx="1" type="subTitle"/>
          </p:nvPr>
        </p:nvSpPr>
        <p:spPr>
          <a:xfrm>
            <a:off x="1625402" y="4850211"/>
            <a:ext cx="9752410" cy="187185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1422"/>
              </a:spcBef>
              <a:spcAft>
                <a:spcPts val="0"/>
              </a:spcAft>
              <a:buClr>
                <a:schemeClr val="dk1"/>
              </a:buClr>
              <a:buSzPts val="4400"/>
              <a:buNone/>
              <a:defRPr b="1" sz="4400"/>
            </a:lvl1pPr>
            <a:lvl2pPr lvl="1" algn="ctr">
              <a:lnSpc>
                <a:spcPct val="90000"/>
              </a:lnSpc>
              <a:spcBef>
                <a:spcPts val="711"/>
              </a:spcBef>
              <a:spcAft>
                <a:spcPts val="0"/>
              </a:spcAft>
              <a:buClr>
                <a:schemeClr val="dk1"/>
              </a:buClr>
              <a:buSzPts val="2844"/>
              <a:buNone/>
              <a:defRPr sz="2844"/>
            </a:lvl2pPr>
            <a:lvl3pPr lvl="2" algn="ctr">
              <a:lnSpc>
                <a:spcPct val="90000"/>
              </a:lnSpc>
              <a:spcBef>
                <a:spcPts val="711"/>
              </a:spcBef>
              <a:spcAft>
                <a:spcPts val="0"/>
              </a:spcAft>
              <a:buClr>
                <a:schemeClr val="dk1"/>
              </a:buClr>
              <a:buSzPts val="2560"/>
              <a:buNone/>
              <a:defRPr sz="2560"/>
            </a:lvl3pPr>
            <a:lvl4pPr lvl="3" algn="ctr">
              <a:lnSpc>
                <a:spcPct val="90000"/>
              </a:lnSpc>
              <a:spcBef>
                <a:spcPts val="711"/>
              </a:spcBef>
              <a:spcAft>
                <a:spcPts val="0"/>
              </a:spcAft>
              <a:buClr>
                <a:schemeClr val="dk1"/>
              </a:buClr>
              <a:buSzPts val="2275"/>
              <a:buNone/>
              <a:defRPr sz="2275"/>
            </a:lvl4pPr>
            <a:lvl5pPr lvl="4" algn="ctr">
              <a:lnSpc>
                <a:spcPct val="90000"/>
              </a:lnSpc>
              <a:spcBef>
                <a:spcPts val="711"/>
              </a:spcBef>
              <a:spcAft>
                <a:spcPts val="0"/>
              </a:spcAft>
              <a:buClr>
                <a:schemeClr val="dk1"/>
              </a:buClr>
              <a:buSzPts val="2275"/>
              <a:buNone/>
              <a:defRPr sz="2275"/>
            </a:lvl5pPr>
            <a:lvl6pPr lvl="5" algn="ctr">
              <a:lnSpc>
                <a:spcPct val="90000"/>
              </a:lnSpc>
              <a:spcBef>
                <a:spcPts val="711"/>
              </a:spcBef>
              <a:spcAft>
                <a:spcPts val="0"/>
              </a:spcAft>
              <a:buClr>
                <a:schemeClr val="dk1"/>
              </a:buClr>
              <a:buSzPts val="2275"/>
              <a:buNone/>
              <a:defRPr sz="2275"/>
            </a:lvl6pPr>
            <a:lvl7pPr lvl="6" algn="ctr">
              <a:lnSpc>
                <a:spcPct val="90000"/>
              </a:lnSpc>
              <a:spcBef>
                <a:spcPts val="711"/>
              </a:spcBef>
              <a:spcAft>
                <a:spcPts val="0"/>
              </a:spcAft>
              <a:buClr>
                <a:schemeClr val="dk1"/>
              </a:buClr>
              <a:buSzPts val="2275"/>
              <a:buNone/>
              <a:defRPr sz="2275"/>
            </a:lvl7pPr>
            <a:lvl8pPr lvl="7" algn="ctr">
              <a:lnSpc>
                <a:spcPct val="90000"/>
              </a:lnSpc>
              <a:spcBef>
                <a:spcPts val="711"/>
              </a:spcBef>
              <a:spcAft>
                <a:spcPts val="0"/>
              </a:spcAft>
              <a:buClr>
                <a:schemeClr val="dk1"/>
              </a:buClr>
              <a:buSzPts val="2275"/>
              <a:buNone/>
              <a:defRPr sz="2275"/>
            </a:lvl8pPr>
            <a:lvl9pPr lvl="8" algn="ctr">
              <a:lnSpc>
                <a:spcPct val="90000"/>
              </a:lnSpc>
              <a:spcBef>
                <a:spcPts val="711"/>
              </a:spcBef>
              <a:spcAft>
                <a:spcPts val="0"/>
              </a:spcAft>
              <a:buClr>
                <a:schemeClr val="dk1"/>
              </a:buClr>
              <a:buSzPts val="2275"/>
              <a:buNone/>
              <a:defRPr sz="2275"/>
            </a:lvl9pPr>
          </a:lstStyle>
          <a:p/>
        </p:txBody>
      </p:sp>
      <p:sp>
        <p:nvSpPr>
          <p:cNvPr id="18" name="Google Shape;18;p7"/>
          <p:cNvSpPr txBox="1"/>
          <p:nvPr>
            <p:ph idx="11" type="ftr"/>
          </p:nvPr>
        </p:nvSpPr>
        <p:spPr>
          <a:xfrm>
            <a:off x="4307315" y="9038674"/>
            <a:ext cx="4388584" cy="51920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19" name="Google Shape;19;p7"/>
          <p:cNvGrpSpPr/>
          <p:nvPr/>
        </p:nvGrpSpPr>
        <p:grpSpPr>
          <a:xfrm>
            <a:off x="327853" y="103308"/>
            <a:ext cx="12369070" cy="946089"/>
            <a:chOff x="398026" y="104325"/>
            <a:chExt cx="12369070" cy="946089"/>
          </a:xfrm>
        </p:grpSpPr>
        <p:cxnSp>
          <p:nvCxnSpPr>
            <p:cNvPr id="20" name="Google Shape;20;p7"/>
            <p:cNvCxnSpPr/>
            <p:nvPr/>
          </p:nvCxnSpPr>
          <p:spPr>
            <a:xfrm>
              <a:off x="453728" y="916360"/>
              <a:ext cx="12197328" cy="0"/>
            </a:xfrm>
            <a:prstGeom prst="straightConnector1">
              <a:avLst/>
            </a:prstGeom>
            <a:noFill/>
            <a:ln cap="flat" cmpd="sng" w="9525">
              <a:solidFill>
                <a:srgbClr val="E42222"/>
              </a:solidFill>
              <a:prstDash val="solid"/>
              <a:miter lim="800000"/>
              <a:headEnd len="sm" w="sm" type="none"/>
              <a:tailEnd len="sm" w="sm" type="none"/>
            </a:ln>
          </p:spPr>
        </p:cxnSp>
        <p:sp>
          <p:nvSpPr>
            <p:cNvPr id="21" name="Google Shape;21;p7"/>
            <p:cNvSpPr txBox="1"/>
            <p:nvPr/>
          </p:nvSpPr>
          <p:spPr>
            <a:xfrm>
              <a:off x="5566296" y="488956"/>
              <a:ext cx="7200800" cy="561458"/>
            </a:xfrm>
            <a:prstGeom prst="rect">
              <a:avLst/>
            </a:prstGeom>
            <a:noFill/>
            <a:ln>
              <a:noFill/>
            </a:ln>
          </p:spPr>
          <p:txBody>
            <a:bodyPr anchorCtr="0" anchor="t" bIns="45700" lIns="91425" spcFirstLastPara="1" rIns="91425" wrap="square" tIns="45700">
              <a:normAutofit/>
            </a:bodyPr>
            <a:lstStyle/>
            <a:p>
              <a:pPr indent="0" lvl="0" marL="0" marR="0" rtl="0" algn="r">
                <a:lnSpc>
                  <a:spcPct val="90000"/>
                </a:lnSpc>
                <a:spcBef>
                  <a:spcPts val="0"/>
                </a:spcBef>
                <a:spcAft>
                  <a:spcPts val="0"/>
                </a:spcAft>
                <a:buClr>
                  <a:srgbClr val="7F7F7F"/>
                </a:buClr>
                <a:buSzPts val="2100"/>
                <a:buFont typeface="Arial"/>
                <a:buNone/>
              </a:pPr>
              <a:r>
                <a:rPr b="0" i="0" lang="es-PE" sz="2100" u="none" cap="none" strike="noStrike">
                  <a:solidFill>
                    <a:srgbClr val="7F7F7F"/>
                  </a:solidFill>
                  <a:latin typeface="Arial"/>
                  <a:ea typeface="Arial"/>
                  <a:cs typeface="Arial"/>
                  <a:sym typeface="Arial"/>
                </a:rPr>
                <a:t>UNIVERSIDAD PERUANA DE CIENCIAS APLICADAS</a:t>
              </a:r>
              <a:endParaRPr/>
            </a:p>
          </p:txBody>
        </p:sp>
        <p:pic>
          <p:nvPicPr>
            <p:cNvPr descr="A close up of a logo&#10;&#10;Description automatically generated" id="22" name="Google Shape;22;p7"/>
            <p:cNvPicPr preferRelativeResize="0"/>
            <p:nvPr/>
          </p:nvPicPr>
          <p:blipFill rotWithShape="1">
            <a:blip r:embed="rId2">
              <a:alphaModFix/>
            </a:blip>
            <a:srcRect b="0" l="0" r="0" t="0"/>
            <a:stretch/>
          </p:blipFill>
          <p:spPr>
            <a:xfrm>
              <a:off x="398026" y="104325"/>
              <a:ext cx="867600" cy="867600"/>
            </a:xfrm>
            <a:prstGeom prst="rect">
              <a:avLst/>
            </a:prstGeom>
            <a:noFill/>
            <a:ln>
              <a:noFill/>
            </a:ln>
          </p:spPr>
        </p:pic>
      </p:grpSp>
      <p:cxnSp>
        <p:nvCxnSpPr>
          <p:cNvPr id="23" name="Google Shape;23;p7"/>
          <p:cNvCxnSpPr/>
          <p:nvPr/>
        </p:nvCxnSpPr>
        <p:spPr>
          <a:xfrm>
            <a:off x="388382" y="8989249"/>
            <a:ext cx="12197328" cy="0"/>
          </a:xfrm>
          <a:prstGeom prst="straightConnector1">
            <a:avLst/>
          </a:prstGeom>
          <a:noFill/>
          <a:ln cap="flat" cmpd="sng" w="9525">
            <a:solidFill>
              <a:srgbClr val="E42222"/>
            </a:solidFill>
            <a:prstDash val="solid"/>
            <a:miter lim="800000"/>
            <a:headEnd len="sm" w="sm" type="none"/>
            <a:tailEnd len="sm" w="sm" type="none"/>
          </a:ln>
        </p:spPr>
      </p:cxnSp>
      <p:grpSp>
        <p:nvGrpSpPr>
          <p:cNvPr id="24" name="Google Shape;24;p7"/>
          <p:cNvGrpSpPr/>
          <p:nvPr/>
        </p:nvGrpSpPr>
        <p:grpSpPr>
          <a:xfrm>
            <a:off x="893971" y="9093284"/>
            <a:ext cx="11231916" cy="458386"/>
            <a:chOff x="893971" y="7042059"/>
            <a:chExt cx="11231916" cy="561458"/>
          </a:xfrm>
        </p:grpSpPr>
        <p:sp>
          <p:nvSpPr>
            <p:cNvPr id="25" name="Google Shape;25;p7"/>
            <p:cNvSpPr txBox="1"/>
            <p:nvPr/>
          </p:nvSpPr>
          <p:spPr>
            <a:xfrm>
              <a:off x="893971" y="7042059"/>
              <a:ext cx="3244634" cy="561458"/>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100"/>
                <a:buFont typeface="Arial"/>
                <a:buNone/>
              </a:pPr>
              <a:r>
                <a:rPr b="0" i="0" lang="es-PE" sz="2100" u="none" cap="none" strike="noStrike">
                  <a:solidFill>
                    <a:schemeClr val="dk1"/>
                  </a:solidFill>
                  <a:latin typeface="Calibri"/>
                  <a:ea typeface="Calibri"/>
                  <a:cs typeface="Calibri"/>
                  <a:sym typeface="Calibri"/>
                </a:rPr>
                <a:t>MICROCONTROLADORES</a:t>
              </a:r>
              <a:endParaRPr/>
            </a:p>
          </p:txBody>
        </p:sp>
        <p:sp>
          <p:nvSpPr>
            <p:cNvPr id="26" name="Google Shape;26;p7"/>
            <p:cNvSpPr txBox="1"/>
            <p:nvPr/>
          </p:nvSpPr>
          <p:spPr>
            <a:xfrm>
              <a:off x="8881254" y="7042059"/>
              <a:ext cx="3244633" cy="561458"/>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100"/>
                <a:buFont typeface="Arial"/>
                <a:buNone/>
              </a:pPr>
              <a:r>
                <a:rPr b="0" i="0" lang="es-PE" sz="2100" u="none" cap="none" strike="noStrike">
                  <a:solidFill>
                    <a:schemeClr val="dk1"/>
                  </a:solidFill>
                  <a:latin typeface="Arial"/>
                  <a:ea typeface="Arial"/>
                  <a:cs typeface="Arial"/>
                  <a:sym typeface="Arial"/>
                </a:rPr>
                <a:t>M.Sc. Luz A. Adanaqué</a:t>
              </a:r>
              <a:endParaRPr b="0" i="0" sz="9600" u="none" cap="none" strike="noStrike">
                <a:solidFill>
                  <a:schemeClr val="dk1"/>
                </a:solidFill>
                <a:latin typeface="Calibri"/>
                <a:ea typeface="Calibri"/>
                <a:cs typeface="Calibri"/>
                <a:sym typeface="Calibri"/>
              </a:endParaRPr>
            </a:p>
          </p:txBody>
        </p:sp>
      </p:grpSp>
    </p:spTree>
  </p:cSld>
  <p:clrMapOvr>
    <a:masterClrMapping/>
  </p:clrMapOvr>
  <p:extLst>
    <p:ext uri="{DCECCB84-F9BA-43D5-87BE-67443E8EF086}">
      <p15:sldGuideLst>
        <p15:guide id="1" orient="horz" pos="3071">
          <p15:clr>
            <a:srgbClr val="FBAE40"/>
          </p15:clr>
        </p15:guide>
        <p15:guide id="2" pos="4095">
          <p15:clr>
            <a:srgbClr val="FBAE40"/>
          </p15:clr>
        </p15:guide>
        <p15:guide id="3" pos="240">
          <p15:clr>
            <a:srgbClr val="FBAE40"/>
          </p15:clr>
        </p15:guide>
        <p15:guide id="4" pos="79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88" name="Shape 88"/>
        <p:cNvGrpSpPr/>
        <p:nvPr/>
      </p:nvGrpSpPr>
      <p:grpSpPr>
        <a:xfrm>
          <a:off x="0" y="0"/>
          <a:ext cx="0" cy="0"/>
          <a:chOff x="0" y="0"/>
          <a:chExt cx="0" cy="0"/>
        </a:xfrm>
      </p:grpSpPr>
      <p:sp>
        <p:nvSpPr>
          <p:cNvPr id="89" name="Google Shape;89;p16"/>
          <p:cNvSpPr txBox="1"/>
          <p:nvPr>
            <p:ph type="title"/>
          </p:nvPr>
        </p:nvSpPr>
        <p:spPr>
          <a:xfrm>
            <a:off x="895664" y="650134"/>
            <a:ext cx="4193875" cy="227547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50"/>
              <a:buFont typeface="Calibri"/>
              <a:buNone/>
              <a:defRPr sz="45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6"/>
          <p:cNvSpPr/>
          <p:nvPr>
            <p:ph idx="2" type="pic"/>
          </p:nvPr>
        </p:nvSpPr>
        <p:spPr>
          <a:xfrm>
            <a:off x="5528059" y="1404111"/>
            <a:ext cx="6582877" cy="693025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422"/>
              </a:spcBef>
              <a:spcAft>
                <a:spcPts val="0"/>
              </a:spcAft>
              <a:buClr>
                <a:schemeClr val="dk1"/>
              </a:buClr>
              <a:buSzPts val="4550"/>
              <a:buFont typeface="Arial"/>
              <a:buNone/>
              <a:defRPr b="0" i="0" sz="4550" u="none" cap="none" strike="noStrike">
                <a:solidFill>
                  <a:schemeClr val="dk1"/>
                </a:solidFill>
                <a:latin typeface="Calibri"/>
                <a:ea typeface="Calibri"/>
                <a:cs typeface="Calibri"/>
                <a:sym typeface="Calibri"/>
              </a:defRPr>
            </a:lvl1pPr>
            <a:lvl2pPr lvl="1" marR="0" rtl="0" algn="l">
              <a:lnSpc>
                <a:spcPct val="90000"/>
              </a:lnSpc>
              <a:spcBef>
                <a:spcPts val="711"/>
              </a:spcBef>
              <a:spcAft>
                <a:spcPts val="0"/>
              </a:spcAft>
              <a:buClr>
                <a:schemeClr val="dk1"/>
              </a:buClr>
              <a:buSzPts val="3982"/>
              <a:buFont typeface="Arial"/>
              <a:buNone/>
              <a:defRPr b="0" i="0" sz="3982" u="none" cap="none" strike="noStrike">
                <a:solidFill>
                  <a:schemeClr val="dk1"/>
                </a:solidFill>
                <a:latin typeface="Calibri"/>
                <a:ea typeface="Calibri"/>
                <a:cs typeface="Calibri"/>
                <a:sym typeface="Calibri"/>
              </a:defRPr>
            </a:lvl2pPr>
            <a:lvl3pPr lvl="2" marR="0" rtl="0" algn="l">
              <a:lnSpc>
                <a:spcPct val="90000"/>
              </a:lnSpc>
              <a:spcBef>
                <a:spcPts val="711"/>
              </a:spcBef>
              <a:spcAft>
                <a:spcPts val="0"/>
              </a:spcAft>
              <a:buClr>
                <a:schemeClr val="dk1"/>
              </a:buClr>
              <a:buSzPts val="3413"/>
              <a:buFont typeface="Arial"/>
              <a:buNone/>
              <a:defRPr b="0" i="0" sz="3413" u="none" cap="none" strike="noStrike">
                <a:solidFill>
                  <a:schemeClr val="dk1"/>
                </a:solidFill>
                <a:latin typeface="Calibri"/>
                <a:ea typeface="Calibri"/>
                <a:cs typeface="Calibri"/>
                <a:sym typeface="Calibri"/>
              </a:defRPr>
            </a:lvl3pPr>
            <a:lvl4pPr lvl="3" marR="0" rtl="0" algn="l">
              <a:lnSpc>
                <a:spcPct val="90000"/>
              </a:lnSpc>
              <a:spcBef>
                <a:spcPts val="711"/>
              </a:spcBef>
              <a:spcAft>
                <a:spcPts val="0"/>
              </a:spcAft>
              <a:buClr>
                <a:schemeClr val="dk1"/>
              </a:buClr>
              <a:buSzPts val="2844"/>
              <a:buFont typeface="Arial"/>
              <a:buNone/>
              <a:defRPr b="0" i="0" sz="2844" u="none" cap="none" strike="noStrike">
                <a:solidFill>
                  <a:schemeClr val="dk1"/>
                </a:solidFill>
                <a:latin typeface="Calibri"/>
                <a:ea typeface="Calibri"/>
                <a:cs typeface="Calibri"/>
                <a:sym typeface="Calibri"/>
              </a:defRPr>
            </a:lvl4pPr>
            <a:lvl5pPr lvl="4" marR="0" rtl="0" algn="l">
              <a:lnSpc>
                <a:spcPct val="90000"/>
              </a:lnSpc>
              <a:spcBef>
                <a:spcPts val="711"/>
              </a:spcBef>
              <a:spcAft>
                <a:spcPts val="0"/>
              </a:spcAft>
              <a:buClr>
                <a:schemeClr val="dk1"/>
              </a:buClr>
              <a:buSzPts val="2844"/>
              <a:buFont typeface="Arial"/>
              <a:buNone/>
              <a:defRPr b="0" i="0" sz="2844" u="none" cap="none" strike="noStrike">
                <a:solidFill>
                  <a:schemeClr val="dk1"/>
                </a:solidFill>
                <a:latin typeface="Calibri"/>
                <a:ea typeface="Calibri"/>
                <a:cs typeface="Calibri"/>
                <a:sym typeface="Calibri"/>
              </a:defRPr>
            </a:lvl5pPr>
            <a:lvl6pPr lvl="5" marR="0" rtl="0" algn="l">
              <a:lnSpc>
                <a:spcPct val="90000"/>
              </a:lnSpc>
              <a:spcBef>
                <a:spcPts val="711"/>
              </a:spcBef>
              <a:spcAft>
                <a:spcPts val="0"/>
              </a:spcAft>
              <a:buClr>
                <a:schemeClr val="dk1"/>
              </a:buClr>
              <a:buSzPts val="2844"/>
              <a:buFont typeface="Arial"/>
              <a:buNone/>
              <a:defRPr b="0" i="0" sz="2844" u="none" cap="none" strike="noStrike">
                <a:solidFill>
                  <a:schemeClr val="dk1"/>
                </a:solidFill>
                <a:latin typeface="Calibri"/>
                <a:ea typeface="Calibri"/>
                <a:cs typeface="Calibri"/>
                <a:sym typeface="Calibri"/>
              </a:defRPr>
            </a:lvl6pPr>
            <a:lvl7pPr lvl="6" marR="0" rtl="0" algn="l">
              <a:lnSpc>
                <a:spcPct val="90000"/>
              </a:lnSpc>
              <a:spcBef>
                <a:spcPts val="711"/>
              </a:spcBef>
              <a:spcAft>
                <a:spcPts val="0"/>
              </a:spcAft>
              <a:buClr>
                <a:schemeClr val="dk1"/>
              </a:buClr>
              <a:buSzPts val="2844"/>
              <a:buFont typeface="Arial"/>
              <a:buNone/>
              <a:defRPr b="0" i="0" sz="2844" u="none" cap="none" strike="noStrike">
                <a:solidFill>
                  <a:schemeClr val="dk1"/>
                </a:solidFill>
                <a:latin typeface="Calibri"/>
                <a:ea typeface="Calibri"/>
                <a:cs typeface="Calibri"/>
                <a:sym typeface="Calibri"/>
              </a:defRPr>
            </a:lvl7pPr>
            <a:lvl8pPr lvl="7" marR="0" rtl="0" algn="l">
              <a:lnSpc>
                <a:spcPct val="90000"/>
              </a:lnSpc>
              <a:spcBef>
                <a:spcPts val="711"/>
              </a:spcBef>
              <a:spcAft>
                <a:spcPts val="0"/>
              </a:spcAft>
              <a:buClr>
                <a:schemeClr val="dk1"/>
              </a:buClr>
              <a:buSzPts val="2844"/>
              <a:buFont typeface="Arial"/>
              <a:buNone/>
              <a:defRPr b="0" i="0" sz="2844" u="none" cap="none" strike="noStrike">
                <a:solidFill>
                  <a:schemeClr val="dk1"/>
                </a:solidFill>
                <a:latin typeface="Calibri"/>
                <a:ea typeface="Calibri"/>
                <a:cs typeface="Calibri"/>
                <a:sym typeface="Calibri"/>
              </a:defRPr>
            </a:lvl8pPr>
            <a:lvl9pPr lvl="8" marR="0" rtl="0" algn="l">
              <a:lnSpc>
                <a:spcPct val="90000"/>
              </a:lnSpc>
              <a:spcBef>
                <a:spcPts val="711"/>
              </a:spcBef>
              <a:spcAft>
                <a:spcPts val="0"/>
              </a:spcAft>
              <a:buClr>
                <a:schemeClr val="dk1"/>
              </a:buClr>
              <a:buSzPts val="2844"/>
              <a:buFont typeface="Arial"/>
              <a:buNone/>
              <a:defRPr b="0" i="0" sz="2844" u="none" cap="none" strike="noStrike">
                <a:solidFill>
                  <a:schemeClr val="dk1"/>
                </a:solidFill>
                <a:latin typeface="Calibri"/>
                <a:ea typeface="Calibri"/>
                <a:cs typeface="Calibri"/>
                <a:sym typeface="Calibri"/>
              </a:defRPr>
            </a:lvl9pPr>
          </a:lstStyle>
          <a:p/>
        </p:txBody>
      </p:sp>
      <p:sp>
        <p:nvSpPr>
          <p:cNvPr id="91" name="Google Shape;91;p16"/>
          <p:cNvSpPr txBox="1"/>
          <p:nvPr>
            <p:ph idx="1" type="body"/>
          </p:nvPr>
        </p:nvSpPr>
        <p:spPr>
          <a:xfrm>
            <a:off x="895664" y="2925604"/>
            <a:ext cx="4193875" cy="54200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422"/>
              </a:spcBef>
              <a:spcAft>
                <a:spcPts val="0"/>
              </a:spcAft>
              <a:buClr>
                <a:schemeClr val="dk1"/>
              </a:buClr>
              <a:buSzPts val="2275"/>
              <a:buNone/>
              <a:defRPr sz="2275"/>
            </a:lvl1pPr>
            <a:lvl2pPr indent="-228600" lvl="1" marL="914400" algn="l">
              <a:lnSpc>
                <a:spcPct val="90000"/>
              </a:lnSpc>
              <a:spcBef>
                <a:spcPts val="711"/>
              </a:spcBef>
              <a:spcAft>
                <a:spcPts val="0"/>
              </a:spcAft>
              <a:buClr>
                <a:schemeClr val="dk1"/>
              </a:buClr>
              <a:buSzPts val="1991"/>
              <a:buNone/>
              <a:defRPr sz="1991"/>
            </a:lvl2pPr>
            <a:lvl3pPr indent="-228600" lvl="2" marL="1371600" algn="l">
              <a:lnSpc>
                <a:spcPct val="90000"/>
              </a:lnSpc>
              <a:spcBef>
                <a:spcPts val="711"/>
              </a:spcBef>
              <a:spcAft>
                <a:spcPts val="0"/>
              </a:spcAft>
              <a:buClr>
                <a:schemeClr val="dk1"/>
              </a:buClr>
              <a:buSzPts val="1706"/>
              <a:buNone/>
              <a:defRPr sz="1706"/>
            </a:lvl3pPr>
            <a:lvl4pPr indent="-228600" lvl="3" marL="1828800" algn="l">
              <a:lnSpc>
                <a:spcPct val="90000"/>
              </a:lnSpc>
              <a:spcBef>
                <a:spcPts val="711"/>
              </a:spcBef>
              <a:spcAft>
                <a:spcPts val="0"/>
              </a:spcAft>
              <a:buClr>
                <a:schemeClr val="dk1"/>
              </a:buClr>
              <a:buSzPts val="1422"/>
              <a:buNone/>
              <a:defRPr sz="1422"/>
            </a:lvl4pPr>
            <a:lvl5pPr indent="-228600" lvl="4" marL="2286000" algn="l">
              <a:lnSpc>
                <a:spcPct val="90000"/>
              </a:lnSpc>
              <a:spcBef>
                <a:spcPts val="711"/>
              </a:spcBef>
              <a:spcAft>
                <a:spcPts val="0"/>
              </a:spcAft>
              <a:buClr>
                <a:schemeClr val="dk1"/>
              </a:buClr>
              <a:buSzPts val="1422"/>
              <a:buNone/>
              <a:defRPr sz="1422"/>
            </a:lvl5pPr>
            <a:lvl6pPr indent="-228600" lvl="5" marL="2743200" algn="l">
              <a:lnSpc>
                <a:spcPct val="90000"/>
              </a:lnSpc>
              <a:spcBef>
                <a:spcPts val="711"/>
              </a:spcBef>
              <a:spcAft>
                <a:spcPts val="0"/>
              </a:spcAft>
              <a:buClr>
                <a:schemeClr val="dk1"/>
              </a:buClr>
              <a:buSzPts val="1422"/>
              <a:buNone/>
              <a:defRPr sz="1422"/>
            </a:lvl6pPr>
            <a:lvl7pPr indent="-228600" lvl="6" marL="3200400" algn="l">
              <a:lnSpc>
                <a:spcPct val="90000"/>
              </a:lnSpc>
              <a:spcBef>
                <a:spcPts val="711"/>
              </a:spcBef>
              <a:spcAft>
                <a:spcPts val="0"/>
              </a:spcAft>
              <a:buClr>
                <a:schemeClr val="dk1"/>
              </a:buClr>
              <a:buSzPts val="1422"/>
              <a:buNone/>
              <a:defRPr sz="1422"/>
            </a:lvl7pPr>
            <a:lvl8pPr indent="-228600" lvl="7" marL="3657600" algn="l">
              <a:lnSpc>
                <a:spcPct val="90000"/>
              </a:lnSpc>
              <a:spcBef>
                <a:spcPts val="711"/>
              </a:spcBef>
              <a:spcAft>
                <a:spcPts val="0"/>
              </a:spcAft>
              <a:buClr>
                <a:schemeClr val="dk1"/>
              </a:buClr>
              <a:buSzPts val="1422"/>
              <a:buNone/>
              <a:defRPr sz="1422"/>
            </a:lvl8pPr>
            <a:lvl9pPr indent="-228600" lvl="8" marL="4114800" algn="l">
              <a:lnSpc>
                <a:spcPct val="90000"/>
              </a:lnSpc>
              <a:spcBef>
                <a:spcPts val="711"/>
              </a:spcBef>
              <a:spcAft>
                <a:spcPts val="0"/>
              </a:spcAft>
              <a:buClr>
                <a:schemeClr val="dk1"/>
              </a:buClr>
              <a:buSzPts val="1422"/>
              <a:buNone/>
              <a:defRPr sz="1422"/>
            </a:lvl9pPr>
          </a:lstStyle>
          <a:p/>
        </p:txBody>
      </p:sp>
      <p:sp>
        <p:nvSpPr>
          <p:cNvPr id="92" name="Google Shape;92;p16"/>
          <p:cNvSpPr txBox="1"/>
          <p:nvPr>
            <p:ph idx="10" type="dt"/>
          </p:nvPr>
        </p:nvSpPr>
        <p:spPr>
          <a:xfrm>
            <a:off x="893971" y="9038674"/>
            <a:ext cx="2925723" cy="51920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6"/>
          <p:cNvSpPr txBox="1"/>
          <p:nvPr>
            <p:ph idx="11" type="ftr"/>
          </p:nvPr>
        </p:nvSpPr>
        <p:spPr>
          <a:xfrm>
            <a:off x="4307315" y="9038674"/>
            <a:ext cx="4388584" cy="51920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6"/>
          <p:cNvSpPr txBox="1"/>
          <p:nvPr>
            <p:ph idx="12" type="sldNum"/>
          </p:nvPr>
        </p:nvSpPr>
        <p:spPr>
          <a:xfrm>
            <a:off x="9183519" y="9038674"/>
            <a:ext cx="2925723" cy="5192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95" name="Shape 95"/>
        <p:cNvGrpSpPr/>
        <p:nvPr/>
      </p:nvGrpSpPr>
      <p:grpSpPr>
        <a:xfrm>
          <a:off x="0" y="0"/>
          <a:ext cx="0" cy="0"/>
          <a:chOff x="0" y="0"/>
          <a:chExt cx="0" cy="0"/>
        </a:xfrm>
      </p:grpSpPr>
      <p:sp>
        <p:nvSpPr>
          <p:cNvPr id="96" name="Google Shape;96;p17"/>
          <p:cNvSpPr txBox="1"/>
          <p:nvPr>
            <p:ph type="title"/>
          </p:nvPr>
        </p:nvSpPr>
        <p:spPr>
          <a:xfrm>
            <a:off x="893971" y="519207"/>
            <a:ext cx="11215271" cy="1884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7"/>
          <p:cNvSpPr txBox="1"/>
          <p:nvPr>
            <p:ph idx="1" type="body"/>
          </p:nvPr>
        </p:nvSpPr>
        <p:spPr>
          <a:xfrm rot="5400000">
            <a:off x="3407825" y="82168"/>
            <a:ext cx="6187563" cy="112152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422"/>
              </a:spcBef>
              <a:spcAft>
                <a:spcPts val="0"/>
              </a:spcAft>
              <a:buClr>
                <a:schemeClr val="dk1"/>
              </a:buClr>
              <a:buSzPts val="1800"/>
              <a:buChar char="•"/>
              <a:defRPr/>
            </a:lvl1pPr>
            <a:lvl2pPr indent="-342900" lvl="1" marL="914400" algn="l">
              <a:lnSpc>
                <a:spcPct val="90000"/>
              </a:lnSpc>
              <a:spcBef>
                <a:spcPts val="711"/>
              </a:spcBef>
              <a:spcAft>
                <a:spcPts val="0"/>
              </a:spcAft>
              <a:buClr>
                <a:schemeClr val="dk1"/>
              </a:buClr>
              <a:buSzPts val="1800"/>
              <a:buChar char="•"/>
              <a:defRPr/>
            </a:lvl2pPr>
            <a:lvl3pPr indent="-342900" lvl="2" marL="1371600" algn="l">
              <a:lnSpc>
                <a:spcPct val="90000"/>
              </a:lnSpc>
              <a:spcBef>
                <a:spcPts val="711"/>
              </a:spcBef>
              <a:spcAft>
                <a:spcPts val="0"/>
              </a:spcAft>
              <a:buClr>
                <a:schemeClr val="dk1"/>
              </a:buClr>
              <a:buSzPts val="1800"/>
              <a:buChar char="•"/>
              <a:defRPr/>
            </a:lvl3pPr>
            <a:lvl4pPr indent="-342900" lvl="3" marL="1828800" algn="l">
              <a:lnSpc>
                <a:spcPct val="90000"/>
              </a:lnSpc>
              <a:spcBef>
                <a:spcPts val="711"/>
              </a:spcBef>
              <a:spcAft>
                <a:spcPts val="0"/>
              </a:spcAft>
              <a:buClr>
                <a:schemeClr val="dk1"/>
              </a:buClr>
              <a:buSzPts val="1800"/>
              <a:buChar char="•"/>
              <a:defRPr/>
            </a:lvl4pPr>
            <a:lvl5pPr indent="-342900" lvl="4" marL="2286000" algn="l">
              <a:lnSpc>
                <a:spcPct val="90000"/>
              </a:lnSpc>
              <a:spcBef>
                <a:spcPts val="711"/>
              </a:spcBef>
              <a:spcAft>
                <a:spcPts val="0"/>
              </a:spcAft>
              <a:buClr>
                <a:schemeClr val="dk1"/>
              </a:buClr>
              <a:buSzPts val="1800"/>
              <a:buChar char="•"/>
              <a:defRPr/>
            </a:lvl5pPr>
            <a:lvl6pPr indent="-342900" lvl="5" marL="2743200" algn="l">
              <a:lnSpc>
                <a:spcPct val="90000"/>
              </a:lnSpc>
              <a:spcBef>
                <a:spcPts val="711"/>
              </a:spcBef>
              <a:spcAft>
                <a:spcPts val="0"/>
              </a:spcAft>
              <a:buClr>
                <a:schemeClr val="dk1"/>
              </a:buClr>
              <a:buSzPts val="1800"/>
              <a:buChar char="•"/>
              <a:defRPr/>
            </a:lvl6pPr>
            <a:lvl7pPr indent="-342900" lvl="6" marL="3200400" algn="l">
              <a:lnSpc>
                <a:spcPct val="90000"/>
              </a:lnSpc>
              <a:spcBef>
                <a:spcPts val="711"/>
              </a:spcBef>
              <a:spcAft>
                <a:spcPts val="0"/>
              </a:spcAft>
              <a:buClr>
                <a:schemeClr val="dk1"/>
              </a:buClr>
              <a:buSzPts val="1800"/>
              <a:buChar char="•"/>
              <a:defRPr/>
            </a:lvl7pPr>
            <a:lvl8pPr indent="-342900" lvl="7" marL="3657600" algn="l">
              <a:lnSpc>
                <a:spcPct val="90000"/>
              </a:lnSpc>
              <a:spcBef>
                <a:spcPts val="711"/>
              </a:spcBef>
              <a:spcAft>
                <a:spcPts val="0"/>
              </a:spcAft>
              <a:buClr>
                <a:schemeClr val="dk1"/>
              </a:buClr>
              <a:buSzPts val="1800"/>
              <a:buChar char="•"/>
              <a:defRPr/>
            </a:lvl8pPr>
            <a:lvl9pPr indent="-342900" lvl="8" marL="4114800" algn="l">
              <a:lnSpc>
                <a:spcPct val="90000"/>
              </a:lnSpc>
              <a:spcBef>
                <a:spcPts val="711"/>
              </a:spcBef>
              <a:spcAft>
                <a:spcPts val="0"/>
              </a:spcAft>
              <a:buClr>
                <a:schemeClr val="dk1"/>
              </a:buClr>
              <a:buSzPts val="1800"/>
              <a:buChar char="•"/>
              <a:defRPr/>
            </a:lvl9pPr>
          </a:lstStyle>
          <a:p/>
        </p:txBody>
      </p:sp>
      <p:sp>
        <p:nvSpPr>
          <p:cNvPr id="98" name="Google Shape;98;p17"/>
          <p:cNvSpPr txBox="1"/>
          <p:nvPr>
            <p:ph idx="10" type="dt"/>
          </p:nvPr>
        </p:nvSpPr>
        <p:spPr>
          <a:xfrm>
            <a:off x="893971" y="9038674"/>
            <a:ext cx="2925723" cy="51920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7"/>
          <p:cNvSpPr txBox="1"/>
          <p:nvPr>
            <p:ph idx="11" type="ftr"/>
          </p:nvPr>
        </p:nvSpPr>
        <p:spPr>
          <a:xfrm>
            <a:off x="4307315" y="9038674"/>
            <a:ext cx="4388584" cy="51920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7"/>
          <p:cNvSpPr txBox="1"/>
          <p:nvPr>
            <p:ph idx="12" type="sldNum"/>
          </p:nvPr>
        </p:nvSpPr>
        <p:spPr>
          <a:xfrm>
            <a:off x="9183519" y="9038674"/>
            <a:ext cx="2925723" cy="5192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01" name="Shape 101"/>
        <p:cNvGrpSpPr/>
        <p:nvPr/>
      </p:nvGrpSpPr>
      <p:grpSpPr>
        <a:xfrm>
          <a:off x="0" y="0"/>
          <a:ext cx="0" cy="0"/>
          <a:chOff x="0" y="0"/>
          <a:chExt cx="0" cy="0"/>
        </a:xfrm>
      </p:grpSpPr>
      <p:sp>
        <p:nvSpPr>
          <p:cNvPr id="102" name="Google Shape;102;p18"/>
          <p:cNvSpPr txBox="1"/>
          <p:nvPr>
            <p:ph type="title"/>
          </p:nvPr>
        </p:nvSpPr>
        <p:spPr>
          <a:xfrm rot="5400000">
            <a:off x="6575144" y="3249486"/>
            <a:ext cx="8264380" cy="280381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18"/>
          <p:cNvSpPr txBox="1"/>
          <p:nvPr>
            <p:ph idx="1" type="body"/>
          </p:nvPr>
        </p:nvSpPr>
        <p:spPr>
          <a:xfrm rot="5400000">
            <a:off x="886239" y="526939"/>
            <a:ext cx="8264380" cy="82489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422"/>
              </a:spcBef>
              <a:spcAft>
                <a:spcPts val="0"/>
              </a:spcAft>
              <a:buClr>
                <a:schemeClr val="dk1"/>
              </a:buClr>
              <a:buSzPts val="1800"/>
              <a:buChar char="•"/>
              <a:defRPr/>
            </a:lvl1pPr>
            <a:lvl2pPr indent="-342900" lvl="1" marL="914400" algn="l">
              <a:lnSpc>
                <a:spcPct val="90000"/>
              </a:lnSpc>
              <a:spcBef>
                <a:spcPts val="711"/>
              </a:spcBef>
              <a:spcAft>
                <a:spcPts val="0"/>
              </a:spcAft>
              <a:buClr>
                <a:schemeClr val="dk1"/>
              </a:buClr>
              <a:buSzPts val="1800"/>
              <a:buChar char="•"/>
              <a:defRPr/>
            </a:lvl2pPr>
            <a:lvl3pPr indent="-342900" lvl="2" marL="1371600" algn="l">
              <a:lnSpc>
                <a:spcPct val="90000"/>
              </a:lnSpc>
              <a:spcBef>
                <a:spcPts val="711"/>
              </a:spcBef>
              <a:spcAft>
                <a:spcPts val="0"/>
              </a:spcAft>
              <a:buClr>
                <a:schemeClr val="dk1"/>
              </a:buClr>
              <a:buSzPts val="1800"/>
              <a:buChar char="•"/>
              <a:defRPr/>
            </a:lvl3pPr>
            <a:lvl4pPr indent="-342900" lvl="3" marL="1828800" algn="l">
              <a:lnSpc>
                <a:spcPct val="90000"/>
              </a:lnSpc>
              <a:spcBef>
                <a:spcPts val="711"/>
              </a:spcBef>
              <a:spcAft>
                <a:spcPts val="0"/>
              </a:spcAft>
              <a:buClr>
                <a:schemeClr val="dk1"/>
              </a:buClr>
              <a:buSzPts val="1800"/>
              <a:buChar char="•"/>
              <a:defRPr/>
            </a:lvl4pPr>
            <a:lvl5pPr indent="-342900" lvl="4" marL="2286000" algn="l">
              <a:lnSpc>
                <a:spcPct val="90000"/>
              </a:lnSpc>
              <a:spcBef>
                <a:spcPts val="711"/>
              </a:spcBef>
              <a:spcAft>
                <a:spcPts val="0"/>
              </a:spcAft>
              <a:buClr>
                <a:schemeClr val="dk1"/>
              </a:buClr>
              <a:buSzPts val="1800"/>
              <a:buChar char="•"/>
              <a:defRPr/>
            </a:lvl5pPr>
            <a:lvl6pPr indent="-342900" lvl="5" marL="2743200" algn="l">
              <a:lnSpc>
                <a:spcPct val="90000"/>
              </a:lnSpc>
              <a:spcBef>
                <a:spcPts val="711"/>
              </a:spcBef>
              <a:spcAft>
                <a:spcPts val="0"/>
              </a:spcAft>
              <a:buClr>
                <a:schemeClr val="dk1"/>
              </a:buClr>
              <a:buSzPts val="1800"/>
              <a:buChar char="•"/>
              <a:defRPr/>
            </a:lvl6pPr>
            <a:lvl7pPr indent="-342900" lvl="6" marL="3200400" algn="l">
              <a:lnSpc>
                <a:spcPct val="90000"/>
              </a:lnSpc>
              <a:spcBef>
                <a:spcPts val="711"/>
              </a:spcBef>
              <a:spcAft>
                <a:spcPts val="0"/>
              </a:spcAft>
              <a:buClr>
                <a:schemeClr val="dk1"/>
              </a:buClr>
              <a:buSzPts val="1800"/>
              <a:buChar char="•"/>
              <a:defRPr/>
            </a:lvl7pPr>
            <a:lvl8pPr indent="-342900" lvl="7" marL="3657600" algn="l">
              <a:lnSpc>
                <a:spcPct val="90000"/>
              </a:lnSpc>
              <a:spcBef>
                <a:spcPts val="711"/>
              </a:spcBef>
              <a:spcAft>
                <a:spcPts val="0"/>
              </a:spcAft>
              <a:buClr>
                <a:schemeClr val="dk1"/>
              </a:buClr>
              <a:buSzPts val="1800"/>
              <a:buChar char="•"/>
              <a:defRPr/>
            </a:lvl8pPr>
            <a:lvl9pPr indent="-342900" lvl="8" marL="4114800" algn="l">
              <a:lnSpc>
                <a:spcPct val="90000"/>
              </a:lnSpc>
              <a:spcBef>
                <a:spcPts val="711"/>
              </a:spcBef>
              <a:spcAft>
                <a:spcPts val="0"/>
              </a:spcAft>
              <a:buClr>
                <a:schemeClr val="dk1"/>
              </a:buClr>
              <a:buSzPts val="1800"/>
              <a:buChar char="•"/>
              <a:defRPr/>
            </a:lvl9pPr>
          </a:lstStyle>
          <a:p/>
        </p:txBody>
      </p:sp>
      <p:sp>
        <p:nvSpPr>
          <p:cNvPr id="104" name="Google Shape;104;p18"/>
          <p:cNvSpPr txBox="1"/>
          <p:nvPr>
            <p:ph idx="10" type="dt"/>
          </p:nvPr>
        </p:nvSpPr>
        <p:spPr>
          <a:xfrm>
            <a:off x="893971" y="9038674"/>
            <a:ext cx="2925723" cy="51920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8"/>
          <p:cNvSpPr txBox="1"/>
          <p:nvPr>
            <p:ph idx="11" type="ftr"/>
          </p:nvPr>
        </p:nvSpPr>
        <p:spPr>
          <a:xfrm>
            <a:off x="4307315" y="9038674"/>
            <a:ext cx="4388584" cy="51920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8"/>
          <p:cNvSpPr txBox="1"/>
          <p:nvPr>
            <p:ph idx="12" type="sldNum"/>
          </p:nvPr>
        </p:nvSpPr>
        <p:spPr>
          <a:xfrm>
            <a:off x="9183519" y="9038674"/>
            <a:ext cx="2925723" cy="5192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7" name="Shape 27"/>
        <p:cNvGrpSpPr/>
        <p:nvPr/>
      </p:nvGrpSpPr>
      <p:grpSpPr>
        <a:xfrm>
          <a:off x="0" y="0"/>
          <a:ext cx="0" cy="0"/>
          <a:chOff x="0" y="0"/>
          <a:chExt cx="0" cy="0"/>
        </a:xfrm>
      </p:grpSpPr>
      <p:sp>
        <p:nvSpPr>
          <p:cNvPr id="28" name="Google Shape;28;p8"/>
          <p:cNvSpPr txBox="1"/>
          <p:nvPr>
            <p:ph type="title"/>
          </p:nvPr>
        </p:nvSpPr>
        <p:spPr>
          <a:xfrm>
            <a:off x="893971" y="1119188"/>
            <a:ext cx="11215271" cy="999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6257"/>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8"/>
          <p:cNvSpPr txBox="1"/>
          <p:nvPr>
            <p:ph idx="1" type="body"/>
          </p:nvPr>
        </p:nvSpPr>
        <p:spPr>
          <a:xfrm>
            <a:off x="893971" y="2322204"/>
            <a:ext cx="11215271" cy="646138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422"/>
              </a:spcBef>
              <a:spcAft>
                <a:spcPts val="0"/>
              </a:spcAft>
              <a:buClr>
                <a:schemeClr val="dk1"/>
              </a:buClr>
              <a:buSzPts val="1800"/>
              <a:buChar char="•"/>
              <a:defRPr/>
            </a:lvl1pPr>
            <a:lvl2pPr indent="-342900" lvl="1" marL="914400" algn="l">
              <a:lnSpc>
                <a:spcPct val="90000"/>
              </a:lnSpc>
              <a:spcBef>
                <a:spcPts val="711"/>
              </a:spcBef>
              <a:spcAft>
                <a:spcPts val="0"/>
              </a:spcAft>
              <a:buClr>
                <a:schemeClr val="dk1"/>
              </a:buClr>
              <a:buSzPts val="1800"/>
              <a:buChar char="•"/>
              <a:defRPr/>
            </a:lvl2pPr>
            <a:lvl3pPr indent="-342900" lvl="2" marL="1371600" algn="l">
              <a:lnSpc>
                <a:spcPct val="90000"/>
              </a:lnSpc>
              <a:spcBef>
                <a:spcPts val="711"/>
              </a:spcBef>
              <a:spcAft>
                <a:spcPts val="0"/>
              </a:spcAft>
              <a:buClr>
                <a:schemeClr val="dk1"/>
              </a:buClr>
              <a:buSzPts val="1800"/>
              <a:buChar char="•"/>
              <a:defRPr/>
            </a:lvl3pPr>
            <a:lvl4pPr indent="-342900" lvl="3" marL="1828800" algn="l">
              <a:lnSpc>
                <a:spcPct val="90000"/>
              </a:lnSpc>
              <a:spcBef>
                <a:spcPts val="711"/>
              </a:spcBef>
              <a:spcAft>
                <a:spcPts val="0"/>
              </a:spcAft>
              <a:buClr>
                <a:schemeClr val="dk1"/>
              </a:buClr>
              <a:buSzPts val="1800"/>
              <a:buChar char="•"/>
              <a:defRPr/>
            </a:lvl4pPr>
            <a:lvl5pPr indent="-342900" lvl="4" marL="2286000" algn="l">
              <a:lnSpc>
                <a:spcPct val="90000"/>
              </a:lnSpc>
              <a:spcBef>
                <a:spcPts val="711"/>
              </a:spcBef>
              <a:spcAft>
                <a:spcPts val="0"/>
              </a:spcAft>
              <a:buClr>
                <a:schemeClr val="dk1"/>
              </a:buClr>
              <a:buSzPts val="1800"/>
              <a:buChar char="•"/>
              <a:defRPr/>
            </a:lvl5pPr>
            <a:lvl6pPr indent="-342900" lvl="5" marL="2743200" algn="l">
              <a:lnSpc>
                <a:spcPct val="90000"/>
              </a:lnSpc>
              <a:spcBef>
                <a:spcPts val="711"/>
              </a:spcBef>
              <a:spcAft>
                <a:spcPts val="0"/>
              </a:spcAft>
              <a:buClr>
                <a:schemeClr val="dk1"/>
              </a:buClr>
              <a:buSzPts val="1800"/>
              <a:buChar char="•"/>
              <a:defRPr/>
            </a:lvl6pPr>
            <a:lvl7pPr indent="-342900" lvl="6" marL="3200400" algn="l">
              <a:lnSpc>
                <a:spcPct val="90000"/>
              </a:lnSpc>
              <a:spcBef>
                <a:spcPts val="711"/>
              </a:spcBef>
              <a:spcAft>
                <a:spcPts val="0"/>
              </a:spcAft>
              <a:buClr>
                <a:schemeClr val="dk1"/>
              </a:buClr>
              <a:buSzPts val="1800"/>
              <a:buChar char="•"/>
              <a:defRPr/>
            </a:lvl7pPr>
            <a:lvl8pPr indent="-342900" lvl="7" marL="3657600" algn="l">
              <a:lnSpc>
                <a:spcPct val="90000"/>
              </a:lnSpc>
              <a:spcBef>
                <a:spcPts val="711"/>
              </a:spcBef>
              <a:spcAft>
                <a:spcPts val="0"/>
              </a:spcAft>
              <a:buClr>
                <a:schemeClr val="dk1"/>
              </a:buClr>
              <a:buSzPts val="1800"/>
              <a:buChar char="•"/>
              <a:defRPr/>
            </a:lvl8pPr>
            <a:lvl9pPr indent="-342900" lvl="8" marL="4114800" algn="l">
              <a:lnSpc>
                <a:spcPct val="90000"/>
              </a:lnSpc>
              <a:spcBef>
                <a:spcPts val="711"/>
              </a:spcBef>
              <a:spcAft>
                <a:spcPts val="0"/>
              </a:spcAft>
              <a:buClr>
                <a:schemeClr val="dk1"/>
              </a:buClr>
              <a:buSzPts val="1800"/>
              <a:buChar char="•"/>
              <a:defRPr/>
            </a:lvl9pPr>
          </a:lstStyle>
          <a:p/>
        </p:txBody>
      </p:sp>
      <p:sp>
        <p:nvSpPr>
          <p:cNvPr id="30" name="Google Shape;30;p8"/>
          <p:cNvSpPr txBox="1"/>
          <p:nvPr>
            <p:ph idx="11" type="ftr"/>
          </p:nvPr>
        </p:nvSpPr>
        <p:spPr>
          <a:xfrm>
            <a:off x="4307315" y="9038674"/>
            <a:ext cx="4388584" cy="51920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31" name="Google Shape;31;p8"/>
          <p:cNvGrpSpPr/>
          <p:nvPr/>
        </p:nvGrpSpPr>
        <p:grpSpPr>
          <a:xfrm>
            <a:off x="327853" y="103308"/>
            <a:ext cx="12369070" cy="946089"/>
            <a:chOff x="398026" y="104325"/>
            <a:chExt cx="12369070" cy="946089"/>
          </a:xfrm>
        </p:grpSpPr>
        <p:cxnSp>
          <p:nvCxnSpPr>
            <p:cNvPr id="32" name="Google Shape;32;p8"/>
            <p:cNvCxnSpPr/>
            <p:nvPr/>
          </p:nvCxnSpPr>
          <p:spPr>
            <a:xfrm>
              <a:off x="453728" y="916360"/>
              <a:ext cx="12197328" cy="0"/>
            </a:xfrm>
            <a:prstGeom prst="straightConnector1">
              <a:avLst/>
            </a:prstGeom>
            <a:noFill/>
            <a:ln cap="flat" cmpd="sng" w="9525">
              <a:solidFill>
                <a:srgbClr val="E42222"/>
              </a:solidFill>
              <a:prstDash val="solid"/>
              <a:miter lim="800000"/>
              <a:headEnd len="sm" w="sm" type="none"/>
              <a:tailEnd len="sm" w="sm" type="none"/>
            </a:ln>
          </p:spPr>
        </p:cxnSp>
        <p:sp>
          <p:nvSpPr>
            <p:cNvPr id="33" name="Google Shape;33;p8"/>
            <p:cNvSpPr txBox="1"/>
            <p:nvPr/>
          </p:nvSpPr>
          <p:spPr>
            <a:xfrm>
              <a:off x="5566296" y="488956"/>
              <a:ext cx="7200800" cy="561458"/>
            </a:xfrm>
            <a:prstGeom prst="rect">
              <a:avLst/>
            </a:prstGeom>
            <a:noFill/>
            <a:ln>
              <a:noFill/>
            </a:ln>
          </p:spPr>
          <p:txBody>
            <a:bodyPr anchorCtr="0" anchor="t" bIns="45700" lIns="91425" spcFirstLastPara="1" rIns="91425" wrap="square" tIns="45700">
              <a:normAutofit/>
            </a:bodyPr>
            <a:lstStyle/>
            <a:p>
              <a:pPr indent="0" lvl="0" marL="0" marR="0" rtl="0" algn="r">
                <a:lnSpc>
                  <a:spcPct val="90000"/>
                </a:lnSpc>
                <a:spcBef>
                  <a:spcPts val="0"/>
                </a:spcBef>
                <a:spcAft>
                  <a:spcPts val="0"/>
                </a:spcAft>
                <a:buClr>
                  <a:srgbClr val="7F7F7F"/>
                </a:buClr>
                <a:buSzPts val="2100"/>
                <a:buFont typeface="Arial"/>
                <a:buNone/>
              </a:pPr>
              <a:r>
                <a:rPr b="0" i="0" lang="es-PE" sz="2100" u="none" cap="none" strike="noStrike">
                  <a:solidFill>
                    <a:srgbClr val="7F7F7F"/>
                  </a:solidFill>
                  <a:latin typeface="Arial"/>
                  <a:ea typeface="Arial"/>
                  <a:cs typeface="Arial"/>
                  <a:sym typeface="Arial"/>
                </a:rPr>
                <a:t>UNIVERSIDAD PERUANA DE CIENCIAS APLICADAS</a:t>
              </a:r>
              <a:endParaRPr/>
            </a:p>
          </p:txBody>
        </p:sp>
        <p:pic>
          <p:nvPicPr>
            <p:cNvPr descr="A close up of a logo&#10;&#10;Description automatically generated" id="34" name="Google Shape;34;p8"/>
            <p:cNvPicPr preferRelativeResize="0"/>
            <p:nvPr/>
          </p:nvPicPr>
          <p:blipFill rotWithShape="1">
            <a:blip r:embed="rId2">
              <a:alphaModFix/>
            </a:blip>
            <a:srcRect b="0" l="0" r="0" t="0"/>
            <a:stretch/>
          </p:blipFill>
          <p:spPr>
            <a:xfrm>
              <a:off x="398026" y="104325"/>
              <a:ext cx="867600" cy="867600"/>
            </a:xfrm>
            <a:prstGeom prst="rect">
              <a:avLst/>
            </a:prstGeom>
            <a:noFill/>
            <a:ln>
              <a:noFill/>
            </a:ln>
          </p:spPr>
        </p:pic>
      </p:grpSp>
      <p:cxnSp>
        <p:nvCxnSpPr>
          <p:cNvPr id="35" name="Google Shape;35;p8"/>
          <p:cNvCxnSpPr/>
          <p:nvPr/>
        </p:nvCxnSpPr>
        <p:spPr>
          <a:xfrm>
            <a:off x="388382" y="8989249"/>
            <a:ext cx="12197328" cy="0"/>
          </a:xfrm>
          <a:prstGeom prst="straightConnector1">
            <a:avLst/>
          </a:prstGeom>
          <a:noFill/>
          <a:ln cap="flat" cmpd="sng" w="9525">
            <a:solidFill>
              <a:srgbClr val="E42222"/>
            </a:solidFill>
            <a:prstDash val="solid"/>
            <a:miter lim="800000"/>
            <a:headEnd len="sm" w="sm" type="none"/>
            <a:tailEnd len="sm" w="sm" type="none"/>
          </a:ln>
        </p:spPr>
      </p:cxnSp>
      <p:grpSp>
        <p:nvGrpSpPr>
          <p:cNvPr id="36" name="Google Shape;36;p8"/>
          <p:cNvGrpSpPr/>
          <p:nvPr/>
        </p:nvGrpSpPr>
        <p:grpSpPr>
          <a:xfrm>
            <a:off x="893971" y="9093284"/>
            <a:ext cx="11231916" cy="458386"/>
            <a:chOff x="893971" y="7042059"/>
            <a:chExt cx="11231916" cy="561458"/>
          </a:xfrm>
        </p:grpSpPr>
        <p:sp>
          <p:nvSpPr>
            <p:cNvPr id="37" name="Google Shape;37;p8"/>
            <p:cNvSpPr txBox="1"/>
            <p:nvPr/>
          </p:nvSpPr>
          <p:spPr>
            <a:xfrm>
              <a:off x="893971" y="7042059"/>
              <a:ext cx="3244634" cy="561458"/>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100"/>
                <a:buFont typeface="Arial"/>
                <a:buNone/>
              </a:pPr>
              <a:r>
                <a:rPr b="0" i="0" lang="es-PE" sz="2100" u="none" cap="none" strike="noStrike">
                  <a:solidFill>
                    <a:schemeClr val="dk1"/>
                  </a:solidFill>
                  <a:latin typeface="Calibri"/>
                  <a:ea typeface="Calibri"/>
                  <a:cs typeface="Calibri"/>
                  <a:sym typeface="Calibri"/>
                </a:rPr>
                <a:t>MICROCONTROLADORES</a:t>
              </a:r>
              <a:endParaRPr/>
            </a:p>
          </p:txBody>
        </p:sp>
        <p:sp>
          <p:nvSpPr>
            <p:cNvPr id="38" name="Google Shape;38;p8"/>
            <p:cNvSpPr txBox="1"/>
            <p:nvPr/>
          </p:nvSpPr>
          <p:spPr>
            <a:xfrm>
              <a:off x="8881254" y="7042059"/>
              <a:ext cx="3244633" cy="561458"/>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100"/>
                <a:buFont typeface="Arial"/>
                <a:buNone/>
              </a:pPr>
              <a:r>
                <a:rPr b="0" i="0" lang="es-PE" sz="2100" u="none" cap="none" strike="noStrike">
                  <a:solidFill>
                    <a:schemeClr val="dk1"/>
                  </a:solidFill>
                  <a:latin typeface="Arial"/>
                  <a:ea typeface="Arial"/>
                  <a:cs typeface="Arial"/>
                  <a:sym typeface="Arial"/>
                </a:rPr>
                <a:t>M.Sc. Luz A. Adanaqué</a:t>
              </a:r>
              <a:endParaRPr b="0" i="0" sz="9600" u="none" cap="none" strike="noStrike">
                <a:solidFill>
                  <a:schemeClr val="dk1"/>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apositiva de título">
  <p:cSld name="1_Diapositiva de título">
    <p:spTree>
      <p:nvGrpSpPr>
        <p:cNvPr id="39" name="Shape 39"/>
        <p:cNvGrpSpPr/>
        <p:nvPr/>
      </p:nvGrpSpPr>
      <p:grpSpPr>
        <a:xfrm>
          <a:off x="0" y="0"/>
          <a:ext cx="0" cy="0"/>
          <a:chOff x="0" y="0"/>
          <a:chExt cx="0" cy="0"/>
        </a:xfrm>
      </p:grpSpPr>
      <p:sp>
        <p:nvSpPr>
          <p:cNvPr id="40" name="Google Shape;40;p9"/>
          <p:cNvSpPr txBox="1"/>
          <p:nvPr>
            <p:ph type="ctrTitle"/>
          </p:nvPr>
        </p:nvSpPr>
        <p:spPr>
          <a:xfrm>
            <a:off x="975241" y="2683390"/>
            <a:ext cx="11052731" cy="339514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8800"/>
              <a:buFont typeface="Calibri"/>
              <a:buNone/>
              <a:defRPr b="1" sz="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9"/>
          <p:cNvSpPr txBox="1"/>
          <p:nvPr>
            <p:ph idx="11" type="ftr"/>
          </p:nvPr>
        </p:nvSpPr>
        <p:spPr>
          <a:xfrm>
            <a:off x="4307315" y="9038674"/>
            <a:ext cx="4388584" cy="51920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42" name="Google Shape;42;p9"/>
          <p:cNvGrpSpPr/>
          <p:nvPr/>
        </p:nvGrpSpPr>
        <p:grpSpPr>
          <a:xfrm>
            <a:off x="327853" y="103308"/>
            <a:ext cx="12369070" cy="946089"/>
            <a:chOff x="398026" y="104325"/>
            <a:chExt cx="12369070" cy="946089"/>
          </a:xfrm>
        </p:grpSpPr>
        <p:cxnSp>
          <p:nvCxnSpPr>
            <p:cNvPr id="43" name="Google Shape;43;p9"/>
            <p:cNvCxnSpPr/>
            <p:nvPr/>
          </p:nvCxnSpPr>
          <p:spPr>
            <a:xfrm>
              <a:off x="453728" y="916360"/>
              <a:ext cx="12197328" cy="0"/>
            </a:xfrm>
            <a:prstGeom prst="straightConnector1">
              <a:avLst/>
            </a:prstGeom>
            <a:noFill/>
            <a:ln cap="flat" cmpd="sng" w="9525">
              <a:solidFill>
                <a:srgbClr val="E42222"/>
              </a:solidFill>
              <a:prstDash val="solid"/>
              <a:miter lim="800000"/>
              <a:headEnd len="sm" w="sm" type="none"/>
              <a:tailEnd len="sm" w="sm" type="none"/>
            </a:ln>
          </p:spPr>
        </p:cxnSp>
        <p:sp>
          <p:nvSpPr>
            <p:cNvPr id="44" name="Google Shape;44;p9"/>
            <p:cNvSpPr txBox="1"/>
            <p:nvPr/>
          </p:nvSpPr>
          <p:spPr>
            <a:xfrm>
              <a:off x="5566296" y="488956"/>
              <a:ext cx="7200800" cy="561458"/>
            </a:xfrm>
            <a:prstGeom prst="rect">
              <a:avLst/>
            </a:prstGeom>
            <a:noFill/>
            <a:ln>
              <a:noFill/>
            </a:ln>
          </p:spPr>
          <p:txBody>
            <a:bodyPr anchorCtr="0" anchor="t" bIns="45700" lIns="91425" spcFirstLastPara="1" rIns="91425" wrap="square" tIns="45700">
              <a:normAutofit/>
            </a:bodyPr>
            <a:lstStyle/>
            <a:p>
              <a:pPr indent="0" lvl="0" marL="0" marR="0" rtl="0" algn="r">
                <a:lnSpc>
                  <a:spcPct val="90000"/>
                </a:lnSpc>
                <a:spcBef>
                  <a:spcPts val="0"/>
                </a:spcBef>
                <a:spcAft>
                  <a:spcPts val="0"/>
                </a:spcAft>
                <a:buClr>
                  <a:srgbClr val="7F7F7F"/>
                </a:buClr>
                <a:buSzPts val="2100"/>
                <a:buFont typeface="Arial"/>
                <a:buNone/>
              </a:pPr>
              <a:r>
                <a:rPr b="0" i="0" lang="es-PE" sz="2100" u="none" cap="none" strike="noStrike">
                  <a:solidFill>
                    <a:srgbClr val="7F7F7F"/>
                  </a:solidFill>
                  <a:latin typeface="Arial"/>
                  <a:ea typeface="Arial"/>
                  <a:cs typeface="Arial"/>
                  <a:sym typeface="Arial"/>
                </a:rPr>
                <a:t>UNIVERSIDAD PERUANA DE CIENCIAS APLICADAS</a:t>
              </a:r>
              <a:endParaRPr/>
            </a:p>
          </p:txBody>
        </p:sp>
        <p:pic>
          <p:nvPicPr>
            <p:cNvPr descr="A close up of a logo&#10;&#10;Description automatically generated" id="45" name="Google Shape;45;p9"/>
            <p:cNvPicPr preferRelativeResize="0"/>
            <p:nvPr/>
          </p:nvPicPr>
          <p:blipFill rotWithShape="1">
            <a:blip r:embed="rId2">
              <a:alphaModFix/>
            </a:blip>
            <a:srcRect b="0" l="0" r="0" t="0"/>
            <a:stretch/>
          </p:blipFill>
          <p:spPr>
            <a:xfrm>
              <a:off x="398026" y="104325"/>
              <a:ext cx="867600" cy="867600"/>
            </a:xfrm>
            <a:prstGeom prst="rect">
              <a:avLst/>
            </a:prstGeom>
            <a:noFill/>
            <a:ln>
              <a:noFill/>
            </a:ln>
          </p:spPr>
        </p:pic>
      </p:grpSp>
      <p:cxnSp>
        <p:nvCxnSpPr>
          <p:cNvPr id="46" name="Google Shape;46;p9"/>
          <p:cNvCxnSpPr/>
          <p:nvPr/>
        </p:nvCxnSpPr>
        <p:spPr>
          <a:xfrm>
            <a:off x="388382" y="8989249"/>
            <a:ext cx="12197328" cy="0"/>
          </a:xfrm>
          <a:prstGeom prst="straightConnector1">
            <a:avLst/>
          </a:prstGeom>
          <a:noFill/>
          <a:ln cap="flat" cmpd="sng" w="9525">
            <a:solidFill>
              <a:srgbClr val="E42222"/>
            </a:solidFill>
            <a:prstDash val="solid"/>
            <a:miter lim="800000"/>
            <a:headEnd len="sm" w="sm" type="none"/>
            <a:tailEnd len="sm" w="sm" type="none"/>
          </a:ln>
        </p:spPr>
      </p:cxnSp>
      <p:grpSp>
        <p:nvGrpSpPr>
          <p:cNvPr id="47" name="Google Shape;47;p9"/>
          <p:cNvGrpSpPr/>
          <p:nvPr/>
        </p:nvGrpSpPr>
        <p:grpSpPr>
          <a:xfrm>
            <a:off x="893971" y="9093284"/>
            <a:ext cx="11231916" cy="458386"/>
            <a:chOff x="893971" y="7042059"/>
            <a:chExt cx="11231916" cy="561458"/>
          </a:xfrm>
        </p:grpSpPr>
        <p:sp>
          <p:nvSpPr>
            <p:cNvPr id="48" name="Google Shape;48;p9"/>
            <p:cNvSpPr txBox="1"/>
            <p:nvPr/>
          </p:nvSpPr>
          <p:spPr>
            <a:xfrm>
              <a:off x="893971" y="7042059"/>
              <a:ext cx="3244634" cy="561458"/>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100"/>
                <a:buFont typeface="Arial"/>
                <a:buNone/>
              </a:pPr>
              <a:r>
                <a:rPr b="0" i="0" lang="es-PE" sz="2100" u="none" cap="none" strike="noStrike">
                  <a:solidFill>
                    <a:schemeClr val="dk1"/>
                  </a:solidFill>
                  <a:latin typeface="Calibri"/>
                  <a:ea typeface="Calibri"/>
                  <a:cs typeface="Calibri"/>
                  <a:sym typeface="Calibri"/>
                </a:rPr>
                <a:t>MICROCONTROLADORES</a:t>
              </a:r>
              <a:endParaRPr/>
            </a:p>
          </p:txBody>
        </p:sp>
        <p:sp>
          <p:nvSpPr>
            <p:cNvPr id="49" name="Google Shape;49;p9"/>
            <p:cNvSpPr txBox="1"/>
            <p:nvPr/>
          </p:nvSpPr>
          <p:spPr>
            <a:xfrm>
              <a:off x="8881254" y="7042059"/>
              <a:ext cx="3244633" cy="561458"/>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100"/>
                <a:buFont typeface="Arial"/>
                <a:buNone/>
              </a:pPr>
              <a:r>
                <a:rPr b="0" i="0" lang="es-PE" sz="2100" u="none" cap="none" strike="noStrike">
                  <a:solidFill>
                    <a:schemeClr val="dk1"/>
                  </a:solidFill>
                  <a:latin typeface="Arial"/>
                  <a:ea typeface="Arial"/>
                  <a:cs typeface="Arial"/>
                  <a:sym typeface="Arial"/>
                </a:rPr>
                <a:t>M.Sc. Luz A. Adanaqué</a:t>
              </a:r>
              <a:endParaRPr b="0" i="0" sz="9600" u="none" cap="none" strike="noStrike">
                <a:solidFill>
                  <a:schemeClr val="dk1"/>
                </a:solidFill>
                <a:latin typeface="Calibri"/>
                <a:ea typeface="Calibri"/>
                <a:cs typeface="Calibri"/>
                <a:sym typeface="Calibri"/>
              </a:endParaRPr>
            </a:p>
          </p:txBody>
        </p:sp>
      </p:grpSp>
    </p:spTree>
  </p:cSld>
  <p:clrMapOvr>
    <a:masterClrMapping/>
  </p:clrMapOvr>
  <p:extLst>
    <p:ext uri="{DCECCB84-F9BA-43D5-87BE-67443E8EF086}">
      <p15:sldGuideLst>
        <p15:guide id="1" orient="horz" pos="3071">
          <p15:clr>
            <a:srgbClr val="FBAE40"/>
          </p15:clr>
        </p15:guide>
        <p15:guide id="2" pos="4095">
          <p15:clr>
            <a:srgbClr val="FBAE40"/>
          </p15:clr>
        </p15:guide>
        <p15:guide id="3" pos="240">
          <p15:clr>
            <a:srgbClr val="FBAE40"/>
          </p15:clr>
        </p15:guide>
        <p15:guide id="4" pos="792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50" name="Shape 50"/>
        <p:cNvGrpSpPr/>
        <p:nvPr/>
      </p:nvGrpSpPr>
      <p:grpSpPr>
        <a:xfrm>
          <a:off x="0" y="0"/>
          <a:ext cx="0" cy="0"/>
          <a:chOff x="0" y="0"/>
          <a:chExt cx="0" cy="0"/>
        </a:xfrm>
      </p:grpSpPr>
      <p:sp>
        <p:nvSpPr>
          <p:cNvPr id="51" name="Google Shape;51;p10"/>
          <p:cNvSpPr txBox="1"/>
          <p:nvPr>
            <p:ph type="title"/>
          </p:nvPr>
        </p:nvSpPr>
        <p:spPr>
          <a:xfrm>
            <a:off x="887199" y="2431234"/>
            <a:ext cx="11215271" cy="405656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532"/>
              <a:buFont typeface="Calibri"/>
              <a:buNone/>
              <a:defRPr sz="8532"/>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0"/>
          <p:cNvSpPr txBox="1"/>
          <p:nvPr>
            <p:ph idx="1" type="body"/>
          </p:nvPr>
        </p:nvSpPr>
        <p:spPr>
          <a:xfrm>
            <a:off x="887199" y="6526176"/>
            <a:ext cx="11215271" cy="213325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422"/>
              </a:spcBef>
              <a:spcAft>
                <a:spcPts val="0"/>
              </a:spcAft>
              <a:buClr>
                <a:schemeClr val="dk1"/>
              </a:buClr>
              <a:buSzPts val="3413"/>
              <a:buNone/>
              <a:defRPr sz="3413">
                <a:solidFill>
                  <a:schemeClr val="dk1"/>
                </a:solidFill>
              </a:defRPr>
            </a:lvl1pPr>
            <a:lvl2pPr indent="-228600" lvl="1" marL="914400" algn="l">
              <a:lnSpc>
                <a:spcPct val="90000"/>
              </a:lnSpc>
              <a:spcBef>
                <a:spcPts val="711"/>
              </a:spcBef>
              <a:spcAft>
                <a:spcPts val="0"/>
              </a:spcAft>
              <a:buClr>
                <a:srgbClr val="888888"/>
              </a:buClr>
              <a:buSzPts val="2844"/>
              <a:buNone/>
              <a:defRPr sz="2844">
                <a:solidFill>
                  <a:srgbClr val="888888"/>
                </a:solidFill>
              </a:defRPr>
            </a:lvl2pPr>
            <a:lvl3pPr indent="-228600" lvl="2" marL="1371600" algn="l">
              <a:lnSpc>
                <a:spcPct val="90000"/>
              </a:lnSpc>
              <a:spcBef>
                <a:spcPts val="711"/>
              </a:spcBef>
              <a:spcAft>
                <a:spcPts val="0"/>
              </a:spcAft>
              <a:buClr>
                <a:srgbClr val="888888"/>
              </a:buClr>
              <a:buSzPts val="2560"/>
              <a:buNone/>
              <a:defRPr sz="2560">
                <a:solidFill>
                  <a:srgbClr val="888888"/>
                </a:solidFill>
              </a:defRPr>
            </a:lvl3pPr>
            <a:lvl4pPr indent="-228600" lvl="3" marL="1828800" algn="l">
              <a:lnSpc>
                <a:spcPct val="90000"/>
              </a:lnSpc>
              <a:spcBef>
                <a:spcPts val="711"/>
              </a:spcBef>
              <a:spcAft>
                <a:spcPts val="0"/>
              </a:spcAft>
              <a:buClr>
                <a:srgbClr val="888888"/>
              </a:buClr>
              <a:buSzPts val="2275"/>
              <a:buNone/>
              <a:defRPr sz="2275">
                <a:solidFill>
                  <a:srgbClr val="888888"/>
                </a:solidFill>
              </a:defRPr>
            </a:lvl4pPr>
            <a:lvl5pPr indent="-228600" lvl="4" marL="2286000" algn="l">
              <a:lnSpc>
                <a:spcPct val="90000"/>
              </a:lnSpc>
              <a:spcBef>
                <a:spcPts val="711"/>
              </a:spcBef>
              <a:spcAft>
                <a:spcPts val="0"/>
              </a:spcAft>
              <a:buClr>
                <a:srgbClr val="888888"/>
              </a:buClr>
              <a:buSzPts val="2275"/>
              <a:buNone/>
              <a:defRPr sz="2275">
                <a:solidFill>
                  <a:srgbClr val="888888"/>
                </a:solidFill>
              </a:defRPr>
            </a:lvl5pPr>
            <a:lvl6pPr indent="-228600" lvl="5" marL="2743200" algn="l">
              <a:lnSpc>
                <a:spcPct val="90000"/>
              </a:lnSpc>
              <a:spcBef>
                <a:spcPts val="711"/>
              </a:spcBef>
              <a:spcAft>
                <a:spcPts val="0"/>
              </a:spcAft>
              <a:buClr>
                <a:srgbClr val="888888"/>
              </a:buClr>
              <a:buSzPts val="2275"/>
              <a:buNone/>
              <a:defRPr sz="2275">
                <a:solidFill>
                  <a:srgbClr val="888888"/>
                </a:solidFill>
              </a:defRPr>
            </a:lvl6pPr>
            <a:lvl7pPr indent="-228600" lvl="6" marL="3200400" algn="l">
              <a:lnSpc>
                <a:spcPct val="90000"/>
              </a:lnSpc>
              <a:spcBef>
                <a:spcPts val="711"/>
              </a:spcBef>
              <a:spcAft>
                <a:spcPts val="0"/>
              </a:spcAft>
              <a:buClr>
                <a:srgbClr val="888888"/>
              </a:buClr>
              <a:buSzPts val="2275"/>
              <a:buNone/>
              <a:defRPr sz="2275">
                <a:solidFill>
                  <a:srgbClr val="888888"/>
                </a:solidFill>
              </a:defRPr>
            </a:lvl7pPr>
            <a:lvl8pPr indent="-228600" lvl="7" marL="3657600" algn="l">
              <a:lnSpc>
                <a:spcPct val="90000"/>
              </a:lnSpc>
              <a:spcBef>
                <a:spcPts val="711"/>
              </a:spcBef>
              <a:spcAft>
                <a:spcPts val="0"/>
              </a:spcAft>
              <a:buClr>
                <a:srgbClr val="888888"/>
              </a:buClr>
              <a:buSzPts val="2275"/>
              <a:buNone/>
              <a:defRPr sz="2275">
                <a:solidFill>
                  <a:srgbClr val="888888"/>
                </a:solidFill>
              </a:defRPr>
            </a:lvl8pPr>
            <a:lvl9pPr indent="-228600" lvl="8" marL="4114800" algn="l">
              <a:lnSpc>
                <a:spcPct val="90000"/>
              </a:lnSpc>
              <a:spcBef>
                <a:spcPts val="711"/>
              </a:spcBef>
              <a:spcAft>
                <a:spcPts val="0"/>
              </a:spcAft>
              <a:buClr>
                <a:srgbClr val="888888"/>
              </a:buClr>
              <a:buSzPts val="2275"/>
              <a:buNone/>
              <a:defRPr sz="2275">
                <a:solidFill>
                  <a:srgbClr val="888888"/>
                </a:solidFill>
              </a:defRPr>
            </a:lvl9pPr>
          </a:lstStyle>
          <a:p/>
        </p:txBody>
      </p:sp>
      <p:sp>
        <p:nvSpPr>
          <p:cNvPr id="53" name="Google Shape;53;p10"/>
          <p:cNvSpPr txBox="1"/>
          <p:nvPr>
            <p:ph idx="10" type="dt"/>
          </p:nvPr>
        </p:nvSpPr>
        <p:spPr>
          <a:xfrm>
            <a:off x="893971" y="9038674"/>
            <a:ext cx="2925723" cy="51920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0"/>
          <p:cNvSpPr txBox="1"/>
          <p:nvPr>
            <p:ph idx="11" type="ftr"/>
          </p:nvPr>
        </p:nvSpPr>
        <p:spPr>
          <a:xfrm>
            <a:off x="4307315" y="9038674"/>
            <a:ext cx="4388584" cy="51920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0"/>
          <p:cNvSpPr txBox="1"/>
          <p:nvPr>
            <p:ph idx="12" type="sldNum"/>
          </p:nvPr>
        </p:nvSpPr>
        <p:spPr>
          <a:xfrm>
            <a:off x="9183519" y="9038674"/>
            <a:ext cx="2925723" cy="5192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56" name="Shape 56"/>
        <p:cNvGrpSpPr/>
        <p:nvPr/>
      </p:nvGrpSpPr>
      <p:grpSpPr>
        <a:xfrm>
          <a:off x="0" y="0"/>
          <a:ext cx="0" cy="0"/>
          <a:chOff x="0" y="0"/>
          <a:chExt cx="0" cy="0"/>
        </a:xfrm>
      </p:grpSpPr>
      <p:sp>
        <p:nvSpPr>
          <p:cNvPr id="57" name="Google Shape;57;p11"/>
          <p:cNvSpPr txBox="1"/>
          <p:nvPr>
            <p:ph type="title"/>
          </p:nvPr>
        </p:nvSpPr>
        <p:spPr>
          <a:xfrm>
            <a:off x="893971" y="519207"/>
            <a:ext cx="11215271" cy="1884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1"/>
          <p:cNvSpPr txBox="1"/>
          <p:nvPr>
            <p:ph idx="1" type="body"/>
          </p:nvPr>
        </p:nvSpPr>
        <p:spPr>
          <a:xfrm>
            <a:off x="893971" y="2596022"/>
            <a:ext cx="5526366" cy="618756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422"/>
              </a:spcBef>
              <a:spcAft>
                <a:spcPts val="0"/>
              </a:spcAft>
              <a:buClr>
                <a:schemeClr val="dk1"/>
              </a:buClr>
              <a:buSzPts val="1800"/>
              <a:buChar char="•"/>
              <a:defRPr/>
            </a:lvl1pPr>
            <a:lvl2pPr indent="-342900" lvl="1" marL="914400" algn="l">
              <a:lnSpc>
                <a:spcPct val="90000"/>
              </a:lnSpc>
              <a:spcBef>
                <a:spcPts val="711"/>
              </a:spcBef>
              <a:spcAft>
                <a:spcPts val="0"/>
              </a:spcAft>
              <a:buClr>
                <a:schemeClr val="dk1"/>
              </a:buClr>
              <a:buSzPts val="1800"/>
              <a:buChar char="•"/>
              <a:defRPr/>
            </a:lvl2pPr>
            <a:lvl3pPr indent="-342900" lvl="2" marL="1371600" algn="l">
              <a:lnSpc>
                <a:spcPct val="90000"/>
              </a:lnSpc>
              <a:spcBef>
                <a:spcPts val="711"/>
              </a:spcBef>
              <a:spcAft>
                <a:spcPts val="0"/>
              </a:spcAft>
              <a:buClr>
                <a:schemeClr val="dk1"/>
              </a:buClr>
              <a:buSzPts val="1800"/>
              <a:buChar char="•"/>
              <a:defRPr/>
            </a:lvl3pPr>
            <a:lvl4pPr indent="-342900" lvl="3" marL="1828800" algn="l">
              <a:lnSpc>
                <a:spcPct val="90000"/>
              </a:lnSpc>
              <a:spcBef>
                <a:spcPts val="711"/>
              </a:spcBef>
              <a:spcAft>
                <a:spcPts val="0"/>
              </a:spcAft>
              <a:buClr>
                <a:schemeClr val="dk1"/>
              </a:buClr>
              <a:buSzPts val="1800"/>
              <a:buChar char="•"/>
              <a:defRPr/>
            </a:lvl4pPr>
            <a:lvl5pPr indent="-342900" lvl="4" marL="2286000" algn="l">
              <a:lnSpc>
                <a:spcPct val="90000"/>
              </a:lnSpc>
              <a:spcBef>
                <a:spcPts val="711"/>
              </a:spcBef>
              <a:spcAft>
                <a:spcPts val="0"/>
              </a:spcAft>
              <a:buClr>
                <a:schemeClr val="dk1"/>
              </a:buClr>
              <a:buSzPts val="1800"/>
              <a:buChar char="•"/>
              <a:defRPr/>
            </a:lvl5pPr>
            <a:lvl6pPr indent="-342900" lvl="5" marL="2743200" algn="l">
              <a:lnSpc>
                <a:spcPct val="90000"/>
              </a:lnSpc>
              <a:spcBef>
                <a:spcPts val="711"/>
              </a:spcBef>
              <a:spcAft>
                <a:spcPts val="0"/>
              </a:spcAft>
              <a:buClr>
                <a:schemeClr val="dk1"/>
              </a:buClr>
              <a:buSzPts val="1800"/>
              <a:buChar char="•"/>
              <a:defRPr/>
            </a:lvl6pPr>
            <a:lvl7pPr indent="-342900" lvl="6" marL="3200400" algn="l">
              <a:lnSpc>
                <a:spcPct val="90000"/>
              </a:lnSpc>
              <a:spcBef>
                <a:spcPts val="711"/>
              </a:spcBef>
              <a:spcAft>
                <a:spcPts val="0"/>
              </a:spcAft>
              <a:buClr>
                <a:schemeClr val="dk1"/>
              </a:buClr>
              <a:buSzPts val="1800"/>
              <a:buChar char="•"/>
              <a:defRPr/>
            </a:lvl7pPr>
            <a:lvl8pPr indent="-342900" lvl="7" marL="3657600" algn="l">
              <a:lnSpc>
                <a:spcPct val="90000"/>
              </a:lnSpc>
              <a:spcBef>
                <a:spcPts val="711"/>
              </a:spcBef>
              <a:spcAft>
                <a:spcPts val="0"/>
              </a:spcAft>
              <a:buClr>
                <a:schemeClr val="dk1"/>
              </a:buClr>
              <a:buSzPts val="1800"/>
              <a:buChar char="•"/>
              <a:defRPr/>
            </a:lvl8pPr>
            <a:lvl9pPr indent="-342900" lvl="8" marL="4114800" algn="l">
              <a:lnSpc>
                <a:spcPct val="90000"/>
              </a:lnSpc>
              <a:spcBef>
                <a:spcPts val="711"/>
              </a:spcBef>
              <a:spcAft>
                <a:spcPts val="0"/>
              </a:spcAft>
              <a:buClr>
                <a:schemeClr val="dk1"/>
              </a:buClr>
              <a:buSzPts val="1800"/>
              <a:buChar char="•"/>
              <a:defRPr/>
            </a:lvl9pPr>
          </a:lstStyle>
          <a:p/>
        </p:txBody>
      </p:sp>
      <p:sp>
        <p:nvSpPr>
          <p:cNvPr id="59" name="Google Shape;59;p11"/>
          <p:cNvSpPr txBox="1"/>
          <p:nvPr>
            <p:ph idx="2" type="body"/>
          </p:nvPr>
        </p:nvSpPr>
        <p:spPr>
          <a:xfrm>
            <a:off x="6582876" y="2596022"/>
            <a:ext cx="5526366" cy="618756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422"/>
              </a:spcBef>
              <a:spcAft>
                <a:spcPts val="0"/>
              </a:spcAft>
              <a:buClr>
                <a:schemeClr val="dk1"/>
              </a:buClr>
              <a:buSzPts val="1800"/>
              <a:buChar char="•"/>
              <a:defRPr/>
            </a:lvl1pPr>
            <a:lvl2pPr indent="-342900" lvl="1" marL="914400" algn="l">
              <a:lnSpc>
                <a:spcPct val="90000"/>
              </a:lnSpc>
              <a:spcBef>
                <a:spcPts val="711"/>
              </a:spcBef>
              <a:spcAft>
                <a:spcPts val="0"/>
              </a:spcAft>
              <a:buClr>
                <a:schemeClr val="dk1"/>
              </a:buClr>
              <a:buSzPts val="1800"/>
              <a:buChar char="•"/>
              <a:defRPr/>
            </a:lvl2pPr>
            <a:lvl3pPr indent="-342900" lvl="2" marL="1371600" algn="l">
              <a:lnSpc>
                <a:spcPct val="90000"/>
              </a:lnSpc>
              <a:spcBef>
                <a:spcPts val="711"/>
              </a:spcBef>
              <a:spcAft>
                <a:spcPts val="0"/>
              </a:spcAft>
              <a:buClr>
                <a:schemeClr val="dk1"/>
              </a:buClr>
              <a:buSzPts val="1800"/>
              <a:buChar char="•"/>
              <a:defRPr/>
            </a:lvl3pPr>
            <a:lvl4pPr indent="-342900" lvl="3" marL="1828800" algn="l">
              <a:lnSpc>
                <a:spcPct val="90000"/>
              </a:lnSpc>
              <a:spcBef>
                <a:spcPts val="711"/>
              </a:spcBef>
              <a:spcAft>
                <a:spcPts val="0"/>
              </a:spcAft>
              <a:buClr>
                <a:schemeClr val="dk1"/>
              </a:buClr>
              <a:buSzPts val="1800"/>
              <a:buChar char="•"/>
              <a:defRPr/>
            </a:lvl4pPr>
            <a:lvl5pPr indent="-342900" lvl="4" marL="2286000" algn="l">
              <a:lnSpc>
                <a:spcPct val="90000"/>
              </a:lnSpc>
              <a:spcBef>
                <a:spcPts val="711"/>
              </a:spcBef>
              <a:spcAft>
                <a:spcPts val="0"/>
              </a:spcAft>
              <a:buClr>
                <a:schemeClr val="dk1"/>
              </a:buClr>
              <a:buSzPts val="1800"/>
              <a:buChar char="•"/>
              <a:defRPr/>
            </a:lvl5pPr>
            <a:lvl6pPr indent="-342900" lvl="5" marL="2743200" algn="l">
              <a:lnSpc>
                <a:spcPct val="90000"/>
              </a:lnSpc>
              <a:spcBef>
                <a:spcPts val="711"/>
              </a:spcBef>
              <a:spcAft>
                <a:spcPts val="0"/>
              </a:spcAft>
              <a:buClr>
                <a:schemeClr val="dk1"/>
              </a:buClr>
              <a:buSzPts val="1800"/>
              <a:buChar char="•"/>
              <a:defRPr/>
            </a:lvl6pPr>
            <a:lvl7pPr indent="-342900" lvl="6" marL="3200400" algn="l">
              <a:lnSpc>
                <a:spcPct val="90000"/>
              </a:lnSpc>
              <a:spcBef>
                <a:spcPts val="711"/>
              </a:spcBef>
              <a:spcAft>
                <a:spcPts val="0"/>
              </a:spcAft>
              <a:buClr>
                <a:schemeClr val="dk1"/>
              </a:buClr>
              <a:buSzPts val="1800"/>
              <a:buChar char="•"/>
              <a:defRPr/>
            </a:lvl7pPr>
            <a:lvl8pPr indent="-342900" lvl="7" marL="3657600" algn="l">
              <a:lnSpc>
                <a:spcPct val="90000"/>
              </a:lnSpc>
              <a:spcBef>
                <a:spcPts val="711"/>
              </a:spcBef>
              <a:spcAft>
                <a:spcPts val="0"/>
              </a:spcAft>
              <a:buClr>
                <a:schemeClr val="dk1"/>
              </a:buClr>
              <a:buSzPts val="1800"/>
              <a:buChar char="•"/>
              <a:defRPr/>
            </a:lvl8pPr>
            <a:lvl9pPr indent="-342900" lvl="8" marL="4114800" algn="l">
              <a:lnSpc>
                <a:spcPct val="90000"/>
              </a:lnSpc>
              <a:spcBef>
                <a:spcPts val="711"/>
              </a:spcBef>
              <a:spcAft>
                <a:spcPts val="0"/>
              </a:spcAft>
              <a:buClr>
                <a:schemeClr val="dk1"/>
              </a:buClr>
              <a:buSzPts val="1800"/>
              <a:buChar char="•"/>
              <a:defRPr/>
            </a:lvl9pPr>
          </a:lstStyle>
          <a:p/>
        </p:txBody>
      </p:sp>
      <p:sp>
        <p:nvSpPr>
          <p:cNvPr id="60" name="Google Shape;60;p11"/>
          <p:cNvSpPr txBox="1"/>
          <p:nvPr>
            <p:ph idx="10" type="dt"/>
          </p:nvPr>
        </p:nvSpPr>
        <p:spPr>
          <a:xfrm>
            <a:off x="893971" y="9038674"/>
            <a:ext cx="2925723" cy="51920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1"/>
          <p:cNvSpPr txBox="1"/>
          <p:nvPr>
            <p:ph idx="11" type="ftr"/>
          </p:nvPr>
        </p:nvSpPr>
        <p:spPr>
          <a:xfrm>
            <a:off x="4307315" y="9038674"/>
            <a:ext cx="4388584" cy="51920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1"/>
          <p:cNvSpPr txBox="1"/>
          <p:nvPr>
            <p:ph idx="12" type="sldNum"/>
          </p:nvPr>
        </p:nvSpPr>
        <p:spPr>
          <a:xfrm>
            <a:off x="9183519" y="9038674"/>
            <a:ext cx="2925723" cy="5192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63" name="Shape 63"/>
        <p:cNvGrpSpPr/>
        <p:nvPr/>
      </p:nvGrpSpPr>
      <p:grpSpPr>
        <a:xfrm>
          <a:off x="0" y="0"/>
          <a:ext cx="0" cy="0"/>
          <a:chOff x="0" y="0"/>
          <a:chExt cx="0" cy="0"/>
        </a:xfrm>
      </p:grpSpPr>
      <p:sp>
        <p:nvSpPr>
          <p:cNvPr id="64" name="Google Shape;64;p12"/>
          <p:cNvSpPr txBox="1"/>
          <p:nvPr>
            <p:ph type="title"/>
          </p:nvPr>
        </p:nvSpPr>
        <p:spPr>
          <a:xfrm>
            <a:off x="895665" y="519207"/>
            <a:ext cx="11215271" cy="1884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2"/>
          <p:cNvSpPr txBox="1"/>
          <p:nvPr>
            <p:ph idx="1" type="body"/>
          </p:nvPr>
        </p:nvSpPr>
        <p:spPr>
          <a:xfrm>
            <a:off x="895666" y="2390598"/>
            <a:ext cx="5500968" cy="117159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422"/>
              </a:spcBef>
              <a:spcAft>
                <a:spcPts val="0"/>
              </a:spcAft>
              <a:buClr>
                <a:schemeClr val="dk1"/>
              </a:buClr>
              <a:buSzPts val="3413"/>
              <a:buNone/>
              <a:defRPr b="1" sz="3413"/>
            </a:lvl1pPr>
            <a:lvl2pPr indent="-228600" lvl="1" marL="914400" algn="l">
              <a:lnSpc>
                <a:spcPct val="90000"/>
              </a:lnSpc>
              <a:spcBef>
                <a:spcPts val="711"/>
              </a:spcBef>
              <a:spcAft>
                <a:spcPts val="0"/>
              </a:spcAft>
              <a:buClr>
                <a:schemeClr val="dk1"/>
              </a:buClr>
              <a:buSzPts val="2844"/>
              <a:buNone/>
              <a:defRPr b="1" sz="2844"/>
            </a:lvl2pPr>
            <a:lvl3pPr indent="-228600" lvl="2" marL="1371600" algn="l">
              <a:lnSpc>
                <a:spcPct val="90000"/>
              </a:lnSpc>
              <a:spcBef>
                <a:spcPts val="711"/>
              </a:spcBef>
              <a:spcAft>
                <a:spcPts val="0"/>
              </a:spcAft>
              <a:buClr>
                <a:schemeClr val="dk1"/>
              </a:buClr>
              <a:buSzPts val="2560"/>
              <a:buNone/>
              <a:defRPr b="1" sz="2560"/>
            </a:lvl3pPr>
            <a:lvl4pPr indent="-228600" lvl="3" marL="1828800" algn="l">
              <a:lnSpc>
                <a:spcPct val="90000"/>
              </a:lnSpc>
              <a:spcBef>
                <a:spcPts val="711"/>
              </a:spcBef>
              <a:spcAft>
                <a:spcPts val="0"/>
              </a:spcAft>
              <a:buClr>
                <a:schemeClr val="dk1"/>
              </a:buClr>
              <a:buSzPts val="2275"/>
              <a:buNone/>
              <a:defRPr b="1" sz="2275"/>
            </a:lvl4pPr>
            <a:lvl5pPr indent="-228600" lvl="4" marL="2286000" algn="l">
              <a:lnSpc>
                <a:spcPct val="90000"/>
              </a:lnSpc>
              <a:spcBef>
                <a:spcPts val="711"/>
              </a:spcBef>
              <a:spcAft>
                <a:spcPts val="0"/>
              </a:spcAft>
              <a:buClr>
                <a:schemeClr val="dk1"/>
              </a:buClr>
              <a:buSzPts val="2275"/>
              <a:buNone/>
              <a:defRPr b="1" sz="2275"/>
            </a:lvl5pPr>
            <a:lvl6pPr indent="-228600" lvl="5" marL="2743200" algn="l">
              <a:lnSpc>
                <a:spcPct val="90000"/>
              </a:lnSpc>
              <a:spcBef>
                <a:spcPts val="711"/>
              </a:spcBef>
              <a:spcAft>
                <a:spcPts val="0"/>
              </a:spcAft>
              <a:buClr>
                <a:schemeClr val="dk1"/>
              </a:buClr>
              <a:buSzPts val="2275"/>
              <a:buNone/>
              <a:defRPr b="1" sz="2275"/>
            </a:lvl6pPr>
            <a:lvl7pPr indent="-228600" lvl="6" marL="3200400" algn="l">
              <a:lnSpc>
                <a:spcPct val="90000"/>
              </a:lnSpc>
              <a:spcBef>
                <a:spcPts val="711"/>
              </a:spcBef>
              <a:spcAft>
                <a:spcPts val="0"/>
              </a:spcAft>
              <a:buClr>
                <a:schemeClr val="dk1"/>
              </a:buClr>
              <a:buSzPts val="2275"/>
              <a:buNone/>
              <a:defRPr b="1" sz="2275"/>
            </a:lvl7pPr>
            <a:lvl8pPr indent="-228600" lvl="7" marL="3657600" algn="l">
              <a:lnSpc>
                <a:spcPct val="90000"/>
              </a:lnSpc>
              <a:spcBef>
                <a:spcPts val="711"/>
              </a:spcBef>
              <a:spcAft>
                <a:spcPts val="0"/>
              </a:spcAft>
              <a:buClr>
                <a:schemeClr val="dk1"/>
              </a:buClr>
              <a:buSzPts val="2275"/>
              <a:buNone/>
              <a:defRPr b="1" sz="2275"/>
            </a:lvl8pPr>
            <a:lvl9pPr indent="-228600" lvl="8" marL="4114800" algn="l">
              <a:lnSpc>
                <a:spcPct val="90000"/>
              </a:lnSpc>
              <a:spcBef>
                <a:spcPts val="711"/>
              </a:spcBef>
              <a:spcAft>
                <a:spcPts val="0"/>
              </a:spcAft>
              <a:buClr>
                <a:schemeClr val="dk1"/>
              </a:buClr>
              <a:buSzPts val="2275"/>
              <a:buNone/>
              <a:defRPr b="1" sz="2275"/>
            </a:lvl9pPr>
          </a:lstStyle>
          <a:p/>
        </p:txBody>
      </p:sp>
      <p:sp>
        <p:nvSpPr>
          <p:cNvPr id="66" name="Google Shape;66;p12"/>
          <p:cNvSpPr txBox="1"/>
          <p:nvPr>
            <p:ph idx="2" type="body"/>
          </p:nvPr>
        </p:nvSpPr>
        <p:spPr>
          <a:xfrm>
            <a:off x="895666" y="3562194"/>
            <a:ext cx="5500968" cy="52394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422"/>
              </a:spcBef>
              <a:spcAft>
                <a:spcPts val="0"/>
              </a:spcAft>
              <a:buClr>
                <a:schemeClr val="dk1"/>
              </a:buClr>
              <a:buSzPts val="1800"/>
              <a:buChar char="•"/>
              <a:defRPr/>
            </a:lvl1pPr>
            <a:lvl2pPr indent="-342900" lvl="1" marL="914400" algn="l">
              <a:lnSpc>
                <a:spcPct val="90000"/>
              </a:lnSpc>
              <a:spcBef>
                <a:spcPts val="711"/>
              </a:spcBef>
              <a:spcAft>
                <a:spcPts val="0"/>
              </a:spcAft>
              <a:buClr>
                <a:schemeClr val="dk1"/>
              </a:buClr>
              <a:buSzPts val="1800"/>
              <a:buChar char="•"/>
              <a:defRPr/>
            </a:lvl2pPr>
            <a:lvl3pPr indent="-342900" lvl="2" marL="1371600" algn="l">
              <a:lnSpc>
                <a:spcPct val="90000"/>
              </a:lnSpc>
              <a:spcBef>
                <a:spcPts val="711"/>
              </a:spcBef>
              <a:spcAft>
                <a:spcPts val="0"/>
              </a:spcAft>
              <a:buClr>
                <a:schemeClr val="dk1"/>
              </a:buClr>
              <a:buSzPts val="1800"/>
              <a:buChar char="•"/>
              <a:defRPr/>
            </a:lvl3pPr>
            <a:lvl4pPr indent="-342900" lvl="3" marL="1828800" algn="l">
              <a:lnSpc>
                <a:spcPct val="90000"/>
              </a:lnSpc>
              <a:spcBef>
                <a:spcPts val="711"/>
              </a:spcBef>
              <a:spcAft>
                <a:spcPts val="0"/>
              </a:spcAft>
              <a:buClr>
                <a:schemeClr val="dk1"/>
              </a:buClr>
              <a:buSzPts val="1800"/>
              <a:buChar char="•"/>
              <a:defRPr/>
            </a:lvl4pPr>
            <a:lvl5pPr indent="-342900" lvl="4" marL="2286000" algn="l">
              <a:lnSpc>
                <a:spcPct val="90000"/>
              </a:lnSpc>
              <a:spcBef>
                <a:spcPts val="711"/>
              </a:spcBef>
              <a:spcAft>
                <a:spcPts val="0"/>
              </a:spcAft>
              <a:buClr>
                <a:schemeClr val="dk1"/>
              </a:buClr>
              <a:buSzPts val="1800"/>
              <a:buChar char="•"/>
              <a:defRPr/>
            </a:lvl5pPr>
            <a:lvl6pPr indent="-342900" lvl="5" marL="2743200" algn="l">
              <a:lnSpc>
                <a:spcPct val="90000"/>
              </a:lnSpc>
              <a:spcBef>
                <a:spcPts val="711"/>
              </a:spcBef>
              <a:spcAft>
                <a:spcPts val="0"/>
              </a:spcAft>
              <a:buClr>
                <a:schemeClr val="dk1"/>
              </a:buClr>
              <a:buSzPts val="1800"/>
              <a:buChar char="•"/>
              <a:defRPr/>
            </a:lvl6pPr>
            <a:lvl7pPr indent="-342900" lvl="6" marL="3200400" algn="l">
              <a:lnSpc>
                <a:spcPct val="90000"/>
              </a:lnSpc>
              <a:spcBef>
                <a:spcPts val="711"/>
              </a:spcBef>
              <a:spcAft>
                <a:spcPts val="0"/>
              </a:spcAft>
              <a:buClr>
                <a:schemeClr val="dk1"/>
              </a:buClr>
              <a:buSzPts val="1800"/>
              <a:buChar char="•"/>
              <a:defRPr/>
            </a:lvl7pPr>
            <a:lvl8pPr indent="-342900" lvl="7" marL="3657600" algn="l">
              <a:lnSpc>
                <a:spcPct val="90000"/>
              </a:lnSpc>
              <a:spcBef>
                <a:spcPts val="711"/>
              </a:spcBef>
              <a:spcAft>
                <a:spcPts val="0"/>
              </a:spcAft>
              <a:buClr>
                <a:schemeClr val="dk1"/>
              </a:buClr>
              <a:buSzPts val="1800"/>
              <a:buChar char="•"/>
              <a:defRPr/>
            </a:lvl8pPr>
            <a:lvl9pPr indent="-342900" lvl="8" marL="4114800" algn="l">
              <a:lnSpc>
                <a:spcPct val="90000"/>
              </a:lnSpc>
              <a:spcBef>
                <a:spcPts val="711"/>
              </a:spcBef>
              <a:spcAft>
                <a:spcPts val="0"/>
              </a:spcAft>
              <a:buClr>
                <a:schemeClr val="dk1"/>
              </a:buClr>
              <a:buSzPts val="1800"/>
              <a:buChar char="•"/>
              <a:defRPr/>
            </a:lvl9pPr>
          </a:lstStyle>
          <a:p/>
        </p:txBody>
      </p:sp>
      <p:sp>
        <p:nvSpPr>
          <p:cNvPr id="67" name="Google Shape;67;p12"/>
          <p:cNvSpPr txBox="1"/>
          <p:nvPr>
            <p:ph idx="3" type="body"/>
          </p:nvPr>
        </p:nvSpPr>
        <p:spPr>
          <a:xfrm>
            <a:off x="6582877" y="2390598"/>
            <a:ext cx="5528059" cy="117159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422"/>
              </a:spcBef>
              <a:spcAft>
                <a:spcPts val="0"/>
              </a:spcAft>
              <a:buClr>
                <a:schemeClr val="dk1"/>
              </a:buClr>
              <a:buSzPts val="3413"/>
              <a:buNone/>
              <a:defRPr b="1" sz="3413"/>
            </a:lvl1pPr>
            <a:lvl2pPr indent="-228600" lvl="1" marL="914400" algn="l">
              <a:lnSpc>
                <a:spcPct val="90000"/>
              </a:lnSpc>
              <a:spcBef>
                <a:spcPts val="711"/>
              </a:spcBef>
              <a:spcAft>
                <a:spcPts val="0"/>
              </a:spcAft>
              <a:buClr>
                <a:schemeClr val="dk1"/>
              </a:buClr>
              <a:buSzPts val="2844"/>
              <a:buNone/>
              <a:defRPr b="1" sz="2844"/>
            </a:lvl2pPr>
            <a:lvl3pPr indent="-228600" lvl="2" marL="1371600" algn="l">
              <a:lnSpc>
                <a:spcPct val="90000"/>
              </a:lnSpc>
              <a:spcBef>
                <a:spcPts val="711"/>
              </a:spcBef>
              <a:spcAft>
                <a:spcPts val="0"/>
              </a:spcAft>
              <a:buClr>
                <a:schemeClr val="dk1"/>
              </a:buClr>
              <a:buSzPts val="2560"/>
              <a:buNone/>
              <a:defRPr b="1" sz="2560"/>
            </a:lvl3pPr>
            <a:lvl4pPr indent="-228600" lvl="3" marL="1828800" algn="l">
              <a:lnSpc>
                <a:spcPct val="90000"/>
              </a:lnSpc>
              <a:spcBef>
                <a:spcPts val="711"/>
              </a:spcBef>
              <a:spcAft>
                <a:spcPts val="0"/>
              </a:spcAft>
              <a:buClr>
                <a:schemeClr val="dk1"/>
              </a:buClr>
              <a:buSzPts val="2275"/>
              <a:buNone/>
              <a:defRPr b="1" sz="2275"/>
            </a:lvl4pPr>
            <a:lvl5pPr indent="-228600" lvl="4" marL="2286000" algn="l">
              <a:lnSpc>
                <a:spcPct val="90000"/>
              </a:lnSpc>
              <a:spcBef>
                <a:spcPts val="711"/>
              </a:spcBef>
              <a:spcAft>
                <a:spcPts val="0"/>
              </a:spcAft>
              <a:buClr>
                <a:schemeClr val="dk1"/>
              </a:buClr>
              <a:buSzPts val="2275"/>
              <a:buNone/>
              <a:defRPr b="1" sz="2275"/>
            </a:lvl5pPr>
            <a:lvl6pPr indent="-228600" lvl="5" marL="2743200" algn="l">
              <a:lnSpc>
                <a:spcPct val="90000"/>
              </a:lnSpc>
              <a:spcBef>
                <a:spcPts val="711"/>
              </a:spcBef>
              <a:spcAft>
                <a:spcPts val="0"/>
              </a:spcAft>
              <a:buClr>
                <a:schemeClr val="dk1"/>
              </a:buClr>
              <a:buSzPts val="2275"/>
              <a:buNone/>
              <a:defRPr b="1" sz="2275"/>
            </a:lvl6pPr>
            <a:lvl7pPr indent="-228600" lvl="6" marL="3200400" algn="l">
              <a:lnSpc>
                <a:spcPct val="90000"/>
              </a:lnSpc>
              <a:spcBef>
                <a:spcPts val="711"/>
              </a:spcBef>
              <a:spcAft>
                <a:spcPts val="0"/>
              </a:spcAft>
              <a:buClr>
                <a:schemeClr val="dk1"/>
              </a:buClr>
              <a:buSzPts val="2275"/>
              <a:buNone/>
              <a:defRPr b="1" sz="2275"/>
            </a:lvl7pPr>
            <a:lvl8pPr indent="-228600" lvl="7" marL="3657600" algn="l">
              <a:lnSpc>
                <a:spcPct val="90000"/>
              </a:lnSpc>
              <a:spcBef>
                <a:spcPts val="711"/>
              </a:spcBef>
              <a:spcAft>
                <a:spcPts val="0"/>
              </a:spcAft>
              <a:buClr>
                <a:schemeClr val="dk1"/>
              </a:buClr>
              <a:buSzPts val="2275"/>
              <a:buNone/>
              <a:defRPr b="1" sz="2275"/>
            </a:lvl8pPr>
            <a:lvl9pPr indent="-228600" lvl="8" marL="4114800" algn="l">
              <a:lnSpc>
                <a:spcPct val="90000"/>
              </a:lnSpc>
              <a:spcBef>
                <a:spcPts val="711"/>
              </a:spcBef>
              <a:spcAft>
                <a:spcPts val="0"/>
              </a:spcAft>
              <a:buClr>
                <a:schemeClr val="dk1"/>
              </a:buClr>
              <a:buSzPts val="2275"/>
              <a:buNone/>
              <a:defRPr b="1" sz="2275"/>
            </a:lvl9pPr>
          </a:lstStyle>
          <a:p/>
        </p:txBody>
      </p:sp>
      <p:sp>
        <p:nvSpPr>
          <p:cNvPr id="68" name="Google Shape;68;p12"/>
          <p:cNvSpPr txBox="1"/>
          <p:nvPr>
            <p:ph idx="4" type="body"/>
          </p:nvPr>
        </p:nvSpPr>
        <p:spPr>
          <a:xfrm>
            <a:off x="6582877" y="3562194"/>
            <a:ext cx="5528059" cy="52394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422"/>
              </a:spcBef>
              <a:spcAft>
                <a:spcPts val="0"/>
              </a:spcAft>
              <a:buClr>
                <a:schemeClr val="dk1"/>
              </a:buClr>
              <a:buSzPts val="1800"/>
              <a:buChar char="•"/>
              <a:defRPr/>
            </a:lvl1pPr>
            <a:lvl2pPr indent="-342900" lvl="1" marL="914400" algn="l">
              <a:lnSpc>
                <a:spcPct val="90000"/>
              </a:lnSpc>
              <a:spcBef>
                <a:spcPts val="711"/>
              </a:spcBef>
              <a:spcAft>
                <a:spcPts val="0"/>
              </a:spcAft>
              <a:buClr>
                <a:schemeClr val="dk1"/>
              </a:buClr>
              <a:buSzPts val="1800"/>
              <a:buChar char="•"/>
              <a:defRPr/>
            </a:lvl2pPr>
            <a:lvl3pPr indent="-342900" lvl="2" marL="1371600" algn="l">
              <a:lnSpc>
                <a:spcPct val="90000"/>
              </a:lnSpc>
              <a:spcBef>
                <a:spcPts val="711"/>
              </a:spcBef>
              <a:spcAft>
                <a:spcPts val="0"/>
              </a:spcAft>
              <a:buClr>
                <a:schemeClr val="dk1"/>
              </a:buClr>
              <a:buSzPts val="1800"/>
              <a:buChar char="•"/>
              <a:defRPr/>
            </a:lvl3pPr>
            <a:lvl4pPr indent="-342900" lvl="3" marL="1828800" algn="l">
              <a:lnSpc>
                <a:spcPct val="90000"/>
              </a:lnSpc>
              <a:spcBef>
                <a:spcPts val="711"/>
              </a:spcBef>
              <a:spcAft>
                <a:spcPts val="0"/>
              </a:spcAft>
              <a:buClr>
                <a:schemeClr val="dk1"/>
              </a:buClr>
              <a:buSzPts val="1800"/>
              <a:buChar char="•"/>
              <a:defRPr/>
            </a:lvl4pPr>
            <a:lvl5pPr indent="-342900" lvl="4" marL="2286000" algn="l">
              <a:lnSpc>
                <a:spcPct val="90000"/>
              </a:lnSpc>
              <a:spcBef>
                <a:spcPts val="711"/>
              </a:spcBef>
              <a:spcAft>
                <a:spcPts val="0"/>
              </a:spcAft>
              <a:buClr>
                <a:schemeClr val="dk1"/>
              </a:buClr>
              <a:buSzPts val="1800"/>
              <a:buChar char="•"/>
              <a:defRPr/>
            </a:lvl5pPr>
            <a:lvl6pPr indent="-342900" lvl="5" marL="2743200" algn="l">
              <a:lnSpc>
                <a:spcPct val="90000"/>
              </a:lnSpc>
              <a:spcBef>
                <a:spcPts val="711"/>
              </a:spcBef>
              <a:spcAft>
                <a:spcPts val="0"/>
              </a:spcAft>
              <a:buClr>
                <a:schemeClr val="dk1"/>
              </a:buClr>
              <a:buSzPts val="1800"/>
              <a:buChar char="•"/>
              <a:defRPr/>
            </a:lvl6pPr>
            <a:lvl7pPr indent="-342900" lvl="6" marL="3200400" algn="l">
              <a:lnSpc>
                <a:spcPct val="90000"/>
              </a:lnSpc>
              <a:spcBef>
                <a:spcPts val="711"/>
              </a:spcBef>
              <a:spcAft>
                <a:spcPts val="0"/>
              </a:spcAft>
              <a:buClr>
                <a:schemeClr val="dk1"/>
              </a:buClr>
              <a:buSzPts val="1800"/>
              <a:buChar char="•"/>
              <a:defRPr/>
            </a:lvl7pPr>
            <a:lvl8pPr indent="-342900" lvl="7" marL="3657600" algn="l">
              <a:lnSpc>
                <a:spcPct val="90000"/>
              </a:lnSpc>
              <a:spcBef>
                <a:spcPts val="711"/>
              </a:spcBef>
              <a:spcAft>
                <a:spcPts val="0"/>
              </a:spcAft>
              <a:buClr>
                <a:schemeClr val="dk1"/>
              </a:buClr>
              <a:buSzPts val="1800"/>
              <a:buChar char="•"/>
              <a:defRPr/>
            </a:lvl8pPr>
            <a:lvl9pPr indent="-342900" lvl="8" marL="4114800" algn="l">
              <a:lnSpc>
                <a:spcPct val="90000"/>
              </a:lnSpc>
              <a:spcBef>
                <a:spcPts val="711"/>
              </a:spcBef>
              <a:spcAft>
                <a:spcPts val="0"/>
              </a:spcAft>
              <a:buClr>
                <a:schemeClr val="dk1"/>
              </a:buClr>
              <a:buSzPts val="1800"/>
              <a:buChar char="•"/>
              <a:defRPr/>
            </a:lvl9pPr>
          </a:lstStyle>
          <a:p/>
        </p:txBody>
      </p:sp>
      <p:sp>
        <p:nvSpPr>
          <p:cNvPr id="69" name="Google Shape;69;p12"/>
          <p:cNvSpPr txBox="1"/>
          <p:nvPr>
            <p:ph idx="10" type="dt"/>
          </p:nvPr>
        </p:nvSpPr>
        <p:spPr>
          <a:xfrm>
            <a:off x="893971" y="9038674"/>
            <a:ext cx="2925723" cy="51920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2"/>
          <p:cNvSpPr txBox="1"/>
          <p:nvPr>
            <p:ph idx="11" type="ftr"/>
          </p:nvPr>
        </p:nvSpPr>
        <p:spPr>
          <a:xfrm>
            <a:off x="4307315" y="9038674"/>
            <a:ext cx="4388584" cy="51920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2"/>
          <p:cNvSpPr txBox="1"/>
          <p:nvPr>
            <p:ph idx="12" type="sldNum"/>
          </p:nvPr>
        </p:nvSpPr>
        <p:spPr>
          <a:xfrm>
            <a:off x="9183519" y="9038674"/>
            <a:ext cx="2925723" cy="5192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72" name="Shape 72"/>
        <p:cNvGrpSpPr/>
        <p:nvPr/>
      </p:nvGrpSpPr>
      <p:grpSpPr>
        <a:xfrm>
          <a:off x="0" y="0"/>
          <a:ext cx="0" cy="0"/>
          <a:chOff x="0" y="0"/>
          <a:chExt cx="0" cy="0"/>
        </a:xfrm>
      </p:grpSpPr>
      <p:sp>
        <p:nvSpPr>
          <p:cNvPr id="73" name="Google Shape;73;p13"/>
          <p:cNvSpPr txBox="1"/>
          <p:nvPr>
            <p:ph type="title"/>
          </p:nvPr>
        </p:nvSpPr>
        <p:spPr>
          <a:xfrm>
            <a:off x="893971" y="519207"/>
            <a:ext cx="11215271" cy="1884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3"/>
          <p:cNvSpPr txBox="1"/>
          <p:nvPr>
            <p:ph idx="10" type="dt"/>
          </p:nvPr>
        </p:nvSpPr>
        <p:spPr>
          <a:xfrm>
            <a:off x="893971" y="9038674"/>
            <a:ext cx="2925723" cy="51920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3"/>
          <p:cNvSpPr txBox="1"/>
          <p:nvPr>
            <p:ph idx="11" type="ftr"/>
          </p:nvPr>
        </p:nvSpPr>
        <p:spPr>
          <a:xfrm>
            <a:off x="4307315" y="9038674"/>
            <a:ext cx="4388584" cy="51920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3"/>
          <p:cNvSpPr txBox="1"/>
          <p:nvPr>
            <p:ph idx="12" type="sldNum"/>
          </p:nvPr>
        </p:nvSpPr>
        <p:spPr>
          <a:xfrm>
            <a:off x="9183519" y="9038674"/>
            <a:ext cx="2925723" cy="5192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77" name="Shape 77"/>
        <p:cNvGrpSpPr/>
        <p:nvPr/>
      </p:nvGrpSpPr>
      <p:grpSpPr>
        <a:xfrm>
          <a:off x="0" y="0"/>
          <a:ext cx="0" cy="0"/>
          <a:chOff x="0" y="0"/>
          <a:chExt cx="0" cy="0"/>
        </a:xfrm>
      </p:grpSpPr>
      <p:sp>
        <p:nvSpPr>
          <p:cNvPr id="78" name="Google Shape;78;p14"/>
          <p:cNvSpPr txBox="1"/>
          <p:nvPr>
            <p:ph idx="10" type="dt"/>
          </p:nvPr>
        </p:nvSpPr>
        <p:spPr>
          <a:xfrm>
            <a:off x="893971" y="9038674"/>
            <a:ext cx="2925723" cy="51920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4"/>
          <p:cNvSpPr txBox="1"/>
          <p:nvPr>
            <p:ph idx="11" type="ftr"/>
          </p:nvPr>
        </p:nvSpPr>
        <p:spPr>
          <a:xfrm>
            <a:off x="4307315" y="9038674"/>
            <a:ext cx="4388584" cy="51920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4"/>
          <p:cNvSpPr txBox="1"/>
          <p:nvPr>
            <p:ph idx="12" type="sldNum"/>
          </p:nvPr>
        </p:nvSpPr>
        <p:spPr>
          <a:xfrm>
            <a:off x="9183519" y="9038674"/>
            <a:ext cx="2925723" cy="5192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81" name="Shape 81"/>
        <p:cNvGrpSpPr/>
        <p:nvPr/>
      </p:nvGrpSpPr>
      <p:grpSpPr>
        <a:xfrm>
          <a:off x="0" y="0"/>
          <a:ext cx="0" cy="0"/>
          <a:chOff x="0" y="0"/>
          <a:chExt cx="0" cy="0"/>
        </a:xfrm>
      </p:grpSpPr>
      <p:sp>
        <p:nvSpPr>
          <p:cNvPr id="82" name="Google Shape;82;p15"/>
          <p:cNvSpPr txBox="1"/>
          <p:nvPr>
            <p:ph type="title"/>
          </p:nvPr>
        </p:nvSpPr>
        <p:spPr>
          <a:xfrm>
            <a:off x="895664" y="650134"/>
            <a:ext cx="4193875" cy="227547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50"/>
              <a:buFont typeface="Calibri"/>
              <a:buNone/>
              <a:defRPr sz="45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5"/>
          <p:cNvSpPr txBox="1"/>
          <p:nvPr>
            <p:ph idx="1" type="body"/>
          </p:nvPr>
        </p:nvSpPr>
        <p:spPr>
          <a:xfrm>
            <a:off x="5528059" y="1404111"/>
            <a:ext cx="6582877" cy="6930250"/>
          </a:xfrm>
          <a:prstGeom prst="rect">
            <a:avLst/>
          </a:prstGeom>
          <a:noFill/>
          <a:ln>
            <a:noFill/>
          </a:ln>
        </p:spPr>
        <p:txBody>
          <a:bodyPr anchorCtr="0" anchor="t" bIns="45700" lIns="91425" spcFirstLastPara="1" rIns="91425" wrap="square" tIns="45700">
            <a:normAutofit/>
          </a:bodyPr>
          <a:lstStyle>
            <a:lvl1pPr indent="-517525" lvl="0" marL="457200" algn="l">
              <a:lnSpc>
                <a:spcPct val="90000"/>
              </a:lnSpc>
              <a:spcBef>
                <a:spcPts val="1422"/>
              </a:spcBef>
              <a:spcAft>
                <a:spcPts val="0"/>
              </a:spcAft>
              <a:buClr>
                <a:schemeClr val="dk1"/>
              </a:buClr>
              <a:buSzPts val="4550"/>
              <a:buChar char="•"/>
              <a:defRPr sz="4550"/>
            </a:lvl1pPr>
            <a:lvl2pPr indent="-481457" lvl="1" marL="914400" algn="l">
              <a:lnSpc>
                <a:spcPct val="90000"/>
              </a:lnSpc>
              <a:spcBef>
                <a:spcPts val="711"/>
              </a:spcBef>
              <a:spcAft>
                <a:spcPts val="0"/>
              </a:spcAft>
              <a:buClr>
                <a:schemeClr val="dk1"/>
              </a:buClr>
              <a:buSzPts val="3982"/>
              <a:buChar char="•"/>
              <a:defRPr sz="3982"/>
            </a:lvl2pPr>
            <a:lvl3pPr indent="-445325" lvl="2" marL="1371600" algn="l">
              <a:lnSpc>
                <a:spcPct val="90000"/>
              </a:lnSpc>
              <a:spcBef>
                <a:spcPts val="711"/>
              </a:spcBef>
              <a:spcAft>
                <a:spcPts val="0"/>
              </a:spcAft>
              <a:buClr>
                <a:schemeClr val="dk1"/>
              </a:buClr>
              <a:buSzPts val="3413"/>
              <a:buChar char="•"/>
              <a:defRPr sz="3413"/>
            </a:lvl3pPr>
            <a:lvl4pPr indent="-409194" lvl="3" marL="1828800" algn="l">
              <a:lnSpc>
                <a:spcPct val="90000"/>
              </a:lnSpc>
              <a:spcBef>
                <a:spcPts val="711"/>
              </a:spcBef>
              <a:spcAft>
                <a:spcPts val="0"/>
              </a:spcAft>
              <a:buClr>
                <a:schemeClr val="dk1"/>
              </a:buClr>
              <a:buSzPts val="2844"/>
              <a:buChar char="•"/>
              <a:defRPr sz="2844"/>
            </a:lvl4pPr>
            <a:lvl5pPr indent="-409194" lvl="4" marL="2286000" algn="l">
              <a:lnSpc>
                <a:spcPct val="90000"/>
              </a:lnSpc>
              <a:spcBef>
                <a:spcPts val="711"/>
              </a:spcBef>
              <a:spcAft>
                <a:spcPts val="0"/>
              </a:spcAft>
              <a:buClr>
                <a:schemeClr val="dk1"/>
              </a:buClr>
              <a:buSzPts val="2844"/>
              <a:buChar char="•"/>
              <a:defRPr sz="2844"/>
            </a:lvl5pPr>
            <a:lvl6pPr indent="-409194" lvl="5" marL="2743200" algn="l">
              <a:lnSpc>
                <a:spcPct val="90000"/>
              </a:lnSpc>
              <a:spcBef>
                <a:spcPts val="711"/>
              </a:spcBef>
              <a:spcAft>
                <a:spcPts val="0"/>
              </a:spcAft>
              <a:buClr>
                <a:schemeClr val="dk1"/>
              </a:buClr>
              <a:buSzPts val="2844"/>
              <a:buChar char="•"/>
              <a:defRPr sz="2844"/>
            </a:lvl6pPr>
            <a:lvl7pPr indent="-409194" lvl="6" marL="3200400" algn="l">
              <a:lnSpc>
                <a:spcPct val="90000"/>
              </a:lnSpc>
              <a:spcBef>
                <a:spcPts val="711"/>
              </a:spcBef>
              <a:spcAft>
                <a:spcPts val="0"/>
              </a:spcAft>
              <a:buClr>
                <a:schemeClr val="dk1"/>
              </a:buClr>
              <a:buSzPts val="2844"/>
              <a:buChar char="•"/>
              <a:defRPr sz="2844"/>
            </a:lvl7pPr>
            <a:lvl8pPr indent="-409194" lvl="7" marL="3657600" algn="l">
              <a:lnSpc>
                <a:spcPct val="90000"/>
              </a:lnSpc>
              <a:spcBef>
                <a:spcPts val="711"/>
              </a:spcBef>
              <a:spcAft>
                <a:spcPts val="0"/>
              </a:spcAft>
              <a:buClr>
                <a:schemeClr val="dk1"/>
              </a:buClr>
              <a:buSzPts val="2844"/>
              <a:buChar char="•"/>
              <a:defRPr sz="2844"/>
            </a:lvl8pPr>
            <a:lvl9pPr indent="-409194" lvl="8" marL="4114800" algn="l">
              <a:lnSpc>
                <a:spcPct val="90000"/>
              </a:lnSpc>
              <a:spcBef>
                <a:spcPts val="711"/>
              </a:spcBef>
              <a:spcAft>
                <a:spcPts val="0"/>
              </a:spcAft>
              <a:buClr>
                <a:schemeClr val="dk1"/>
              </a:buClr>
              <a:buSzPts val="2844"/>
              <a:buChar char="•"/>
              <a:defRPr sz="2844"/>
            </a:lvl9pPr>
          </a:lstStyle>
          <a:p/>
        </p:txBody>
      </p:sp>
      <p:sp>
        <p:nvSpPr>
          <p:cNvPr id="84" name="Google Shape;84;p15"/>
          <p:cNvSpPr txBox="1"/>
          <p:nvPr>
            <p:ph idx="2" type="body"/>
          </p:nvPr>
        </p:nvSpPr>
        <p:spPr>
          <a:xfrm>
            <a:off x="895664" y="2925604"/>
            <a:ext cx="4193875" cy="54200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422"/>
              </a:spcBef>
              <a:spcAft>
                <a:spcPts val="0"/>
              </a:spcAft>
              <a:buClr>
                <a:schemeClr val="dk1"/>
              </a:buClr>
              <a:buSzPts val="2275"/>
              <a:buNone/>
              <a:defRPr sz="2275"/>
            </a:lvl1pPr>
            <a:lvl2pPr indent="-228600" lvl="1" marL="914400" algn="l">
              <a:lnSpc>
                <a:spcPct val="90000"/>
              </a:lnSpc>
              <a:spcBef>
                <a:spcPts val="711"/>
              </a:spcBef>
              <a:spcAft>
                <a:spcPts val="0"/>
              </a:spcAft>
              <a:buClr>
                <a:schemeClr val="dk1"/>
              </a:buClr>
              <a:buSzPts val="1991"/>
              <a:buNone/>
              <a:defRPr sz="1991"/>
            </a:lvl2pPr>
            <a:lvl3pPr indent="-228600" lvl="2" marL="1371600" algn="l">
              <a:lnSpc>
                <a:spcPct val="90000"/>
              </a:lnSpc>
              <a:spcBef>
                <a:spcPts val="711"/>
              </a:spcBef>
              <a:spcAft>
                <a:spcPts val="0"/>
              </a:spcAft>
              <a:buClr>
                <a:schemeClr val="dk1"/>
              </a:buClr>
              <a:buSzPts val="1706"/>
              <a:buNone/>
              <a:defRPr sz="1706"/>
            </a:lvl3pPr>
            <a:lvl4pPr indent="-228600" lvl="3" marL="1828800" algn="l">
              <a:lnSpc>
                <a:spcPct val="90000"/>
              </a:lnSpc>
              <a:spcBef>
                <a:spcPts val="711"/>
              </a:spcBef>
              <a:spcAft>
                <a:spcPts val="0"/>
              </a:spcAft>
              <a:buClr>
                <a:schemeClr val="dk1"/>
              </a:buClr>
              <a:buSzPts val="1422"/>
              <a:buNone/>
              <a:defRPr sz="1422"/>
            </a:lvl4pPr>
            <a:lvl5pPr indent="-228600" lvl="4" marL="2286000" algn="l">
              <a:lnSpc>
                <a:spcPct val="90000"/>
              </a:lnSpc>
              <a:spcBef>
                <a:spcPts val="711"/>
              </a:spcBef>
              <a:spcAft>
                <a:spcPts val="0"/>
              </a:spcAft>
              <a:buClr>
                <a:schemeClr val="dk1"/>
              </a:buClr>
              <a:buSzPts val="1422"/>
              <a:buNone/>
              <a:defRPr sz="1422"/>
            </a:lvl5pPr>
            <a:lvl6pPr indent="-228600" lvl="5" marL="2743200" algn="l">
              <a:lnSpc>
                <a:spcPct val="90000"/>
              </a:lnSpc>
              <a:spcBef>
                <a:spcPts val="711"/>
              </a:spcBef>
              <a:spcAft>
                <a:spcPts val="0"/>
              </a:spcAft>
              <a:buClr>
                <a:schemeClr val="dk1"/>
              </a:buClr>
              <a:buSzPts val="1422"/>
              <a:buNone/>
              <a:defRPr sz="1422"/>
            </a:lvl6pPr>
            <a:lvl7pPr indent="-228600" lvl="6" marL="3200400" algn="l">
              <a:lnSpc>
                <a:spcPct val="90000"/>
              </a:lnSpc>
              <a:spcBef>
                <a:spcPts val="711"/>
              </a:spcBef>
              <a:spcAft>
                <a:spcPts val="0"/>
              </a:spcAft>
              <a:buClr>
                <a:schemeClr val="dk1"/>
              </a:buClr>
              <a:buSzPts val="1422"/>
              <a:buNone/>
              <a:defRPr sz="1422"/>
            </a:lvl7pPr>
            <a:lvl8pPr indent="-228600" lvl="7" marL="3657600" algn="l">
              <a:lnSpc>
                <a:spcPct val="90000"/>
              </a:lnSpc>
              <a:spcBef>
                <a:spcPts val="711"/>
              </a:spcBef>
              <a:spcAft>
                <a:spcPts val="0"/>
              </a:spcAft>
              <a:buClr>
                <a:schemeClr val="dk1"/>
              </a:buClr>
              <a:buSzPts val="1422"/>
              <a:buNone/>
              <a:defRPr sz="1422"/>
            </a:lvl8pPr>
            <a:lvl9pPr indent="-228600" lvl="8" marL="4114800" algn="l">
              <a:lnSpc>
                <a:spcPct val="90000"/>
              </a:lnSpc>
              <a:spcBef>
                <a:spcPts val="711"/>
              </a:spcBef>
              <a:spcAft>
                <a:spcPts val="0"/>
              </a:spcAft>
              <a:buClr>
                <a:schemeClr val="dk1"/>
              </a:buClr>
              <a:buSzPts val="1422"/>
              <a:buNone/>
              <a:defRPr sz="1422"/>
            </a:lvl9pPr>
          </a:lstStyle>
          <a:p/>
        </p:txBody>
      </p:sp>
      <p:sp>
        <p:nvSpPr>
          <p:cNvPr id="85" name="Google Shape;85;p15"/>
          <p:cNvSpPr txBox="1"/>
          <p:nvPr>
            <p:ph idx="10" type="dt"/>
          </p:nvPr>
        </p:nvSpPr>
        <p:spPr>
          <a:xfrm>
            <a:off x="893971" y="9038674"/>
            <a:ext cx="2925723" cy="51920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5"/>
          <p:cNvSpPr txBox="1"/>
          <p:nvPr>
            <p:ph idx="11" type="ftr"/>
          </p:nvPr>
        </p:nvSpPr>
        <p:spPr>
          <a:xfrm>
            <a:off x="4307315" y="9038674"/>
            <a:ext cx="4388584" cy="51920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5"/>
          <p:cNvSpPr txBox="1"/>
          <p:nvPr>
            <p:ph idx="12" type="sldNum"/>
          </p:nvPr>
        </p:nvSpPr>
        <p:spPr>
          <a:xfrm>
            <a:off x="9183519" y="9038674"/>
            <a:ext cx="2925723" cy="5192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893971" y="519207"/>
            <a:ext cx="11215271" cy="188493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6257"/>
              <a:buFont typeface="Calibri"/>
              <a:buNone/>
              <a:defRPr b="0" i="0" sz="6257"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p:nvPr>
            <p:ph idx="1" type="body"/>
          </p:nvPr>
        </p:nvSpPr>
        <p:spPr>
          <a:xfrm>
            <a:off x="893971" y="2596022"/>
            <a:ext cx="11215271" cy="6187563"/>
          </a:xfrm>
          <a:prstGeom prst="rect">
            <a:avLst/>
          </a:prstGeom>
          <a:noFill/>
          <a:ln>
            <a:noFill/>
          </a:ln>
        </p:spPr>
        <p:txBody>
          <a:bodyPr anchorCtr="0" anchor="t" bIns="45700" lIns="91425" spcFirstLastPara="1" rIns="91425" wrap="square" tIns="45700">
            <a:normAutofit/>
          </a:bodyPr>
          <a:lstStyle>
            <a:lvl1pPr indent="-481457" lvl="0" marL="457200" marR="0" rtl="0" algn="l">
              <a:lnSpc>
                <a:spcPct val="90000"/>
              </a:lnSpc>
              <a:spcBef>
                <a:spcPts val="1422"/>
              </a:spcBef>
              <a:spcAft>
                <a:spcPts val="0"/>
              </a:spcAft>
              <a:buClr>
                <a:schemeClr val="dk1"/>
              </a:buClr>
              <a:buSzPts val="3982"/>
              <a:buFont typeface="Arial"/>
              <a:buChar char="•"/>
              <a:defRPr b="0" i="0" sz="3982" u="none" cap="none" strike="noStrike">
                <a:solidFill>
                  <a:schemeClr val="dk1"/>
                </a:solidFill>
                <a:latin typeface="Calibri"/>
                <a:ea typeface="Calibri"/>
                <a:cs typeface="Calibri"/>
                <a:sym typeface="Calibri"/>
              </a:defRPr>
            </a:lvl1pPr>
            <a:lvl2pPr indent="-445325" lvl="1" marL="914400" marR="0" rtl="0" algn="l">
              <a:lnSpc>
                <a:spcPct val="90000"/>
              </a:lnSpc>
              <a:spcBef>
                <a:spcPts val="711"/>
              </a:spcBef>
              <a:spcAft>
                <a:spcPts val="0"/>
              </a:spcAft>
              <a:buClr>
                <a:schemeClr val="dk1"/>
              </a:buClr>
              <a:buSzPts val="3413"/>
              <a:buFont typeface="Arial"/>
              <a:buChar char="•"/>
              <a:defRPr b="0" i="0" sz="3413" u="none" cap="none" strike="noStrike">
                <a:solidFill>
                  <a:schemeClr val="dk1"/>
                </a:solidFill>
                <a:latin typeface="Calibri"/>
                <a:ea typeface="Calibri"/>
                <a:cs typeface="Calibri"/>
                <a:sym typeface="Calibri"/>
              </a:defRPr>
            </a:lvl2pPr>
            <a:lvl3pPr indent="-409194" lvl="2" marL="1371600" marR="0" rtl="0" algn="l">
              <a:lnSpc>
                <a:spcPct val="90000"/>
              </a:lnSpc>
              <a:spcBef>
                <a:spcPts val="711"/>
              </a:spcBef>
              <a:spcAft>
                <a:spcPts val="0"/>
              </a:spcAft>
              <a:buClr>
                <a:schemeClr val="dk1"/>
              </a:buClr>
              <a:buSzPts val="2844"/>
              <a:buFont typeface="Arial"/>
              <a:buChar char="•"/>
              <a:defRPr b="0" i="0" sz="2844" u="none" cap="none" strike="noStrike">
                <a:solidFill>
                  <a:schemeClr val="dk1"/>
                </a:solidFill>
                <a:latin typeface="Calibri"/>
                <a:ea typeface="Calibri"/>
                <a:cs typeface="Calibri"/>
                <a:sym typeface="Calibri"/>
              </a:defRPr>
            </a:lvl3pPr>
            <a:lvl4pPr indent="-391160" lvl="3" marL="1828800" marR="0" rtl="0" algn="l">
              <a:lnSpc>
                <a:spcPct val="90000"/>
              </a:lnSpc>
              <a:spcBef>
                <a:spcPts val="711"/>
              </a:spcBef>
              <a:spcAft>
                <a:spcPts val="0"/>
              </a:spcAft>
              <a:buClr>
                <a:schemeClr val="dk1"/>
              </a:buClr>
              <a:buSzPts val="2560"/>
              <a:buFont typeface="Arial"/>
              <a:buChar char="•"/>
              <a:defRPr b="0" i="0" sz="2560" u="none" cap="none" strike="noStrike">
                <a:solidFill>
                  <a:schemeClr val="dk1"/>
                </a:solidFill>
                <a:latin typeface="Calibri"/>
                <a:ea typeface="Calibri"/>
                <a:cs typeface="Calibri"/>
                <a:sym typeface="Calibri"/>
              </a:defRPr>
            </a:lvl4pPr>
            <a:lvl5pPr indent="-391160" lvl="4" marL="2286000" marR="0" rtl="0" algn="l">
              <a:lnSpc>
                <a:spcPct val="90000"/>
              </a:lnSpc>
              <a:spcBef>
                <a:spcPts val="711"/>
              </a:spcBef>
              <a:spcAft>
                <a:spcPts val="0"/>
              </a:spcAft>
              <a:buClr>
                <a:schemeClr val="dk1"/>
              </a:buClr>
              <a:buSzPts val="2560"/>
              <a:buFont typeface="Arial"/>
              <a:buChar char="•"/>
              <a:defRPr b="0" i="0" sz="2560" u="none" cap="none" strike="noStrike">
                <a:solidFill>
                  <a:schemeClr val="dk1"/>
                </a:solidFill>
                <a:latin typeface="Calibri"/>
                <a:ea typeface="Calibri"/>
                <a:cs typeface="Calibri"/>
                <a:sym typeface="Calibri"/>
              </a:defRPr>
            </a:lvl5pPr>
            <a:lvl6pPr indent="-391160" lvl="5" marL="2743200" marR="0" rtl="0" algn="l">
              <a:lnSpc>
                <a:spcPct val="90000"/>
              </a:lnSpc>
              <a:spcBef>
                <a:spcPts val="711"/>
              </a:spcBef>
              <a:spcAft>
                <a:spcPts val="0"/>
              </a:spcAft>
              <a:buClr>
                <a:schemeClr val="dk1"/>
              </a:buClr>
              <a:buSzPts val="2560"/>
              <a:buFont typeface="Arial"/>
              <a:buChar char="•"/>
              <a:defRPr b="0" i="0" sz="2560" u="none" cap="none" strike="noStrike">
                <a:solidFill>
                  <a:schemeClr val="dk1"/>
                </a:solidFill>
                <a:latin typeface="Calibri"/>
                <a:ea typeface="Calibri"/>
                <a:cs typeface="Calibri"/>
                <a:sym typeface="Calibri"/>
              </a:defRPr>
            </a:lvl6pPr>
            <a:lvl7pPr indent="-391160" lvl="6" marL="3200400" marR="0" rtl="0" algn="l">
              <a:lnSpc>
                <a:spcPct val="90000"/>
              </a:lnSpc>
              <a:spcBef>
                <a:spcPts val="711"/>
              </a:spcBef>
              <a:spcAft>
                <a:spcPts val="0"/>
              </a:spcAft>
              <a:buClr>
                <a:schemeClr val="dk1"/>
              </a:buClr>
              <a:buSzPts val="2560"/>
              <a:buFont typeface="Arial"/>
              <a:buChar char="•"/>
              <a:defRPr b="0" i="0" sz="2560" u="none" cap="none" strike="noStrike">
                <a:solidFill>
                  <a:schemeClr val="dk1"/>
                </a:solidFill>
                <a:latin typeface="Calibri"/>
                <a:ea typeface="Calibri"/>
                <a:cs typeface="Calibri"/>
                <a:sym typeface="Calibri"/>
              </a:defRPr>
            </a:lvl7pPr>
            <a:lvl8pPr indent="-391159" lvl="7" marL="3657600" marR="0" rtl="0" algn="l">
              <a:lnSpc>
                <a:spcPct val="90000"/>
              </a:lnSpc>
              <a:spcBef>
                <a:spcPts val="711"/>
              </a:spcBef>
              <a:spcAft>
                <a:spcPts val="0"/>
              </a:spcAft>
              <a:buClr>
                <a:schemeClr val="dk1"/>
              </a:buClr>
              <a:buSzPts val="2560"/>
              <a:buFont typeface="Arial"/>
              <a:buChar char="•"/>
              <a:defRPr b="0" i="0" sz="2560" u="none" cap="none" strike="noStrike">
                <a:solidFill>
                  <a:schemeClr val="dk1"/>
                </a:solidFill>
                <a:latin typeface="Calibri"/>
                <a:ea typeface="Calibri"/>
                <a:cs typeface="Calibri"/>
                <a:sym typeface="Calibri"/>
              </a:defRPr>
            </a:lvl8pPr>
            <a:lvl9pPr indent="-391159" lvl="8" marL="4114800" marR="0" rtl="0" algn="l">
              <a:lnSpc>
                <a:spcPct val="90000"/>
              </a:lnSpc>
              <a:spcBef>
                <a:spcPts val="711"/>
              </a:spcBef>
              <a:spcAft>
                <a:spcPts val="0"/>
              </a:spcAft>
              <a:buClr>
                <a:schemeClr val="dk1"/>
              </a:buClr>
              <a:buSzPts val="2560"/>
              <a:buFont typeface="Arial"/>
              <a:buChar char="•"/>
              <a:defRPr b="0" i="0" sz="256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893971" y="9038674"/>
            <a:ext cx="2925723" cy="51920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706"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4307315" y="9038674"/>
            <a:ext cx="4388584" cy="51920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706"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9183519" y="9038674"/>
            <a:ext cx="2925723" cy="51920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706" u="none" cap="none" strike="noStrike">
                <a:solidFill>
                  <a:srgbClr val="888888"/>
                </a:solidFill>
                <a:latin typeface="Calibri"/>
                <a:ea typeface="Calibri"/>
                <a:cs typeface="Calibri"/>
                <a:sym typeface="Calibri"/>
              </a:defRPr>
            </a:lvl1pPr>
            <a:lvl2pPr indent="0" lvl="1" marL="0" marR="0" rtl="0" algn="r">
              <a:spcBef>
                <a:spcPts val="0"/>
              </a:spcBef>
              <a:buNone/>
              <a:defRPr b="0" i="0" sz="1706" u="none" cap="none" strike="noStrike">
                <a:solidFill>
                  <a:srgbClr val="888888"/>
                </a:solidFill>
                <a:latin typeface="Calibri"/>
                <a:ea typeface="Calibri"/>
                <a:cs typeface="Calibri"/>
                <a:sym typeface="Calibri"/>
              </a:defRPr>
            </a:lvl2pPr>
            <a:lvl3pPr indent="0" lvl="2" marL="0" marR="0" rtl="0" algn="r">
              <a:spcBef>
                <a:spcPts val="0"/>
              </a:spcBef>
              <a:buNone/>
              <a:defRPr b="0" i="0" sz="1706" u="none" cap="none" strike="noStrike">
                <a:solidFill>
                  <a:srgbClr val="888888"/>
                </a:solidFill>
                <a:latin typeface="Calibri"/>
                <a:ea typeface="Calibri"/>
                <a:cs typeface="Calibri"/>
                <a:sym typeface="Calibri"/>
              </a:defRPr>
            </a:lvl3pPr>
            <a:lvl4pPr indent="0" lvl="3" marL="0" marR="0" rtl="0" algn="r">
              <a:spcBef>
                <a:spcPts val="0"/>
              </a:spcBef>
              <a:buNone/>
              <a:defRPr b="0" i="0" sz="1706" u="none" cap="none" strike="noStrike">
                <a:solidFill>
                  <a:srgbClr val="888888"/>
                </a:solidFill>
                <a:latin typeface="Calibri"/>
                <a:ea typeface="Calibri"/>
                <a:cs typeface="Calibri"/>
                <a:sym typeface="Calibri"/>
              </a:defRPr>
            </a:lvl4pPr>
            <a:lvl5pPr indent="0" lvl="4" marL="0" marR="0" rtl="0" algn="r">
              <a:spcBef>
                <a:spcPts val="0"/>
              </a:spcBef>
              <a:buNone/>
              <a:defRPr b="0" i="0" sz="1706" u="none" cap="none" strike="noStrike">
                <a:solidFill>
                  <a:srgbClr val="888888"/>
                </a:solidFill>
                <a:latin typeface="Calibri"/>
                <a:ea typeface="Calibri"/>
                <a:cs typeface="Calibri"/>
                <a:sym typeface="Calibri"/>
              </a:defRPr>
            </a:lvl5pPr>
            <a:lvl6pPr indent="0" lvl="5" marL="0" marR="0" rtl="0" algn="r">
              <a:spcBef>
                <a:spcPts val="0"/>
              </a:spcBef>
              <a:buNone/>
              <a:defRPr b="0" i="0" sz="1706" u="none" cap="none" strike="noStrike">
                <a:solidFill>
                  <a:srgbClr val="888888"/>
                </a:solidFill>
                <a:latin typeface="Calibri"/>
                <a:ea typeface="Calibri"/>
                <a:cs typeface="Calibri"/>
                <a:sym typeface="Calibri"/>
              </a:defRPr>
            </a:lvl6pPr>
            <a:lvl7pPr indent="0" lvl="6" marL="0" marR="0" rtl="0" algn="r">
              <a:spcBef>
                <a:spcPts val="0"/>
              </a:spcBef>
              <a:buNone/>
              <a:defRPr b="0" i="0" sz="1706" u="none" cap="none" strike="noStrike">
                <a:solidFill>
                  <a:srgbClr val="888888"/>
                </a:solidFill>
                <a:latin typeface="Calibri"/>
                <a:ea typeface="Calibri"/>
                <a:cs typeface="Calibri"/>
                <a:sym typeface="Calibri"/>
              </a:defRPr>
            </a:lvl7pPr>
            <a:lvl8pPr indent="0" lvl="7" marL="0" marR="0" rtl="0" algn="r">
              <a:spcBef>
                <a:spcPts val="0"/>
              </a:spcBef>
              <a:buNone/>
              <a:defRPr b="0" i="0" sz="1706" u="none" cap="none" strike="noStrike">
                <a:solidFill>
                  <a:srgbClr val="888888"/>
                </a:solidFill>
                <a:latin typeface="Calibri"/>
                <a:ea typeface="Calibri"/>
                <a:cs typeface="Calibri"/>
                <a:sym typeface="Calibri"/>
              </a:defRPr>
            </a:lvl8pPr>
            <a:lvl9pPr indent="0" lvl="8" marL="0" marR="0" rtl="0" algn="r">
              <a:spcBef>
                <a:spcPts val="0"/>
              </a:spcBef>
              <a:buNone/>
              <a:defRPr b="0" i="0" sz="170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E"/>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microchip.com/ParamChartSearch/Chart.aspx?branchID=1005"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
          <p:cNvSpPr txBox="1"/>
          <p:nvPr>
            <p:ph type="ctrTitle"/>
          </p:nvPr>
        </p:nvSpPr>
        <p:spPr>
          <a:xfrm>
            <a:off x="975241" y="1595991"/>
            <a:ext cx="11052731" cy="27659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8800"/>
              <a:buFont typeface="Calibri"/>
              <a:buNone/>
            </a:pPr>
            <a:r>
              <a:rPr lang="es-PE"/>
              <a:t>Microcontroladores</a:t>
            </a:r>
            <a:endParaRPr/>
          </a:p>
        </p:txBody>
      </p:sp>
      <p:sp>
        <p:nvSpPr>
          <p:cNvPr id="112" name="Google Shape;112;p1"/>
          <p:cNvSpPr txBox="1"/>
          <p:nvPr>
            <p:ph idx="1" type="subTitle"/>
          </p:nvPr>
        </p:nvSpPr>
        <p:spPr>
          <a:xfrm>
            <a:off x="1625402" y="4850211"/>
            <a:ext cx="9752410" cy="187185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None/>
            </a:pPr>
            <a:r>
              <a:rPr lang="es-PE"/>
              <a:t>Trabajo Introductorio</a:t>
            </a:r>
            <a:endParaRPr/>
          </a:p>
        </p:txBody>
      </p:sp>
      <p:sp>
        <p:nvSpPr>
          <p:cNvPr id="113" name="Google Shape;113;p1"/>
          <p:cNvSpPr txBox="1"/>
          <p:nvPr/>
        </p:nvSpPr>
        <p:spPr>
          <a:xfrm>
            <a:off x="9178825" y="7086685"/>
            <a:ext cx="3406875" cy="678378"/>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chemeClr val="dk1"/>
              </a:buClr>
              <a:buSzPts val="4400"/>
              <a:buFont typeface="Arial"/>
              <a:buNone/>
            </a:pPr>
            <a:r>
              <a:rPr b="1" lang="es-PE" sz="4400">
                <a:solidFill>
                  <a:schemeClr val="dk1"/>
                </a:solidFill>
                <a:latin typeface="Calibri"/>
                <a:ea typeface="Calibri"/>
                <a:cs typeface="Calibri"/>
                <a:sym typeface="Calibri"/>
              </a:rPr>
              <a:t>Marzo</a:t>
            </a:r>
            <a:r>
              <a:rPr b="1" i="0" lang="es-PE" sz="4400" u="none" cap="none" strike="noStrike">
                <a:solidFill>
                  <a:schemeClr val="dk1"/>
                </a:solidFill>
                <a:latin typeface="Calibri"/>
                <a:ea typeface="Calibri"/>
                <a:cs typeface="Calibri"/>
                <a:sym typeface="Calibri"/>
              </a:rPr>
              <a:t>, 202</a:t>
            </a:r>
            <a:r>
              <a:rPr b="1" lang="es-PE" sz="4400">
                <a:solidFill>
                  <a:schemeClr val="dk1"/>
                </a:solidFill>
                <a:latin typeface="Calibri"/>
                <a:ea typeface="Calibri"/>
                <a:cs typeface="Calibri"/>
                <a:sym typeface="Calibri"/>
              </a:rPr>
              <a:t>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
          <p:cNvSpPr txBox="1"/>
          <p:nvPr>
            <p:ph type="title"/>
          </p:nvPr>
        </p:nvSpPr>
        <p:spPr>
          <a:xfrm>
            <a:off x="893971" y="1119188"/>
            <a:ext cx="11215271" cy="99917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6200"/>
              <a:buFont typeface="Calibri"/>
              <a:buNone/>
            </a:pPr>
            <a:r>
              <a:rPr lang="es-PE">
                <a:solidFill>
                  <a:srgbClr val="C00000"/>
                </a:solidFill>
              </a:rPr>
              <a:t>Objetivos</a:t>
            </a:r>
            <a:endParaRPr/>
          </a:p>
        </p:txBody>
      </p:sp>
      <p:sp>
        <p:nvSpPr>
          <p:cNvPr id="119" name="Google Shape;119;p2"/>
          <p:cNvSpPr txBox="1"/>
          <p:nvPr>
            <p:ph idx="1" type="body"/>
          </p:nvPr>
        </p:nvSpPr>
        <p:spPr>
          <a:xfrm>
            <a:off x="893971" y="2322204"/>
            <a:ext cx="11215271" cy="6461381"/>
          </a:xfrm>
          <a:prstGeom prst="rect">
            <a:avLst/>
          </a:prstGeom>
          <a:noFill/>
          <a:ln>
            <a:noFill/>
          </a:ln>
        </p:spPr>
        <p:txBody>
          <a:bodyPr anchorCtr="0" anchor="t" bIns="45700" lIns="91425" spcFirstLastPara="1" rIns="91425" wrap="square" tIns="45700">
            <a:normAutofit/>
          </a:bodyPr>
          <a:lstStyle/>
          <a:p>
            <a:pPr indent="-342900" lvl="0" marL="342900" rtl="0" algn="just">
              <a:lnSpc>
                <a:spcPct val="90000"/>
              </a:lnSpc>
              <a:spcBef>
                <a:spcPts val="0"/>
              </a:spcBef>
              <a:spcAft>
                <a:spcPts val="0"/>
              </a:spcAft>
              <a:buClr>
                <a:schemeClr val="dk1"/>
              </a:buClr>
              <a:buSzPts val="2800"/>
              <a:buFont typeface="Calibri"/>
              <a:buChar char="-"/>
            </a:pPr>
            <a:r>
              <a:rPr lang="es-PE" sz="2800"/>
              <a:t>Conocer el catalogo de las familias de los microcontroladores de Microchip.</a:t>
            </a:r>
            <a:endParaRPr/>
          </a:p>
          <a:p>
            <a:pPr indent="-342900" lvl="0" marL="342900" rtl="0" algn="just">
              <a:lnSpc>
                <a:spcPct val="90000"/>
              </a:lnSpc>
              <a:spcBef>
                <a:spcPts val="1422"/>
              </a:spcBef>
              <a:spcAft>
                <a:spcPts val="0"/>
              </a:spcAft>
              <a:buClr>
                <a:schemeClr val="dk1"/>
              </a:buClr>
              <a:buSzPts val="2800"/>
              <a:buFont typeface="Calibri"/>
              <a:buChar char="-"/>
            </a:pPr>
            <a:r>
              <a:rPr lang="es-PE" sz="2800"/>
              <a:t>Conocer los microcontroladores de la familia mejorada de Microchip.</a:t>
            </a:r>
            <a:endParaRPr/>
          </a:p>
          <a:p>
            <a:pPr indent="-342900" lvl="0" marL="342900" rtl="0" algn="just">
              <a:lnSpc>
                <a:spcPct val="90000"/>
              </a:lnSpc>
              <a:spcBef>
                <a:spcPts val="1422"/>
              </a:spcBef>
              <a:spcAft>
                <a:spcPts val="0"/>
              </a:spcAft>
              <a:buClr>
                <a:schemeClr val="dk1"/>
              </a:buClr>
              <a:buSzPts val="2800"/>
              <a:buFont typeface="Calibri"/>
              <a:buChar char="-"/>
            </a:pPr>
            <a:r>
              <a:rPr lang="es-PE" sz="2800"/>
              <a:t>Aprender a seleccionar el microcontrolador adecuado para la aplicación requerida.</a:t>
            </a:r>
            <a:endParaRPr/>
          </a:p>
          <a:p>
            <a:pPr indent="0" lvl="0" marL="0" rtl="0" algn="l">
              <a:lnSpc>
                <a:spcPct val="90000"/>
              </a:lnSpc>
              <a:spcBef>
                <a:spcPts val="1422"/>
              </a:spcBef>
              <a:spcAft>
                <a:spcPts val="0"/>
              </a:spcAft>
              <a:buClr>
                <a:schemeClr val="dk1"/>
              </a:buClr>
              <a:buSzPts val="3982"/>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3"/>
          <p:cNvSpPr txBox="1"/>
          <p:nvPr>
            <p:ph type="title"/>
          </p:nvPr>
        </p:nvSpPr>
        <p:spPr>
          <a:xfrm>
            <a:off x="893971" y="1119188"/>
            <a:ext cx="11215271" cy="99917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6200"/>
              <a:buFont typeface="Calibri"/>
              <a:buNone/>
            </a:pPr>
            <a:r>
              <a:rPr lang="es-PE">
                <a:solidFill>
                  <a:srgbClr val="C00000"/>
                </a:solidFill>
              </a:rPr>
              <a:t>Introducción</a:t>
            </a:r>
            <a:endParaRPr/>
          </a:p>
        </p:txBody>
      </p:sp>
      <p:pic>
        <p:nvPicPr>
          <p:cNvPr descr="Captura de pantalla de un celular con letras&#10;&#10;Descripción generada automáticamente" id="125" name="Google Shape;125;p3"/>
          <p:cNvPicPr preferRelativeResize="0"/>
          <p:nvPr>
            <p:ph idx="1" type="body"/>
          </p:nvPr>
        </p:nvPicPr>
        <p:blipFill rotWithShape="1">
          <a:blip r:embed="rId3">
            <a:alphaModFix/>
          </a:blip>
          <a:srcRect b="0" l="0" r="0" t="0"/>
          <a:stretch/>
        </p:blipFill>
        <p:spPr>
          <a:xfrm>
            <a:off x="1893888" y="2277553"/>
            <a:ext cx="9276139" cy="5527073"/>
          </a:xfrm>
          <a:prstGeom prst="rect">
            <a:avLst/>
          </a:prstGeom>
          <a:noFill/>
          <a:ln cap="flat" cmpd="sng" w="12700">
            <a:solidFill>
              <a:schemeClr val="dk1"/>
            </a:solidFill>
            <a:prstDash val="solid"/>
            <a:round/>
            <a:headEnd len="sm" w="sm" type="none"/>
            <a:tailEnd len="sm" w="sm" type="none"/>
          </a:ln>
        </p:spPr>
      </p:pic>
      <p:sp>
        <p:nvSpPr>
          <p:cNvPr id="126" name="Google Shape;126;p3"/>
          <p:cNvSpPr/>
          <p:nvPr/>
        </p:nvSpPr>
        <p:spPr>
          <a:xfrm>
            <a:off x="2592878" y="8075610"/>
            <a:ext cx="7851531" cy="54597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s-PE" sz="2000" u="none" cap="none" strike="noStrike">
                <a:solidFill>
                  <a:schemeClr val="dk1"/>
                </a:solidFill>
                <a:latin typeface="Calibri"/>
                <a:ea typeface="Calibri"/>
                <a:cs typeface="Calibri"/>
                <a:sym typeface="Calibri"/>
              </a:rPr>
              <a:t>Familias de Microcontroladores PIC de Microchip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4"/>
          <p:cNvSpPr txBox="1"/>
          <p:nvPr>
            <p:ph type="title"/>
          </p:nvPr>
        </p:nvSpPr>
        <p:spPr>
          <a:xfrm>
            <a:off x="893971" y="1119188"/>
            <a:ext cx="11215271" cy="99917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6200"/>
              <a:buFont typeface="Calibri"/>
              <a:buNone/>
            </a:pPr>
            <a:r>
              <a:rPr lang="es-PE">
                <a:solidFill>
                  <a:srgbClr val="C00000"/>
                </a:solidFill>
              </a:rPr>
              <a:t>Actividad Propuesta</a:t>
            </a:r>
            <a:endParaRPr/>
          </a:p>
        </p:txBody>
      </p:sp>
      <p:sp>
        <p:nvSpPr>
          <p:cNvPr id="132" name="Google Shape;132;p4"/>
          <p:cNvSpPr txBox="1"/>
          <p:nvPr>
            <p:ph idx="1" type="body"/>
          </p:nvPr>
        </p:nvSpPr>
        <p:spPr>
          <a:xfrm>
            <a:off x="893971" y="2322204"/>
            <a:ext cx="11215271" cy="6461381"/>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600"/>
              <a:buNone/>
            </a:pPr>
            <a:r>
              <a:rPr lang="es-PE" sz="2600"/>
              <a:t>Se tiene el siguiente escenario: Usted y un grupo de ingenieros se encuentran realizando un proyecto, el cual consiste en la fabricación de un equipo electrónico con el PIC18F4550 como controlador del sistema. Durante la ejecución de la etapa de programación del microcontrolador (firmware), analizan el sistema a trabajar y llegan a la conclusión de que la memoria de datos (SRAM) del PIC18F4550 será insuficiente para esta aplicación. Por ende, se requiere de un microcontrolador de la misma familia (PIC18F), pero con el doble de memoria que la del PIC18F4550. Se le solicita a usted plantear una solución con las siguientes condiciones:</a:t>
            </a:r>
            <a:endParaRPr/>
          </a:p>
          <a:p>
            <a:pPr indent="-514350" lvl="0" marL="514350" rtl="0" algn="just">
              <a:lnSpc>
                <a:spcPct val="90000"/>
              </a:lnSpc>
              <a:spcBef>
                <a:spcPts val="1422"/>
              </a:spcBef>
              <a:spcAft>
                <a:spcPts val="0"/>
              </a:spcAft>
              <a:buClr>
                <a:schemeClr val="dk1"/>
              </a:buClr>
              <a:buSzPts val="2600"/>
              <a:buFont typeface="Calibri"/>
              <a:buAutoNum type="alphaLcParenR"/>
            </a:pPr>
            <a:r>
              <a:rPr lang="es-PE" sz="2600"/>
              <a:t>Proponer 3 nuevos microcontroladores de la misma familia PIC18F que cumplan lo requerido.</a:t>
            </a:r>
            <a:endParaRPr/>
          </a:p>
          <a:p>
            <a:pPr indent="-514350" lvl="0" marL="514350" rtl="0" algn="just">
              <a:lnSpc>
                <a:spcPct val="90000"/>
              </a:lnSpc>
              <a:spcBef>
                <a:spcPts val="1422"/>
              </a:spcBef>
              <a:spcAft>
                <a:spcPts val="0"/>
              </a:spcAft>
              <a:buClr>
                <a:schemeClr val="dk1"/>
              </a:buClr>
              <a:buSzPts val="2600"/>
              <a:buFont typeface="Calibri"/>
              <a:buAutoNum type="alphaLcParenR"/>
            </a:pPr>
            <a:r>
              <a:rPr lang="es-PE" sz="2600"/>
              <a:t>Demostrar mediante la hoja de datos que efectivamente, el microcontrolador a proponer tiene el doble de memoria que el PIC18f4550. Para ello, se requiere de capturas de pantalla de la hoja de datos del microcontrolador.</a:t>
            </a:r>
            <a:endParaRPr/>
          </a:p>
          <a:p>
            <a:pPr indent="0" lvl="0" marL="0" rtl="0" algn="just">
              <a:lnSpc>
                <a:spcPct val="90000"/>
              </a:lnSpc>
              <a:spcBef>
                <a:spcPts val="1422"/>
              </a:spcBef>
              <a:spcAft>
                <a:spcPts val="0"/>
              </a:spcAft>
              <a:buClr>
                <a:schemeClr val="dk1"/>
              </a:buClr>
              <a:buSzPts val="2600"/>
              <a:buNone/>
            </a:pPr>
            <a:r>
              <a:rPr lang="es-PE" sz="2600"/>
              <a:t>Enlace de Ayuda:</a:t>
            </a:r>
            <a:endParaRPr/>
          </a:p>
          <a:p>
            <a:pPr indent="0" lvl="0" marL="0" rtl="0" algn="just">
              <a:lnSpc>
                <a:spcPct val="90000"/>
              </a:lnSpc>
              <a:spcBef>
                <a:spcPts val="1422"/>
              </a:spcBef>
              <a:spcAft>
                <a:spcPts val="0"/>
              </a:spcAft>
              <a:buClr>
                <a:schemeClr val="dk1"/>
              </a:buClr>
              <a:buSzPts val="2400"/>
              <a:buNone/>
            </a:pPr>
            <a:r>
              <a:rPr lang="es-PE" sz="2400" u="sng">
                <a:solidFill>
                  <a:schemeClr val="hlink"/>
                </a:solidFill>
                <a:hlinkClick r:id="rId3"/>
              </a:rPr>
              <a:t>https://www.microchip.com/ParamChartSearch/Chart.aspx?branchID=1005</a:t>
            </a:r>
            <a:endParaRPr sz="2400"/>
          </a:p>
          <a:p>
            <a:pPr indent="0" lvl="0" marL="0" rtl="0" algn="just">
              <a:lnSpc>
                <a:spcPct val="90000"/>
              </a:lnSpc>
              <a:spcBef>
                <a:spcPts val="1422"/>
              </a:spcBef>
              <a:spcAft>
                <a:spcPts val="0"/>
              </a:spcAft>
              <a:buClr>
                <a:schemeClr val="dk1"/>
              </a:buClr>
              <a:buSzPts val="2600"/>
              <a:buNone/>
            </a:pPr>
            <a:r>
              <a:t/>
            </a:r>
            <a:endParaRPr sz="2600"/>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2020-08-10T22:49:46Z</dcterms:created>
  <dc:creator>Raul Luyo Salvatierra</dc:creator>
</cp:coreProperties>
</file>