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sldIdLst>
    <p:sldId id="256" r:id="rId2"/>
    <p:sldId id="257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58" r:id="rId12"/>
    <p:sldId id="274" r:id="rId13"/>
    <p:sldId id="294" r:id="rId14"/>
    <p:sldId id="283" r:id="rId15"/>
    <p:sldId id="284" r:id="rId16"/>
    <p:sldId id="295" r:id="rId17"/>
    <p:sldId id="296" r:id="rId18"/>
    <p:sldId id="278" r:id="rId19"/>
  </p:sldIdLst>
  <p:sldSz cx="13003213" cy="97520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72" userDrawn="1">
          <p15:clr>
            <a:srgbClr val="A4A3A4"/>
          </p15:clr>
        </p15:guide>
        <p15:guide id="2" pos="2054" userDrawn="1">
          <p15:clr>
            <a:srgbClr val="A4A3A4"/>
          </p15:clr>
        </p15:guide>
        <p15:guide id="3" orient="horz" pos="1302" userDrawn="1">
          <p15:clr>
            <a:srgbClr val="A4A3A4"/>
          </p15:clr>
        </p15:guide>
        <p15:guide id="4" pos="6137" userDrawn="1">
          <p15:clr>
            <a:srgbClr val="A4A3A4"/>
          </p15:clr>
        </p15:guide>
        <p15:guide id="5" pos="4096" userDrawn="1">
          <p15:clr>
            <a:srgbClr val="FBAE40"/>
          </p15:clr>
        </p15:guide>
        <p15:guide id="6" orient="horz" pos="3072" userDrawn="1">
          <p15:clr>
            <a:srgbClr val="A4A3A4"/>
          </p15:clr>
        </p15:guide>
        <p15:guide id="7" pos="1419" userDrawn="1">
          <p15:clr>
            <a:srgbClr val="A4A3A4"/>
          </p15:clr>
        </p15:guide>
        <p15:guide id="8" pos="34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ECF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55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1200" y="102"/>
      </p:cViewPr>
      <p:guideLst>
        <p:guide orient="horz" pos="4772"/>
        <p:guide pos="2054"/>
        <p:guide orient="horz" pos="1302"/>
        <p:guide pos="6137"/>
        <p:guide pos="4096"/>
        <p:guide orient="horz" pos="3072"/>
        <p:guide pos="1419"/>
        <p:guide pos="34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32C45-D60B-4CA0-A863-FE3E2FAEBC2F}" type="datetimeFigureOut">
              <a:rPr lang="es-PE" smtClean="0"/>
              <a:t>2/08/2021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0417D-0BDF-432D-8DE8-9D16697BEA7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77341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00213" rtl="0" eaLnBrk="1" latinLnBrk="0" hangingPunct="1">
      <a:defRPr sz="1706" kern="1200">
        <a:solidFill>
          <a:schemeClr val="tx1"/>
        </a:solidFill>
        <a:latin typeface="+mn-lt"/>
        <a:ea typeface="+mn-ea"/>
        <a:cs typeface="+mn-cs"/>
      </a:defRPr>
    </a:lvl1pPr>
    <a:lvl2pPr marL="650106" algn="l" defTabSz="1300213" rtl="0" eaLnBrk="1" latinLnBrk="0" hangingPunct="1">
      <a:defRPr sz="1706" kern="1200">
        <a:solidFill>
          <a:schemeClr val="tx1"/>
        </a:solidFill>
        <a:latin typeface="+mn-lt"/>
        <a:ea typeface="+mn-ea"/>
        <a:cs typeface="+mn-cs"/>
      </a:defRPr>
    </a:lvl2pPr>
    <a:lvl3pPr marL="1300213" algn="l" defTabSz="1300213" rtl="0" eaLnBrk="1" latinLnBrk="0" hangingPunct="1">
      <a:defRPr sz="1706" kern="1200">
        <a:solidFill>
          <a:schemeClr val="tx1"/>
        </a:solidFill>
        <a:latin typeface="+mn-lt"/>
        <a:ea typeface="+mn-ea"/>
        <a:cs typeface="+mn-cs"/>
      </a:defRPr>
    </a:lvl3pPr>
    <a:lvl4pPr marL="1950319" algn="l" defTabSz="1300213" rtl="0" eaLnBrk="1" latinLnBrk="0" hangingPunct="1">
      <a:defRPr sz="1706" kern="1200">
        <a:solidFill>
          <a:schemeClr val="tx1"/>
        </a:solidFill>
        <a:latin typeface="+mn-lt"/>
        <a:ea typeface="+mn-ea"/>
        <a:cs typeface="+mn-cs"/>
      </a:defRPr>
    </a:lvl4pPr>
    <a:lvl5pPr marL="2600426" algn="l" defTabSz="1300213" rtl="0" eaLnBrk="1" latinLnBrk="0" hangingPunct="1">
      <a:defRPr sz="1706" kern="1200">
        <a:solidFill>
          <a:schemeClr val="tx1"/>
        </a:solidFill>
        <a:latin typeface="+mn-lt"/>
        <a:ea typeface="+mn-ea"/>
        <a:cs typeface="+mn-cs"/>
      </a:defRPr>
    </a:lvl5pPr>
    <a:lvl6pPr marL="3250531" algn="l" defTabSz="1300213" rtl="0" eaLnBrk="1" latinLnBrk="0" hangingPunct="1">
      <a:defRPr sz="1706" kern="1200">
        <a:solidFill>
          <a:schemeClr val="tx1"/>
        </a:solidFill>
        <a:latin typeface="+mn-lt"/>
        <a:ea typeface="+mn-ea"/>
        <a:cs typeface="+mn-cs"/>
      </a:defRPr>
    </a:lvl6pPr>
    <a:lvl7pPr marL="3900637" algn="l" defTabSz="1300213" rtl="0" eaLnBrk="1" latinLnBrk="0" hangingPunct="1">
      <a:defRPr sz="1706" kern="1200">
        <a:solidFill>
          <a:schemeClr val="tx1"/>
        </a:solidFill>
        <a:latin typeface="+mn-lt"/>
        <a:ea typeface="+mn-ea"/>
        <a:cs typeface="+mn-cs"/>
      </a:defRPr>
    </a:lvl7pPr>
    <a:lvl8pPr marL="4550743" algn="l" defTabSz="1300213" rtl="0" eaLnBrk="1" latinLnBrk="0" hangingPunct="1">
      <a:defRPr sz="1706" kern="1200">
        <a:solidFill>
          <a:schemeClr val="tx1"/>
        </a:solidFill>
        <a:latin typeface="+mn-lt"/>
        <a:ea typeface="+mn-ea"/>
        <a:cs typeface="+mn-cs"/>
      </a:defRPr>
    </a:lvl8pPr>
    <a:lvl9pPr marL="5200848" algn="l" defTabSz="1300213" rtl="0" eaLnBrk="1" latinLnBrk="0" hangingPunct="1">
      <a:defRPr sz="170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241" y="1595990"/>
            <a:ext cx="11052731" cy="3395145"/>
          </a:xfrm>
        </p:spPr>
        <p:txBody>
          <a:bodyPr anchor="b"/>
          <a:lstStyle>
            <a:lvl1pPr algn="ctr">
              <a:defRPr sz="8532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402" y="5122065"/>
            <a:ext cx="9752410" cy="2354478"/>
          </a:xfrm>
        </p:spPr>
        <p:txBody>
          <a:bodyPr/>
          <a:lstStyle>
            <a:lvl1pPr marL="0" indent="0" algn="ctr">
              <a:buNone/>
              <a:defRPr sz="3413"/>
            </a:lvl1pPr>
            <a:lvl2pPr marL="650138" indent="0" algn="ctr">
              <a:buNone/>
              <a:defRPr sz="2844"/>
            </a:lvl2pPr>
            <a:lvl3pPr marL="1300277" indent="0" algn="ctr">
              <a:buNone/>
              <a:defRPr sz="2560"/>
            </a:lvl3pPr>
            <a:lvl4pPr marL="1950415" indent="0" algn="ctr">
              <a:buNone/>
              <a:defRPr sz="2275"/>
            </a:lvl4pPr>
            <a:lvl5pPr marL="2600554" indent="0" algn="ctr">
              <a:buNone/>
              <a:defRPr sz="2275"/>
            </a:lvl5pPr>
            <a:lvl6pPr marL="3250692" indent="0" algn="ctr">
              <a:buNone/>
              <a:defRPr sz="2275"/>
            </a:lvl6pPr>
            <a:lvl7pPr marL="3900830" indent="0" algn="ctr">
              <a:buNone/>
              <a:defRPr sz="2275"/>
            </a:lvl7pPr>
            <a:lvl8pPr marL="4550969" indent="0" algn="ctr">
              <a:buNone/>
              <a:defRPr sz="2275"/>
            </a:lvl8pPr>
            <a:lvl9pPr marL="5201107" indent="0" algn="ctr">
              <a:buNone/>
              <a:defRPr sz="2275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grpSp>
        <p:nvGrpSpPr>
          <p:cNvPr id="7" name="Group 11">
            <a:extLst>
              <a:ext uri="{FF2B5EF4-FFF2-40B4-BE49-F238E27FC236}">
                <a16:creationId xmlns:a16="http://schemas.microsoft.com/office/drawing/2014/main" id="{19BBC335-D8CB-4114-9ED9-F8071191B279}"/>
              </a:ext>
            </a:extLst>
          </p:cNvPr>
          <p:cNvGrpSpPr/>
          <p:nvPr userDrawn="1"/>
        </p:nvGrpSpPr>
        <p:grpSpPr>
          <a:xfrm>
            <a:off x="327853" y="103308"/>
            <a:ext cx="12369070" cy="946089"/>
            <a:chOff x="398026" y="104325"/>
            <a:chExt cx="12369070" cy="946089"/>
          </a:xfrm>
        </p:grpSpPr>
        <p:cxnSp>
          <p:nvCxnSpPr>
            <p:cNvPr id="8" name="Conector recto 3">
              <a:extLst>
                <a:ext uri="{FF2B5EF4-FFF2-40B4-BE49-F238E27FC236}">
                  <a16:creationId xmlns:a16="http://schemas.microsoft.com/office/drawing/2014/main" id="{D365A975-704A-4AE6-B059-EF021DE156D6}"/>
                </a:ext>
              </a:extLst>
            </p:cNvPr>
            <p:cNvCxnSpPr/>
            <p:nvPr/>
          </p:nvCxnSpPr>
          <p:spPr>
            <a:xfrm>
              <a:off x="453728" y="916360"/>
              <a:ext cx="12197328" cy="0"/>
            </a:xfrm>
            <a:prstGeom prst="line">
              <a:avLst/>
            </a:prstGeom>
            <a:ln>
              <a:solidFill>
                <a:srgbClr val="E4222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2 Marcador de texto">
              <a:extLst>
                <a:ext uri="{FF2B5EF4-FFF2-40B4-BE49-F238E27FC236}">
                  <a16:creationId xmlns:a16="http://schemas.microsoft.com/office/drawing/2014/main" id="{0F2FE00C-7293-4385-A102-739A554ECAB0}"/>
                </a:ext>
              </a:extLst>
            </p:cNvPr>
            <p:cNvSpPr txBox="1"/>
            <p:nvPr/>
          </p:nvSpPr>
          <p:spPr>
            <a:xfrm>
              <a:off x="5566296" y="488956"/>
              <a:ext cx="7200800" cy="561458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l" defTabSz="975360" rtl="0" eaLnBrk="1" latinLnBrk="0" hangingPunct="1">
                <a:lnSpc>
                  <a:spcPct val="90000"/>
                </a:lnSpc>
                <a:spcBef>
                  <a:spcPts val="0"/>
                </a:spcBef>
                <a:buSzTx/>
                <a:buFont typeface="Arial" panose="020B0604020202020204" pitchFamily="34" charset="0"/>
                <a:buNone/>
                <a:defRPr sz="4200" kern="1200">
                  <a:solidFill>
                    <a:srgbClr val="73BFFF"/>
                  </a:solidFill>
                  <a:latin typeface="+mn-lt"/>
                  <a:ea typeface="+mn-ea"/>
                  <a:cs typeface="+mn-cs"/>
                </a:defRPr>
              </a:lvl1pPr>
              <a:lvl2pPr marL="0" indent="228600" algn="l" defTabSz="975360" rtl="0" eaLnBrk="1" latinLnBrk="0" hangingPunct="1">
                <a:lnSpc>
                  <a:spcPct val="90000"/>
                </a:lnSpc>
                <a:spcBef>
                  <a:spcPts val="0"/>
                </a:spcBef>
                <a:buSzTx/>
                <a:buFont typeface="Arial" panose="020B0604020202020204" pitchFamily="34" charset="0"/>
                <a:buNone/>
                <a:defRPr sz="4200" kern="1200">
                  <a:solidFill>
                    <a:srgbClr val="73BFFF"/>
                  </a:solidFill>
                  <a:latin typeface="+mn-lt"/>
                  <a:ea typeface="+mn-ea"/>
                  <a:cs typeface="+mn-cs"/>
                </a:defRPr>
              </a:lvl2pPr>
              <a:lvl3pPr marL="0" indent="457200" algn="l" defTabSz="975360" rtl="0" eaLnBrk="1" latinLnBrk="0" hangingPunct="1">
                <a:lnSpc>
                  <a:spcPct val="90000"/>
                </a:lnSpc>
                <a:spcBef>
                  <a:spcPts val="0"/>
                </a:spcBef>
                <a:buSzTx/>
                <a:buFont typeface="Arial" panose="020B0604020202020204" pitchFamily="34" charset="0"/>
                <a:buNone/>
                <a:defRPr sz="4200" kern="1200">
                  <a:solidFill>
                    <a:srgbClr val="73BFFF"/>
                  </a:solidFill>
                  <a:latin typeface="+mn-lt"/>
                  <a:ea typeface="+mn-ea"/>
                  <a:cs typeface="+mn-cs"/>
                </a:defRPr>
              </a:lvl3pPr>
              <a:lvl4pPr marL="0" indent="685800" algn="l" defTabSz="975360" rtl="0" eaLnBrk="1" latinLnBrk="0" hangingPunct="1">
                <a:lnSpc>
                  <a:spcPct val="90000"/>
                </a:lnSpc>
                <a:spcBef>
                  <a:spcPts val="0"/>
                </a:spcBef>
                <a:buSzTx/>
                <a:buFont typeface="Arial" panose="020B0604020202020204" pitchFamily="34" charset="0"/>
                <a:buNone/>
                <a:defRPr sz="4200" kern="1200">
                  <a:solidFill>
                    <a:srgbClr val="73BFFF"/>
                  </a:solidFill>
                  <a:latin typeface="+mn-lt"/>
                  <a:ea typeface="+mn-ea"/>
                  <a:cs typeface="+mn-cs"/>
                </a:defRPr>
              </a:lvl4pPr>
              <a:lvl5pPr marL="0" indent="914400" algn="l" defTabSz="975360" rtl="0" eaLnBrk="1" latinLnBrk="0" hangingPunct="1">
                <a:lnSpc>
                  <a:spcPct val="90000"/>
                </a:lnSpc>
                <a:spcBef>
                  <a:spcPts val="0"/>
                </a:spcBef>
                <a:buSzTx/>
                <a:buFont typeface="Arial" panose="020B0604020202020204" pitchFamily="34" charset="0"/>
                <a:buNone/>
                <a:defRPr sz="4200" kern="1200">
                  <a:solidFill>
                    <a:srgbClr val="73BFFF"/>
                  </a:solidFill>
                  <a:latin typeface="+mn-lt"/>
                  <a:ea typeface="+mn-ea"/>
                  <a:cs typeface="+mn-cs"/>
                </a:defRPr>
              </a:lvl5pPr>
              <a:lvl6pPr marL="2682240" indent="-243840" algn="l" defTabSz="975360" rtl="0" eaLnBrk="1" latinLnBrk="0" hangingPunct="1">
                <a:lnSpc>
                  <a:spcPct val="90000"/>
                </a:lnSpc>
                <a:spcBef>
                  <a:spcPts val="535"/>
                </a:spcBef>
                <a:buFont typeface="Arial" panose="020B0604020202020204" pitchFamily="34" charset="0"/>
                <a:buChar char="•"/>
                <a:defRPr sz="19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69920" indent="-243840" algn="l" defTabSz="975360" rtl="0" eaLnBrk="1" latinLnBrk="0" hangingPunct="1">
                <a:lnSpc>
                  <a:spcPct val="90000"/>
                </a:lnSpc>
                <a:spcBef>
                  <a:spcPts val="535"/>
                </a:spcBef>
                <a:buFont typeface="Arial" panose="020B0604020202020204" pitchFamily="34" charset="0"/>
                <a:buChar char="•"/>
                <a:defRPr sz="19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7600" indent="-243840" algn="l" defTabSz="975360" rtl="0" eaLnBrk="1" latinLnBrk="0" hangingPunct="1">
                <a:lnSpc>
                  <a:spcPct val="90000"/>
                </a:lnSpc>
                <a:spcBef>
                  <a:spcPts val="535"/>
                </a:spcBef>
                <a:buFont typeface="Arial" panose="020B0604020202020204" pitchFamily="34" charset="0"/>
                <a:buChar char="•"/>
                <a:defRPr sz="19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45280" indent="-243840" algn="l" defTabSz="975360" rtl="0" eaLnBrk="1" latinLnBrk="0" hangingPunct="1">
                <a:lnSpc>
                  <a:spcPct val="90000"/>
                </a:lnSpc>
                <a:spcBef>
                  <a:spcPts val="535"/>
                </a:spcBef>
                <a:buFont typeface="Arial" panose="020B0604020202020204" pitchFamily="34" charset="0"/>
                <a:buChar char="•"/>
                <a:defRPr sz="19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s-PE" sz="2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 Neue Light"/>
                </a:rPr>
                <a:t>UNIVERSIDAD PERUANA DE CIENCIAS APLICADAS</a:t>
              </a:r>
            </a:p>
          </p:txBody>
        </p:sp>
        <p:pic>
          <p:nvPicPr>
            <p:cNvPr id="10" name="Picture 16" descr="A close up of a logo&#10;&#10;Description automatically generated">
              <a:extLst>
                <a:ext uri="{FF2B5EF4-FFF2-40B4-BE49-F238E27FC236}">
                  <a16:creationId xmlns:a16="http://schemas.microsoft.com/office/drawing/2014/main" id="{81D1E91C-99DA-465A-B0AF-1A6C7E1744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026" y="104325"/>
              <a:ext cx="867600" cy="867600"/>
            </a:xfrm>
            <a:prstGeom prst="rect">
              <a:avLst/>
            </a:prstGeom>
          </p:spPr>
        </p:pic>
      </p:grpSp>
      <p:cxnSp>
        <p:nvCxnSpPr>
          <p:cNvPr id="11" name="Conector recto 8">
            <a:extLst>
              <a:ext uri="{FF2B5EF4-FFF2-40B4-BE49-F238E27FC236}">
                <a16:creationId xmlns:a16="http://schemas.microsoft.com/office/drawing/2014/main" id="{BA97C458-AEDA-4184-8C1D-603E96D05DED}"/>
              </a:ext>
            </a:extLst>
          </p:cNvPr>
          <p:cNvCxnSpPr/>
          <p:nvPr userDrawn="1"/>
        </p:nvCxnSpPr>
        <p:spPr>
          <a:xfrm>
            <a:off x="388382" y="8989249"/>
            <a:ext cx="12197328" cy="0"/>
          </a:xfrm>
          <a:prstGeom prst="line">
            <a:avLst/>
          </a:prstGeom>
          <a:ln>
            <a:solidFill>
              <a:srgbClr val="E4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o 11">
            <a:extLst>
              <a:ext uri="{FF2B5EF4-FFF2-40B4-BE49-F238E27FC236}">
                <a16:creationId xmlns:a16="http://schemas.microsoft.com/office/drawing/2014/main" id="{7F74DC0D-7BDA-4928-92C0-BD4A520685F9}"/>
              </a:ext>
            </a:extLst>
          </p:cNvPr>
          <p:cNvGrpSpPr/>
          <p:nvPr userDrawn="1"/>
        </p:nvGrpSpPr>
        <p:grpSpPr>
          <a:xfrm>
            <a:off x="893971" y="9093284"/>
            <a:ext cx="11231916" cy="458386"/>
            <a:chOff x="893971" y="7042059"/>
            <a:chExt cx="11231916" cy="561458"/>
          </a:xfrm>
        </p:grpSpPr>
        <p:sp>
          <p:nvSpPr>
            <p:cNvPr id="13" name="2 Marcador de texto">
              <a:extLst>
                <a:ext uri="{FF2B5EF4-FFF2-40B4-BE49-F238E27FC236}">
                  <a16:creationId xmlns:a16="http://schemas.microsoft.com/office/drawing/2014/main" id="{0E3BBF58-3771-463C-94A0-8061316D7776}"/>
                </a:ext>
              </a:extLst>
            </p:cNvPr>
            <p:cNvSpPr txBox="1"/>
            <p:nvPr/>
          </p:nvSpPr>
          <p:spPr>
            <a:xfrm>
              <a:off x="893971" y="7042059"/>
              <a:ext cx="3244634" cy="561458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l" defTabSz="975360" rtl="0" eaLnBrk="1" latinLnBrk="0" hangingPunct="1">
                <a:lnSpc>
                  <a:spcPct val="90000"/>
                </a:lnSpc>
                <a:spcBef>
                  <a:spcPts val="0"/>
                </a:spcBef>
                <a:buSzTx/>
                <a:buFont typeface="Arial" panose="020B0604020202020204" pitchFamily="34" charset="0"/>
                <a:buNone/>
                <a:defRPr sz="4200" kern="1200">
                  <a:solidFill>
                    <a:srgbClr val="73BFFF"/>
                  </a:solidFill>
                  <a:latin typeface="+mn-lt"/>
                  <a:ea typeface="+mn-ea"/>
                  <a:cs typeface="+mn-cs"/>
                </a:defRPr>
              </a:lvl1pPr>
              <a:lvl2pPr marL="0" indent="228600" algn="l" defTabSz="975360" rtl="0" eaLnBrk="1" latinLnBrk="0" hangingPunct="1">
                <a:lnSpc>
                  <a:spcPct val="90000"/>
                </a:lnSpc>
                <a:spcBef>
                  <a:spcPts val="0"/>
                </a:spcBef>
                <a:buSzTx/>
                <a:buFont typeface="Arial" panose="020B0604020202020204" pitchFamily="34" charset="0"/>
                <a:buNone/>
                <a:defRPr sz="4200" kern="1200">
                  <a:solidFill>
                    <a:srgbClr val="73BFFF"/>
                  </a:solidFill>
                  <a:latin typeface="+mn-lt"/>
                  <a:ea typeface="+mn-ea"/>
                  <a:cs typeface="+mn-cs"/>
                </a:defRPr>
              </a:lvl2pPr>
              <a:lvl3pPr marL="0" indent="457200" algn="l" defTabSz="975360" rtl="0" eaLnBrk="1" latinLnBrk="0" hangingPunct="1">
                <a:lnSpc>
                  <a:spcPct val="90000"/>
                </a:lnSpc>
                <a:spcBef>
                  <a:spcPts val="0"/>
                </a:spcBef>
                <a:buSzTx/>
                <a:buFont typeface="Arial" panose="020B0604020202020204" pitchFamily="34" charset="0"/>
                <a:buNone/>
                <a:defRPr sz="4200" kern="1200">
                  <a:solidFill>
                    <a:srgbClr val="73BFFF"/>
                  </a:solidFill>
                  <a:latin typeface="+mn-lt"/>
                  <a:ea typeface="+mn-ea"/>
                  <a:cs typeface="+mn-cs"/>
                </a:defRPr>
              </a:lvl3pPr>
              <a:lvl4pPr marL="0" indent="685800" algn="l" defTabSz="975360" rtl="0" eaLnBrk="1" latinLnBrk="0" hangingPunct="1">
                <a:lnSpc>
                  <a:spcPct val="90000"/>
                </a:lnSpc>
                <a:spcBef>
                  <a:spcPts val="0"/>
                </a:spcBef>
                <a:buSzTx/>
                <a:buFont typeface="Arial" panose="020B0604020202020204" pitchFamily="34" charset="0"/>
                <a:buNone/>
                <a:defRPr sz="4200" kern="1200">
                  <a:solidFill>
                    <a:srgbClr val="73BFFF"/>
                  </a:solidFill>
                  <a:latin typeface="+mn-lt"/>
                  <a:ea typeface="+mn-ea"/>
                  <a:cs typeface="+mn-cs"/>
                </a:defRPr>
              </a:lvl4pPr>
              <a:lvl5pPr marL="0" indent="914400" algn="l" defTabSz="975360" rtl="0" eaLnBrk="1" latinLnBrk="0" hangingPunct="1">
                <a:lnSpc>
                  <a:spcPct val="90000"/>
                </a:lnSpc>
                <a:spcBef>
                  <a:spcPts val="0"/>
                </a:spcBef>
                <a:buSzTx/>
                <a:buFont typeface="Arial" panose="020B0604020202020204" pitchFamily="34" charset="0"/>
                <a:buNone/>
                <a:defRPr sz="4200" kern="1200">
                  <a:solidFill>
                    <a:srgbClr val="73BFFF"/>
                  </a:solidFill>
                  <a:latin typeface="+mn-lt"/>
                  <a:ea typeface="+mn-ea"/>
                  <a:cs typeface="+mn-cs"/>
                </a:defRPr>
              </a:lvl5pPr>
              <a:lvl6pPr marL="2682240" indent="-243840" algn="l" defTabSz="975360" rtl="0" eaLnBrk="1" latinLnBrk="0" hangingPunct="1">
                <a:lnSpc>
                  <a:spcPct val="90000"/>
                </a:lnSpc>
                <a:spcBef>
                  <a:spcPts val="535"/>
                </a:spcBef>
                <a:buFont typeface="Arial" panose="020B0604020202020204" pitchFamily="34" charset="0"/>
                <a:buChar char="•"/>
                <a:defRPr sz="19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69920" indent="-243840" algn="l" defTabSz="975360" rtl="0" eaLnBrk="1" latinLnBrk="0" hangingPunct="1">
                <a:lnSpc>
                  <a:spcPct val="90000"/>
                </a:lnSpc>
                <a:spcBef>
                  <a:spcPts val="535"/>
                </a:spcBef>
                <a:buFont typeface="Arial" panose="020B0604020202020204" pitchFamily="34" charset="0"/>
                <a:buChar char="•"/>
                <a:defRPr sz="19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7600" indent="-243840" algn="l" defTabSz="975360" rtl="0" eaLnBrk="1" latinLnBrk="0" hangingPunct="1">
                <a:lnSpc>
                  <a:spcPct val="90000"/>
                </a:lnSpc>
                <a:spcBef>
                  <a:spcPts val="535"/>
                </a:spcBef>
                <a:buFont typeface="Arial" panose="020B0604020202020204" pitchFamily="34" charset="0"/>
                <a:buChar char="•"/>
                <a:defRPr sz="19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45280" indent="-243840" algn="l" defTabSz="975360" rtl="0" eaLnBrk="1" latinLnBrk="0" hangingPunct="1">
                <a:lnSpc>
                  <a:spcPct val="90000"/>
                </a:lnSpc>
                <a:spcBef>
                  <a:spcPts val="535"/>
                </a:spcBef>
                <a:buFont typeface="Arial" panose="020B0604020202020204" pitchFamily="34" charset="0"/>
                <a:buChar char="•"/>
                <a:defRPr sz="19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Font typeface="Arial" panose="020B0604020202020204" pitchFamily="34" charset="0"/>
                <a:buNone/>
              </a:pPr>
              <a:r>
                <a:rPr lang="es-PE" sz="2100" dirty="0">
                  <a:solidFill>
                    <a:schemeClr val="tx1"/>
                  </a:solidFill>
                  <a:effectLst/>
                </a:rPr>
                <a:t>MICROCONTROLADORES</a:t>
              </a:r>
            </a:p>
          </p:txBody>
        </p:sp>
        <p:sp>
          <p:nvSpPr>
            <p:cNvPr id="14" name="2 Marcador de texto">
              <a:extLst>
                <a:ext uri="{FF2B5EF4-FFF2-40B4-BE49-F238E27FC236}">
                  <a16:creationId xmlns:a16="http://schemas.microsoft.com/office/drawing/2014/main" id="{BFFEE6AD-D2E7-4D1D-B4FB-F500BBC83816}"/>
                </a:ext>
              </a:extLst>
            </p:cNvPr>
            <p:cNvSpPr txBox="1"/>
            <p:nvPr/>
          </p:nvSpPr>
          <p:spPr>
            <a:xfrm>
              <a:off x="8881254" y="7042059"/>
              <a:ext cx="3244633" cy="561458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l" defTabSz="975360" rtl="0" eaLnBrk="1" latinLnBrk="0" hangingPunct="1">
                <a:lnSpc>
                  <a:spcPct val="90000"/>
                </a:lnSpc>
                <a:spcBef>
                  <a:spcPts val="0"/>
                </a:spcBef>
                <a:buSzTx/>
                <a:buFont typeface="Arial" panose="020B0604020202020204" pitchFamily="34" charset="0"/>
                <a:buNone/>
                <a:defRPr sz="4200" kern="1200">
                  <a:solidFill>
                    <a:srgbClr val="73BFFF"/>
                  </a:solidFill>
                  <a:latin typeface="+mn-lt"/>
                  <a:ea typeface="+mn-ea"/>
                  <a:cs typeface="+mn-cs"/>
                </a:defRPr>
              </a:lvl1pPr>
              <a:lvl2pPr marL="0" indent="228600" algn="l" defTabSz="975360" rtl="0" eaLnBrk="1" latinLnBrk="0" hangingPunct="1">
                <a:lnSpc>
                  <a:spcPct val="90000"/>
                </a:lnSpc>
                <a:spcBef>
                  <a:spcPts val="0"/>
                </a:spcBef>
                <a:buSzTx/>
                <a:buFont typeface="Arial" panose="020B0604020202020204" pitchFamily="34" charset="0"/>
                <a:buNone/>
                <a:defRPr sz="4200" kern="1200">
                  <a:solidFill>
                    <a:srgbClr val="73BFFF"/>
                  </a:solidFill>
                  <a:latin typeface="+mn-lt"/>
                  <a:ea typeface="+mn-ea"/>
                  <a:cs typeface="+mn-cs"/>
                </a:defRPr>
              </a:lvl2pPr>
              <a:lvl3pPr marL="0" indent="457200" algn="l" defTabSz="975360" rtl="0" eaLnBrk="1" latinLnBrk="0" hangingPunct="1">
                <a:lnSpc>
                  <a:spcPct val="90000"/>
                </a:lnSpc>
                <a:spcBef>
                  <a:spcPts val="0"/>
                </a:spcBef>
                <a:buSzTx/>
                <a:buFont typeface="Arial" panose="020B0604020202020204" pitchFamily="34" charset="0"/>
                <a:buNone/>
                <a:defRPr sz="4200" kern="1200">
                  <a:solidFill>
                    <a:srgbClr val="73BFFF"/>
                  </a:solidFill>
                  <a:latin typeface="+mn-lt"/>
                  <a:ea typeface="+mn-ea"/>
                  <a:cs typeface="+mn-cs"/>
                </a:defRPr>
              </a:lvl3pPr>
              <a:lvl4pPr marL="0" indent="685800" algn="l" defTabSz="975360" rtl="0" eaLnBrk="1" latinLnBrk="0" hangingPunct="1">
                <a:lnSpc>
                  <a:spcPct val="90000"/>
                </a:lnSpc>
                <a:spcBef>
                  <a:spcPts val="0"/>
                </a:spcBef>
                <a:buSzTx/>
                <a:buFont typeface="Arial" panose="020B0604020202020204" pitchFamily="34" charset="0"/>
                <a:buNone/>
                <a:defRPr sz="4200" kern="1200">
                  <a:solidFill>
                    <a:srgbClr val="73BFFF"/>
                  </a:solidFill>
                  <a:latin typeface="+mn-lt"/>
                  <a:ea typeface="+mn-ea"/>
                  <a:cs typeface="+mn-cs"/>
                </a:defRPr>
              </a:lvl4pPr>
              <a:lvl5pPr marL="0" indent="914400" algn="l" defTabSz="975360" rtl="0" eaLnBrk="1" latinLnBrk="0" hangingPunct="1">
                <a:lnSpc>
                  <a:spcPct val="90000"/>
                </a:lnSpc>
                <a:spcBef>
                  <a:spcPts val="0"/>
                </a:spcBef>
                <a:buSzTx/>
                <a:buFont typeface="Arial" panose="020B0604020202020204" pitchFamily="34" charset="0"/>
                <a:buNone/>
                <a:defRPr sz="4200" kern="1200">
                  <a:solidFill>
                    <a:srgbClr val="73BFFF"/>
                  </a:solidFill>
                  <a:latin typeface="+mn-lt"/>
                  <a:ea typeface="+mn-ea"/>
                  <a:cs typeface="+mn-cs"/>
                </a:defRPr>
              </a:lvl5pPr>
              <a:lvl6pPr marL="2682240" indent="-243840" algn="l" defTabSz="975360" rtl="0" eaLnBrk="1" latinLnBrk="0" hangingPunct="1">
                <a:lnSpc>
                  <a:spcPct val="90000"/>
                </a:lnSpc>
                <a:spcBef>
                  <a:spcPts val="535"/>
                </a:spcBef>
                <a:buFont typeface="Arial" panose="020B0604020202020204" pitchFamily="34" charset="0"/>
                <a:buChar char="•"/>
                <a:defRPr sz="19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69920" indent="-243840" algn="l" defTabSz="975360" rtl="0" eaLnBrk="1" latinLnBrk="0" hangingPunct="1">
                <a:lnSpc>
                  <a:spcPct val="90000"/>
                </a:lnSpc>
                <a:spcBef>
                  <a:spcPts val="535"/>
                </a:spcBef>
                <a:buFont typeface="Arial" panose="020B0604020202020204" pitchFamily="34" charset="0"/>
                <a:buChar char="•"/>
                <a:defRPr sz="19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7600" indent="-243840" algn="l" defTabSz="975360" rtl="0" eaLnBrk="1" latinLnBrk="0" hangingPunct="1">
                <a:lnSpc>
                  <a:spcPct val="90000"/>
                </a:lnSpc>
                <a:spcBef>
                  <a:spcPts val="535"/>
                </a:spcBef>
                <a:buFont typeface="Arial" panose="020B0604020202020204" pitchFamily="34" charset="0"/>
                <a:buChar char="•"/>
                <a:defRPr sz="19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45280" indent="-243840" algn="l" defTabSz="975360" rtl="0" eaLnBrk="1" latinLnBrk="0" hangingPunct="1">
                <a:lnSpc>
                  <a:spcPct val="90000"/>
                </a:lnSpc>
                <a:spcBef>
                  <a:spcPts val="535"/>
                </a:spcBef>
                <a:buFont typeface="Arial" panose="020B0604020202020204" pitchFamily="34" charset="0"/>
                <a:buChar char="•"/>
                <a:defRPr sz="19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s-PE" sz="21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M.Sc. Luz A. Adanaqué</a:t>
              </a:r>
              <a:endParaRPr lang="es-PE" sz="9600" dirty="0">
                <a:solidFill>
                  <a:schemeClr val="tx1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2537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71" userDrawn="1">
          <p15:clr>
            <a:srgbClr val="FBAE40"/>
          </p15:clr>
        </p15:guide>
        <p15:guide id="2" pos="4095" userDrawn="1">
          <p15:clr>
            <a:srgbClr val="FBAE40"/>
          </p15:clr>
        </p15:guide>
        <p15:guide id="3" pos="240" userDrawn="1">
          <p15:clr>
            <a:srgbClr val="FBAE40"/>
          </p15:clr>
        </p15:guide>
        <p15:guide id="4" pos="792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1DA9-EEFD-4E17-B91F-AF03D9EE72ED}" type="datetimeFigureOut">
              <a:rPr lang="es-PE" smtClean="0"/>
              <a:t>2/08/2021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BEC89-A620-4057-9EB9-A63417BF07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4295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5425" y="519205"/>
            <a:ext cx="2803818" cy="82643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3972" y="519205"/>
            <a:ext cx="8248913" cy="82643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1DA9-EEFD-4E17-B91F-AF03D9EE72ED}" type="datetimeFigureOut">
              <a:rPr lang="es-PE" smtClean="0"/>
              <a:t>2/08/2021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BEC89-A620-4057-9EB9-A63417BF07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83240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3971" y="1119188"/>
            <a:ext cx="11215271" cy="999172"/>
          </a:xfr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971" y="2322204"/>
            <a:ext cx="11215271" cy="6461381"/>
          </a:xfrm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grpSp>
        <p:nvGrpSpPr>
          <p:cNvPr id="7" name="Group 11">
            <a:extLst>
              <a:ext uri="{FF2B5EF4-FFF2-40B4-BE49-F238E27FC236}">
                <a16:creationId xmlns:a16="http://schemas.microsoft.com/office/drawing/2014/main" id="{16F685BE-4616-4A1F-925B-23AA61C63AD6}"/>
              </a:ext>
            </a:extLst>
          </p:cNvPr>
          <p:cNvGrpSpPr/>
          <p:nvPr userDrawn="1"/>
        </p:nvGrpSpPr>
        <p:grpSpPr>
          <a:xfrm>
            <a:off x="327853" y="103308"/>
            <a:ext cx="12369070" cy="946089"/>
            <a:chOff x="398026" y="104325"/>
            <a:chExt cx="12369070" cy="946089"/>
          </a:xfrm>
        </p:grpSpPr>
        <p:cxnSp>
          <p:nvCxnSpPr>
            <p:cNvPr id="8" name="Conector recto 3">
              <a:extLst>
                <a:ext uri="{FF2B5EF4-FFF2-40B4-BE49-F238E27FC236}">
                  <a16:creationId xmlns:a16="http://schemas.microsoft.com/office/drawing/2014/main" id="{3018FCF1-3863-4681-A673-BBEA60CC6470}"/>
                </a:ext>
              </a:extLst>
            </p:cNvPr>
            <p:cNvCxnSpPr/>
            <p:nvPr/>
          </p:nvCxnSpPr>
          <p:spPr>
            <a:xfrm>
              <a:off x="453728" y="916360"/>
              <a:ext cx="12197328" cy="0"/>
            </a:xfrm>
            <a:prstGeom prst="line">
              <a:avLst/>
            </a:prstGeom>
            <a:ln>
              <a:solidFill>
                <a:srgbClr val="E4222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2 Marcador de texto">
              <a:extLst>
                <a:ext uri="{FF2B5EF4-FFF2-40B4-BE49-F238E27FC236}">
                  <a16:creationId xmlns:a16="http://schemas.microsoft.com/office/drawing/2014/main" id="{0CADB025-2377-4C02-BF70-26EF31C25A79}"/>
                </a:ext>
              </a:extLst>
            </p:cNvPr>
            <p:cNvSpPr txBox="1"/>
            <p:nvPr/>
          </p:nvSpPr>
          <p:spPr>
            <a:xfrm>
              <a:off x="5566296" y="488956"/>
              <a:ext cx="7200800" cy="561458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l" defTabSz="975360" rtl="0" eaLnBrk="1" latinLnBrk="0" hangingPunct="1">
                <a:lnSpc>
                  <a:spcPct val="90000"/>
                </a:lnSpc>
                <a:spcBef>
                  <a:spcPts val="0"/>
                </a:spcBef>
                <a:buSzTx/>
                <a:buFont typeface="Arial" panose="020B0604020202020204" pitchFamily="34" charset="0"/>
                <a:buNone/>
                <a:defRPr sz="4200" kern="1200">
                  <a:solidFill>
                    <a:srgbClr val="73BFFF"/>
                  </a:solidFill>
                  <a:latin typeface="+mn-lt"/>
                  <a:ea typeface="+mn-ea"/>
                  <a:cs typeface="+mn-cs"/>
                </a:defRPr>
              </a:lvl1pPr>
              <a:lvl2pPr marL="0" indent="228600" algn="l" defTabSz="975360" rtl="0" eaLnBrk="1" latinLnBrk="0" hangingPunct="1">
                <a:lnSpc>
                  <a:spcPct val="90000"/>
                </a:lnSpc>
                <a:spcBef>
                  <a:spcPts val="0"/>
                </a:spcBef>
                <a:buSzTx/>
                <a:buFont typeface="Arial" panose="020B0604020202020204" pitchFamily="34" charset="0"/>
                <a:buNone/>
                <a:defRPr sz="4200" kern="1200">
                  <a:solidFill>
                    <a:srgbClr val="73BFFF"/>
                  </a:solidFill>
                  <a:latin typeface="+mn-lt"/>
                  <a:ea typeface="+mn-ea"/>
                  <a:cs typeface="+mn-cs"/>
                </a:defRPr>
              </a:lvl2pPr>
              <a:lvl3pPr marL="0" indent="457200" algn="l" defTabSz="975360" rtl="0" eaLnBrk="1" latinLnBrk="0" hangingPunct="1">
                <a:lnSpc>
                  <a:spcPct val="90000"/>
                </a:lnSpc>
                <a:spcBef>
                  <a:spcPts val="0"/>
                </a:spcBef>
                <a:buSzTx/>
                <a:buFont typeface="Arial" panose="020B0604020202020204" pitchFamily="34" charset="0"/>
                <a:buNone/>
                <a:defRPr sz="4200" kern="1200">
                  <a:solidFill>
                    <a:srgbClr val="73BFFF"/>
                  </a:solidFill>
                  <a:latin typeface="+mn-lt"/>
                  <a:ea typeface="+mn-ea"/>
                  <a:cs typeface="+mn-cs"/>
                </a:defRPr>
              </a:lvl3pPr>
              <a:lvl4pPr marL="0" indent="685800" algn="l" defTabSz="975360" rtl="0" eaLnBrk="1" latinLnBrk="0" hangingPunct="1">
                <a:lnSpc>
                  <a:spcPct val="90000"/>
                </a:lnSpc>
                <a:spcBef>
                  <a:spcPts val="0"/>
                </a:spcBef>
                <a:buSzTx/>
                <a:buFont typeface="Arial" panose="020B0604020202020204" pitchFamily="34" charset="0"/>
                <a:buNone/>
                <a:defRPr sz="4200" kern="1200">
                  <a:solidFill>
                    <a:srgbClr val="73BFFF"/>
                  </a:solidFill>
                  <a:latin typeface="+mn-lt"/>
                  <a:ea typeface="+mn-ea"/>
                  <a:cs typeface="+mn-cs"/>
                </a:defRPr>
              </a:lvl4pPr>
              <a:lvl5pPr marL="0" indent="914400" algn="l" defTabSz="975360" rtl="0" eaLnBrk="1" latinLnBrk="0" hangingPunct="1">
                <a:lnSpc>
                  <a:spcPct val="90000"/>
                </a:lnSpc>
                <a:spcBef>
                  <a:spcPts val="0"/>
                </a:spcBef>
                <a:buSzTx/>
                <a:buFont typeface="Arial" panose="020B0604020202020204" pitchFamily="34" charset="0"/>
                <a:buNone/>
                <a:defRPr sz="4200" kern="1200">
                  <a:solidFill>
                    <a:srgbClr val="73BFFF"/>
                  </a:solidFill>
                  <a:latin typeface="+mn-lt"/>
                  <a:ea typeface="+mn-ea"/>
                  <a:cs typeface="+mn-cs"/>
                </a:defRPr>
              </a:lvl5pPr>
              <a:lvl6pPr marL="2682240" indent="-243840" algn="l" defTabSz="975360" rtl="0" eaLnBrk="1" latinLnBrk="0" hangingPunct="1">
                <a:lnSpc>
                  <a:spcPct val="90000"/>
                </a:lnSpc>
                <a:spcBef>
                  <a:spcPts val="535"/>
                </a:spcBef>
                <a:buFont typeface="Arial" panose="020B0604020202020204" pitchFamily="34" charset="0"/>
                <a:buChar char="•"/>
                <a:defRPr sz="19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69920" indent="-243840" algn="l" defTabSz="975360" rtl="0" eaLnBrk="1" latinLnBrk="0" hangingPunct="1">
                <a:lnSpc>
                  <a:spcPct val="90000"/>
                </a:lnSpc>
                <a:spcBef>
                  <a:spcPts val="535"/>
                </a:spcBef>
                <a:buFont typeface="Arial" panose="020B0604020202020204" pitchFamily="34" charset="0"/>
                <a:buChar char="•"/>
                <a:defRPr sz="19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7600" indent="-243840" algn="l" defTabSz="975360" rtl="0" eaLnBrk="1" latinLnBrk="0" hangingPunct="1">
                <a:lnSpc>
                  <a:spcPct val="90000"/>
                </a:lnSpc>
                <a:spcBef>
                  <a:spcPts val="535"/>
                </a:spcBef>
                <a:buFont typeface="Arial" panose="020B0604020202020204" pitchFamily="34" charset="0"/>
                <a:buChar char="•"/>
                <a:defRPr sz="19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45280" indent="-243840" algn="l" defTabSz="975360" rtl="0" eaLnBrk="1" latinLnBrk="0" hangingPunct="1">
                <a:lnSpc>
                  <a:spcPct val="90000"/>
                </a:lnSpc>
                <a:spcBef>
                  <a:spcPts val="535"/>
                </a:spcBef>
                <a:buFont typeface="Arial" panose="020B0604020202020204" pitchFamily="34" charset="0"/>
                <a:buChar char="•"/>
                <a:defRPr sz="19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s-PE" sz="2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 Neue Light"/>
                </a:rPr>
                <a:t>UNIVERSIDAD PERUANA DE CIENCIAS APLICADAS</a:t>
              </a:r>
            </a:p>
          </p:txBody>
        </p:sp>
        <p:pic>
          <p:nvPicPr>
            <p:cNvPr id="10" name="Picture 16" descr="A close up of a logo&#10;&#10;Description automatically generated">
              <a:extLst>
                <a:ext uri="{FF2B5EF4-FFF2-40B4-BE49-F238E27FC236}">
                  <a16:creationId xmlns:a16="http://schemas.microsoft.com/office/drawing/2014/main" id="{ACCEF55A-8C9F-43E0-9889-EC8E6B148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026" y="104325"/>
              <a:ext cx="867600" cy="867600"/>
            </a:xfrm>
            <a:prstGeom prst="rect">
              <a:avLst/>
            </a:prstGeom>
          </p:spPr>
        </p:pic>
      </p:grpSp>
      <p:cxnSp>
        <p:nvCxnSpPr>
          <p:cNvPr id="12" name="Conector recto 8">
            <a:extLst>
              <a:ext uri="{FF2B5EF4-FFF2-40B4-BE49-F238E27FC236}">
                <a16:creationId xmlns:a16="http://schemas.microsoft.com/office/drawing/2014/main" id="{9D19AFB0-BF4C-4EB2-BD41-56AA619A33D3}"/>
              </a:ext>
            </a:extLst>
          </p:cNvPr>
          <p:cNvCxnSpPr/>
          <p:nvPr userDrawn="1"/>
        </p:nvCxnSpPr>
        <p:spPr>
          <a:xfrm>
            <a:off x="388382" y="8989249"/>
            <a:ext cx="12197328" cy="0"/>
          </a:xfrm>
          <a:prstGeom prst="line">
            <a:avLst/>
          </a:prstGeom>
          <a:ln>
            <a:solidFill>
              <a:srgbClr val="E4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upo 16">
            <a:extLst>
              <a:ext uri="{FF2B5EF4-FFF2-40B4-BE49-F238E27FC236}">
                <a16:creationId xmlns:a16="http://schemas.microsoft.com/office/drawing/2014/main" id="{D789C577-22F4-4F69-8E11-F0DEC6B5562F}"/>
              </a:ext>
            </a:extLst>
          </p:cNvPr>
          <p:cNvGrpSpPr/>
          <p:nvPr userDrawn="1"/>
        </p:nvGrpSpPr>
        <p:grpSpPr>
          <a:xfrm>
            <a:off x="893971" y="9093284"/>
            <a:ext cx="11231916" cy="458386"/>
            <a:chOff x="893971" y="7042059"/>
            <a:chExt cx="11231916" cy="561458"/>
          </a:xfrm>
        </p:grpSpPr>
        <p:sp>
          <p:nvSpPr>
            <p:cNvPr id="15" name="2 Marcador de texto">
              <a:extLst>
                <a:ext uri="{FF2B5EF4-FFF2-40B4-BE49-F238E27FC236}">
                  <a16:creationId xmlns:a16="http://schemas.microsoft.com/office/drawing/2014/main" id="{A6C65DBE-8179-4BF9-915D-C918F909AEF0}"/>
                </a:ext>
              </a:extLst>
            </p:cNvPr>
            <p:cNvSpPr txBox="1"/>
            <p:nvPr/>
          </p:nvSpPr>
          <p:spPr>
            <a:xfrm>
              <a:off x="893971" y="7042059"/>
              <a:ext cx="3244634" cy="561458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l" defTabSz="975360" rtl="0" eaLnBrk="1" latinLnBrk="0" hangingPunct="1">
                <a:lnSpc>
                  <a:spcPct val="90000"/>
                </a:lnSpc>
                <a:spcBef>
                  <a:spcPts val="0"/>
                </a:spcBef>
                <a:buSzTx/>
                <a:buFont typeface="Arial" panose="020B0604020202020204" pitchFamily="34" charset="0"/>
                <a:buNone/>
                <a:defRPr sz="4200" kern="1200">
                  <a:solidFill>
                    <a:srgbClr val="73BFFF"/>
                  </a:solidFill>
                  <a:latin typeface="+mn-lt"/>
                  <a:ea typeface="+mn-ea"/>
                  <a:cs typeface="+mn-cs"/>
                </a:defRPr>
              </a:lvl1pPr>
              <a:lvl2pPr marL="0" indent="228600" algn="l" defTabSz="975360" rtl="0" eaLnBrk="1" latinLnBrk="0" hangingPunct="1">
                <a:lnSpc>
                  <a:spcPct val="90000"/>
                </a:lnSpc>
                <a:spcBef>
                  <a:spcPts val="0"/>
                </a:spcBef>
                <a:buSzTx/>
                <a:buFont typeface="Arial" panose="020B0604020202020204" pitchFamily="34" charset="0"/>
                <a:buNone/>
                <a:defRPr sz="4200" kern="1200">
                  <a:solidFill>
                    <a:srgbClr val="73BFFF"/>
                  </a:solidFill>
                  <a:latin typeface="+mn-lt"/>
                  <a:ea typeface="+mn-ea"/>
                  <a:cs typeface="+mn-cs"/>
                </a:defRPr>
              </a:lvl2pPr>
              <a:lvl3pPr marL="0" indent="457200" algn="l" defTabSz="975360" rtl="0" eaLnBrk="1" latinLnBrk="0" hangingPunct="1">
                <a:lnSpc>
                  <a:spcPct val="90000"/>
                </a:lnSpc>
                <a:spcBef>
                  <a:spcPts val="0"/>
                </a:spcBef>
                <a:buSzTx/>
                <a:buFont typeface="Arial" panose="020B0604020202020204" pitchFamily="34" charset="0"/>
                <a:buNone/>
                <a:defRPr sz="4200" kern="1200">
                  <a:solidFill>
                    <a:srgbClr val="73BFFF"/>
                  </a:solidFill>
                  <a:latin typeface="+mn-lt"/>
                  <a:ea typeface="+mn-ea"/>
                  <a:cs typeface="+mn-cs"/>
                </a:defRPr>
              </a:lvl3pPr>
              <a:lvl4pPr marL="0" indent="685800" algn="l" defTabSz="975360" rtl="0" eaLnBrk="1" latinLnBrk="0" hangingPunct="1">
                <a:lnSpc>
                  <a:spcPct val="90000"/>
                </a:lnSpc>
                <a:spcBef>
                  <a:spcPts val="0"/>
                </a:spcBef>
                <a:buSzTx/>
                <a:buFont typeface="Arial" panose="020B0604020202020204" pitchFamily="34" charset="0"/>
                <a:buNone/>
                <a:defRPr sz="4200" kern="1200">
                  <a:solidFill>
                    <a:srgbClr val="73BFFF"/>
                  </a:solidFill>
                  <a:latin typeface="+mn-lt"/>
                  <a:ea typeface="+mn-ea"/>
                  <a:cs typeface="+mn-cs"/>
                </a:defRPr>
              </a:lvl4pPr>
              <a:lvl5pPr marL="0" indent="914400" algn="l" defTabSz="975360" rtl="0" eaLnBrk="1" latinLnBrk="0" hangingPunct="1">
                <a:lnSpc>
                  <a:spcPct val="90000"/>
                </a:lnSpc>
                <a:spcBef>
                  <a:spcPts val="0"/>
                </a:spcBef>
                <a:buSzTx/>
                <a:buFont typeface="Arial" panose="020B0604020202020204" pitchFamily="34" charset="0"/>
                <a:buNone/>
                <a:defRPr sz="4200" kern="1200">
                  <a:solidFill>
                    <a:srgbClr val="73BFFF"/>
                  </a:solidFill>
                  <a:latin typeface="+mn-lt"/>
                  <a:ea typeface="+mn-ea"/>
                  <a:cs typeface="+mn-cs"/>
                </a:defRPr>
              </a:lvl5pPr>
              <a:lvl6pPr marL="2682240" indent="-243840" algn="l" defTabSz="975360" rtl="0" eaLnBrk="1" latinLnBrk="0" hangingPunct="1">
                <a:lnSpc>
                  <a:spcPct val="90000"/>
                </a:lnSpc>
                <a:spcBef>
                  <a:spcPts val="535"/>
                </a:spcBef>
                <a:buFont typeface="Arial" panose="020B0604020202020204" pitchFamily="34" charset="0"/>
                <a:buChar char="•"/>
                <a:defRPr sz="19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69920" indent="-243840" algn="l" defTabSz="975360" rtl="0" eaLnBrk="1" latinLnBrk="0" hangingPunct="1">
                <a:lnSpc>
                  <a:spcPct val="90000"/>
                </a:lnSpc>
                <a:spcBef>
                  <a:spcPts val="535"/>
                </a:spcBef>
                <a:buFont typeface="Arial" panose="020B0604020202020204" pitchFamily="34" charset="0"/>
                <a:buChar char="•"/>
                <a:defRPr sz="19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7600" indent="-243840" algn="l" defTabSz="975360" rtl="0" eaLnBrk="1" latinLnBrk="0" hangingPunct="1">
                <a:lnSpc>
                  <a:spcPct val="90000"/>
                </a:lnSpc>
                <a:spcBef>
                  <a:spcPts val="535"/>
                </a:spcBef>
                <a:buFont typeface="Arial" panose="020B0604020202020204" pitchFamily="34" charset="0"/>
                <a:buChar char="•"/>
                <a:defRPr sz="19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45280" indent="-243840" algn="l" defTabSz="975360" rtl="0" eaLnBrk="1" latinLnBrk="0" hangingPunct="1">
                <a:lnSpc>
                  <a:spcPct val="90000"/>
                </a:lnSpc>
                <a:spcBef>
                  <a:spcPts val="535"/>
                </a:spcBef>
                <a:buFont typeface="Arial" panose="020B0604020202020204" pitchFamily="34" charset="0"/>
                <a:buChar char="•"/>
                <a:defRPr sz="19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Font typeface="Arial" panose="020B0604020202020204" pitchFamily="34" charset="0"/>
                <a:buNone/>
              </a:pPr>
              <a:r>
                <a:rPr lang="es-PE" sz="2100" dirty="0">
                  <a:solidFill>
                    <a:schemeClr val="tx1"/>
                  </a:solidFill>
                  <a:effectLst/>
                </a:rPr>
                <a:t>MICROCONTROLADORES</a:t>
              </a:r>
            </a:p>
          </p:txBody>
        </p:sp>
        <p:sp>
          <p:nvSpPr>
            <p:cNvPr id="16" name="2 Marcador de texto">
              <a:extLst>
                <a:ext uri="{FF2B5EF4-FFF2-40B4-BE49-F238E27FC236}">
                  <a16:creationId xmlns:a16="http://schemas.microsoft.com/office/drawing/2014/main" id="{0A4C0958-0FCF-42C8-9F20-E84DE1B5177F}"/>
                </a:ext>
              </a:extLst>
            </p:cNvPr>
            <p:cNvSpPr txBox="1"/>
            <p:nvPr/>
          </p:nvSpPr>
          <p:spPr>
            <a:xfrm>
              <a:off x="8881254" y="7042059"/>
              <a:ext cx="3244633" cy="561458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l" defTabSz="975360" rtl="0" eaLnBrk="1" latinLnBrk="0" hangingPunct="1">
                <a:lnSpc>
                  <a:spcPct val="90000"/>
                </a:lnSpc>
                <a:spcBef>
                  <a:spcPts val="0"/>
                </a:spcBef>
                <a:buSzTx/>
                <a:buFont typeface="Arial" panose="020B0604020202020204" pitchFamily="34" charset="0"/>
                <a:buNone/>
                <a:defRPr sz="4200" kern="1200">
                  <a:solidFill>
                    <a:srgbClr val="73BFFF"/>
                  </a:solidFill>
                  <a:latin typeface="+mn-lt"/>
                  <a:ea typeface="+mn-ea"/>
                  <a:cs typeface="+mn-cs"/>
                </a:defRPr>
              </a:lvl1pPr>
              <a:lvl2pPr marL="0" indent="228600" algn="l" defTabSz="975360" rtl="0" eaLnBrk="1" latinLnBrk="0" hangingPunct="1">
                <a:lnSpc>
                  <a:spcPct val="90000"/>
                </a:lnSpc>
                <a:spcBef>
                  <a:spcPts val="0"/>
                </a:spcBef>
                <a:buSzTx/>
                <a:buFont typeface="Arial" panose="020B0604020202020204" pitchFamily="34" charset="0"/>
                <a:buNone/>
                <a:defRPr sz="4200" kern="1200">
                  <a:solidFill>
                    <a:srgbClr val="73BFFF"/>
                  </a:solidFill>
                  <a:latin typeface="+mn-lt"/>
                  <a:ea typeface="+mn-ea"/>
                  <a:cs typeface="+mn-cs"/>
                </a:defRPr>
              </a:lvl2pPr>
              <a:lvl3pPr marL="0" indent="457200" algn="l" defTabSz="975360" rtl="0" eaLnBrk="1" latinLnBrk="0" hangingPunct="1">
                <a:lnSpc>
                  <a:spcPct val="90000"/>
                </a:lnSpc>
                <a:spcBef>
                  <a:spcPts val="0"/>
                </a:spcBef>
                <a:buSzTx/>
                <a:buFont typeface="Arial" panose="020B0604020202020204" pitchFamily="34" charset="0"/>
                <a:buNone/>
                <a:defRPr sz="4200" kern="1200">
                  <a:solidFill>
                    <a:srgbClr val="73BFFF"/>
                  </a:solidFill>
                  <a:latin typeface="+mn-lt"/>
                  <a:ea typeface="+mn-ea"/>
                  <a:cs typeface="+mn-cs"/>
                </a:defRPr>
              </a:lvl3pPr>
              <a:lvl4pPr marL="0" indent="685800" algn="l" defTabSz="975360" rtl="0" eaLnBrk="1" latinLnBrk="0" hangingPunct="1">
                <a:lnSpc>
                  <a:spcPct val="90000"/>
                </a:lnSpc>
                <a:spcBef>
                  <a:spcPts val="0"/>
                </a:spcBef>
                <a:buSzTx/>
                <a:buFont typeface="Arial" panose="020B0604020202020204" pitchFamily="34" charset="0"/>
                <a:buNone/>
                <a:defRPr sz="4200" kern="1200">
                  <a:solidFill>
                    <a:srgbClr val="73BFFF"/>
                  </a:solidFill>
                  <a:latin typeface="+mn-lt"/>
                  <a:ea typeface="+mn-ea"/>
                  <a:cs typeface="+mn-cs"/>
                </a:defRPr>
              </a:lvl4pPr>
              <a:lvl5pPr marL="0" indent="914400" algn="l" defTabSz="975360" rtl="0" eaLnBrk="1" latinLnBrk="0" hangingPunct="1">
                <a:lnSpc>
                  <a:spcPct val="90000"/>
                </a:lnSpc>
                <a:spcBef>
                  <a:spcPts val="0"/>
                </a:spcBef>
                <a:buSzTx/>
                <a:buFont typeface="Arial" panose="020B0604020202020204" pitchFamily="34" charset="0"/>
                <a:buNone/>
                <a:defRPr sz="4200" kern="1200">
                  <a:solidFill>
                    <a:srgbClr val="73BFFF"/>
                  </a:solidFill>
                  <a:latin typeface="+mn-lt"/>
                  <a:ea typeface="+mn-ea"/>
                  <a:cs typeface="+mn-cs"/>
                </a:defRPr>
              </a:lvl5pPr>
              <a:lvl6pPr marL="2682240" indent="-243840" algn="l" defTabSz="975360" rtl="0" eaLnBrk="1" latinLnBrk="0" hangingPunct="1">
                <a:lnSpc>
                  <a:spcPct val="90000"/>
                </a:lnSpc>
                <a:spcBef>
                  <a:spcPts val="535"/>
                </a:spcBef>
                <a:buFont typeface="Arial" panose="020B0604020202020204" pitchFamily="34" charset="0"/>
                <a:buChar char="•"/>
                <a:defRPr sz="19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69920" indent="-243840" algn="l" defTabSz="975360" rtl="0" eaLnBrk="1" latinLnBrk="0" hangingPunct="1">
                <a:lnSpc>
                  <a:spcPct val="90000"/>
                </a:lnSpc>
                <a:spcBef>
                  <a:spcPts val="535"/>
                </a:spcBef>
                <a:buFont typeface="Arial" panose="020B0604020202020204" pitchFamily="34" charset="0"/>
                <a:buChar char="•"/>
                <a:defRPr sz="19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7600" indent="-243840" algn="l" defTabSz="975360" rtl="0" eaLnBrk="1" latinLnBrk="0" hangingPunct="1">
                <a:lnSpc>
                  <a:spcPct val="90000"/>
                </a:lnSpc>
                <a:spcBef>
                  <a:spcPts val="535"/>
                </a:spcBef>
                <a:buFont typeface="Arial" panose="020B0604020202020204" pitchFamily="34" charset="0"/>
                <a:buChar char="•"/>
                <a:defRPr sz="19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45280" indent="-243840" algn="l" defTabSz="975360" rtl="0" eaLnBrk="1" latinLnBrk="0" hangingPunct="1">
                <a:lnSpc>
                  <a:spcPct val="90000"/>
                </a:lnSpc>
                <a:spcBef>
                  <a:spcPts val="535"/>
                </a:spcBef>
                <a:buFont typeface="Arial" panose="020B0604020202020204" pitchFamily="34" charset="0"/>
                <a:buChar char="•"/>
                <a:defRPr sz="19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s-PE" sz="21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M.Sc. Luz A. Adanaqué</a:t>
              </a:r>
              <a:endParaRPr lang="es-PE" sz="9600" dirty="0">
                <a:solidFill>
                  <a:schemeClr val="tx1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0567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199" y="2431234"/>
            <a:ext cx="11215271" cy="4056566"/>
          </a:xfrm>
        </p:spPr>
        <p:txBody>
          <a:bodyPr anchor="b"/>
          <a:lstStyle>
            <a:lvl1pPr>
              <a:defRPr sz="853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199" y="6526176"/>
            <a:ext cx="11215271" cy="2133252"/>
          </a:xfrm>
        </p:spPr>
        <p:txBody>
          <a:bodyPr/>
          <a:lstStyle>
            <a:lvl1pPr marL="0" indent="0">
              <a:buNone/>
              <a:defRPr sz="3413">
                <a:solidFill>
                  <a:schemeClr val="tx1"/>
                </a:solidFill>
              </a:defRPr>
            </a:lvl1pPr>
            <a:lvl2pPr marL="65013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2pPr>
            <a:lvl3pPr marL="1300277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3pPr>
            <a:lvl4pPr marL="1950415" indent="0">
              <a:buNone/>
              <a:defRPr sz="2275">
                <a:solidFill>
                  <a:schemeClr val="tx1">
                    <a:tint val="75000"/>
                  </a:schemeClr>
                </a:solidFill>
              </a:defRPr>
            </a:lvl4pPr>
            <a:lvl5pPr marL="2600554" indent="0">
              <a:buNone/>
              <a:defRPr sz="2275">
                <a:solidFill>
                  <a:schemeClr val="tx1">
                    <a:tint val="75000"/>
                  </a:schemeClr>
                </a:solidFill>
              </a:defRPr>
            </a:lvl5pPr>
            <a:lvl6pPr marL="3250692" indent="0">
              <a:buNone/>
              <a:defRPr sz="2275">
                <a:solidFill>
                  <a:schemeClr val="tx1">
                    <a:tint val="75000"/>
                  </a:schemeClr>
                </a:solidFill>
              </a:defRPr>
            </a:lvl6pPr>
            <a:lvl7pPr marL="3900830" indent="0">
              <a:buNone/>
              <a:defRPr sz="2275">
                <a:solidFill>
                  <a:schemeClr val="tx1">
                    <a:tint val="75000"/>
                  </a:schemeClr>
                </a:solidFill>
              </a:defRPr>
            </a:lvl7pPr>
            <a:lvl8pPr marL="4550969" indent="0">
              <a:buNone/>
              <a:defRPr sz="2275">
                <a:solidFill>
                  <a:schemeClr val="tx1">
                    <a:tint val="75000"/>
                  </a:schemeClr>
                </a:solidFill>
              </a:defRPr>
            </a:lvl8pPr>
            <a:lvl9pPr marL="5201107" indent="0">
              <a:buNone/>
              <a:defRPr sz="22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1DA9-EEFD-4E17-B91F-AF03D9EE72ED}" type="datetimeFigureOut">
              <a:rPr lang="es-PE" smtClean="0"/>
              <a:t>2/08/2021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BEC89-A620-4057-9EB9-A63417BF07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0279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3971" y="2596022"/>
            <a:ext cx="5526366" cy="618756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2876" y="2596022"/>
            <a:ext cx="5526366" cy="618756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1DA9-EEFD-4E17-B91F-AF03D9EE72ED}" type="datetimeFigureOut">
              <a:rPr lang="es-PE" smtClean="0"/>
              <a:t>2/08/2021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BEC89-A620-4057-9EB9-A63417BF07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16522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665" y="519207"/>
            <a:ext cx="11215271" cy="1884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666" y="2390598"/>
            <a:ext cx="5500968" cy="1171595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138" indent="0">
              <a:buNone/>
              <a:defRPr sz="2844" b="1"/>
            </a:lvl2pPr>
            <a:lvl3pPr marL="1300277" indent="0">
              <a:buNone/>
              <a:defRPr sz="2560" b="1"/>
            </a:lvl3pPr>
            <a:lvl4pPr marL="1950415" indent="0">
              <a:buNone/>
              <a:defRPr sz="2275" b="1"/>
            </a:lvl4pPr>
            <a:lvl5pPr marL="2600554" indent="0">
              <a:buNone/>
              <a:defRPr sz="2275" b="1"/>
            </a:lvl5pPr>
            <a:lvl6pPr marL="3250692" indent="0">
              <a:buNone/>
              <a:defRPr sz="2275" b="1"/>
            </a:lvl6pPr>
            <a:lvl7pPr marL="3900830" indent="0">
              <a:buNone/>
              <a:defRPr sz="2275" b="1"/>
            </a:lvl7pPr>
            <a:lvl8pPr marL="4550969" indent="0">
              <a:buNone/>
              <a:defRPr sz="2275" b="1"/>
            </a:lvl8pPr>
            <a:lvl9pPr marL="5201107" indent="0">
              <a:buNone/>
              <a:defRPr sz="2275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666" y="3562194"/>
            <a:ext cx="5500968" cy="52394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2877" y="2390598"/>
            <a:ext cx="5528059" cy="1171595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138" indent="0">
              <a:buNone/>
              <a:defRPr sz="2844" b="1"/>
            </a:lvl2pPr>
            <a:lvl3pPr marL="1300277" indent="0">
              <a:buNone/>
              <a:defRPr sz="2560" b="1"/>
            </a:lvl3pPr>
            <a:lvl4pPr marL="1950415" indent="0">
              <a:buNone/>
              <a:defRPr sz="2275" b="1"/>
            </a:lvl4pPr>
            <a:lvl5pPr marL="2600554" indent="0">
              <a:buNone/>
              <a:defRPr sz="2275" b="1"/>
            </a:lvl5pPr>
            <a:lvl6pPr marL="3250692" indent="0">
              <a:buNone/>
              <a:defRPr sz="2275" b="1"/>
            </a:lvl6pPr>
            <a:lvl7pPr marL="3900830" indent="0">
              <a:buNone/>
              <a:defRPr sz="2275" b="1"/>
            </a:lvl7pPr>
            <a:lvl8pPr marL="4550969" indent="0">
              <a:buNone/>
              <a:defRPr sz="2275" b="1"/>
            </a:lvl8pPr>
            <a:lvl9pPr marL="5201107" indent="0">
              <a:buNone/>
              <a:defRPr sz="2275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2877" y="3562194"/>
            <a:ext cx="5528059" cy="52394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1DA9-EEFD-4E17-B91F-AF03D9EE72ED}" type="datetimeFigureOut">
              <a:rPr lang="es-PE" smtClean="0"/>
              <a:t>2/08/2021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BEC89-A620-4057-9EB9-A63417BF07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977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1DA9-EEFD-4E17-B91F-AF03D9EE72ED}" type="datetimeFigureOut">
              <a:rPr lang="es-PE" smtClean="0"/>
              <a:t>2/08/2021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BEC89-A620-4057-9EB9-A63417BF07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12092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1DA9-EEFD-4E17-B91F-AF03D9EE72ED}" type="datetimeFigureOut">
              <a:rPr lang="es-PE" smtClean="0"/>
              <a:t>2/08/2021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BEC89-A620-4057-9EB9-A63417BF07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34993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664" y="650134"/>
            <a:ext cx="4193875" cy="2275470"/>
          </a:xfrm>
        </p:spPr>
        <p:txBody>
          <a:bodyPr anchor="b"/>
          <a:lstStyle>
            <a:lvl1pPr>
              <a:defRPr sz="455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8059" y="1404111"/>
            <a:ext cx="6582877" cy="6930250"/>
          </a:xfrm>
        </p:spPr>
        <p:txBody>
          <a:bodyPr/>
          <a:lstStyle>
            <a:lvl1pPr>
              <a:defRPr sz="4550"/>
            </a:lvl1pPr>
            <a:lvl2pPr>
              <a:defRPr sz="3982"/>
            </a:lvl2pPr>
            <a:lvl3pPr>
              <a:defRPr sz="3413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664" y="2925604"/>
            <a:ext cx="4193875" cy="5420043"/>
          </a:xfrm>
        </p:spPr>
        <p:txBody>
          <a:bodyPr/>
          <a:lstStyle>
            <a:lvl1pPr marL="0" indent="0">
              <a:buNone/>
              <a:defRPr sz="2275"/>
            </a:lvl1pPr>
            <a:lvl2pPr marL="650138" indent="0">
              <a:buNone/>
              <a:defRPr sz="1991"/>
            </a:lvl2pPr>
            <a:lvl3pPr marL="1300277" indent="0">
              <a:buNone/>
              <a:defRPr sz="1706"/>
            </a:lvl3pPr>
            <a:lvl4pPr marL="1950415" indent="0">
              <a:buNone/>
              <a:defRPr sz="1422"/>
            </a:lvl4pPr>
            <a:lvl5pPr marL="2600554" indent="0">
              <a:buNone/>
              <a:defRPr sz="1422"/>
            </a:lvl5pPr>
            <a:lvl6pPr marL="3250692" indent="0">
              <a:buNone/>
              <a:defRPr sz="1422"/>
            </a:lvl6pPr>
            <a:lvl7pPr marL="3900830" indent="0">
              <a:buNone/>
              <a:defRPr sz="1422"/>
            </a:lvl7pPr>
            <a:lvl8pPr marL="4550969" indent="0">
              <a:buNone/>
              <a:defRPr sz="1422"/>
            </a:lvl8pPr>
            <a:lvl9pPr marL="5201107" indent="0">
              <a:buNone/>
              <a:defRPr sz="142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1DA9-EEFD-4E17-B91F-AF03D9EE72ED}" type="datetimeFigureOut">
              <a:rPr lang="es-PE" smtClean="0"/>
              <a:t>2/08/2021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BEC89-A620-4057-9EB9-A63417BF07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80316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664" y="650134"/>
            <a:ext cx="4193875" cy="2275470"/>
          </a:xfrm>
        </p:spPr>
        <p:txBody>
          <a:bodyPr anchor="b"/>
          <a:lstStyle>
            <a:lvl1pPr>
              <a:defRPr sz="455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28059" y="1404111"/>
            <a:ext cx="6582877" cy="6930250"/>
          </a:xfrm>
        </p:spPr>
        <p:txBody>
          <a:bodyPr anchor="t"/>
          <a:lstStyle>
            <a:lvl1pPr marL="0" indent="0">
              <a:buNone/>
              <a:defRPr sz="4550"/>
            </a:lvl1pPr>
            <a:lvl2pPr marL="650138" indent="0">
              <a:buNone/>
              <a:defRPr sz="3982"/>
            </a:lvl2pPr>
            <a:lvl3pPr marL="1300277" indent="0">
              <a:buNone/>
              <a:defRPr sz="3413"/>
            </a:lvl3pPr>
            <a:lvl4pPr marL="1950415" indent="0">
              <a:buNone/>
              <a:defRPr sz="2844"/>
            </a:lvl4pPr>
            <a:lvl5pPr marL="2600554" indent="0">
              <a:buNone/>
              <a:defRPr sz="2844"/>
            </a:lvl5pPr>
            <a:lvl6pPr marL="3250692" indent="0">
              <a:buNone/>
              <a:defRPr sz="2844"/>
            </a:lvl6pPr>
            <a:lvl7pPr marL="3900830" indent="0">
              <a:buNone/>
              <a:defRPr sz="2844"/>
            </a:lvl7pPr>
            <a:lvl8pPr marL="4550969" indent="0">
              <a:buNone/>
              <a:defRPr sz="2844"/>
            </a:lvl8pPr>
            <a:lvl9pPr marL="5201107" indent="0">
              <a:buNone/>
              <a:defRPr sz="2844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664" y="2925604"/>
            <a:ext cx="4193875" cy="5420043"/>
          </a:xfrm>
        </p:spPr>
        <p:txBody>
          <a:bodyPr/>
          <a:lstStyle>
            <a:lvl1pPr marL="0" indent="0">
              <a:buNone/>
              <a:defRPr sz="2275"/>
            </a:lvl1pPr>
            <a:lvl2pPr marL="650138" indent="0">
              <a:buNone/>
              <a:defRPr sz="1991"/>
            </a:lvl2pPr>
            <a:lvl3pPr marL="1300277" indent="0">
              <a:buNone/>
              <a:defRPr sz="1706"/>
            </a:lvl3pPr>
            <a:lvl4pPr marL="1950415" indent="0">
              <a:buNone/>
              <a:defRPr sz="1422"/>
            </a:lvl4pPr>
            <a:lvl5pPr marL="2600554" indent="0">
              <a:buNone/>
              <a:defRPr sz="1422"/>
            </a:lvl5pPr>
            <a:lvl6pPr marL="3250692" indent="0">
              <a:buNone/>
              <a:defRPr sz="1422"/>
            </a:lvl6pPr>
            <a:lvl7pPr marL="3900830" indent="0">
              <a:buNone/>
              <a:defRPr sz="1422"/>
            </a:lvl7pPr>
            <a:lvl8pPr marL="4550969" indent="0">
              <a:buNone/>
              <a:defRPr sz="1422"/>
            </a:lvl8pPr>
            <a:lvl9pPr marL="5201107" indent="0">
              <a:buNone/>
              <a:defRPr sz="142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1DA9-EEFD-4E17-B91F-AF03D9EE72ED}" type="datetimeFigureOut">
              <a:rPr lang="es-PE" smtClean="0"/>
              <a:t>2/08/2021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BEC89-A620-4057-9EB9-A63417BF07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36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3971" y="519207"/>
            <a:ext cx="11215271" cy="1884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971" y="2596022"/>
            <a:ext cx="11215271" cy="6187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971" y="9038674"/>
            <a:ext cx="2925723" cy="5192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51DA9-EEFD-4E17-B91F-AF03D9EE72ED}" type="datetimeFigureOut">
              <a:rPr lang="es-PE" smtClean="0"/>
              <a:t>2/08/2021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7315" y="9038674"/>
            <a:ext cx="4388584" cy="5192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3519" y="9038674"/>
            <a:ext cx="2925723" cy="5192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BEC89-A620-4057-9EB9-A63417BF07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97712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300277" rtl="0" eaLnBrk="1" latinLnBrk="0" hangingPunct="1">
        <a:lnSpc>
          <a:spcPct val="90000"/>
        </a:lnSpc>
        <a:spcBef>
          <a:spcPct val="0"/>
        </a:spcBef>
        <a:buNone/>
        <a:defRPr sz="625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5069" indent="-325069" algn="l" defTabSz="1300277" rtl="0" eaLnBrk="1" latinLnBrk="0" hangingPunct="1">
        <a:lnSpc>
          <a:spcPct val="90000"/>
        </a:lnSpc>
        <a:spcBef>
          <a:spcPts val="1422"/>
        </a:spcBef>
        <a:buFont typeface="Arial" panose="020B0604020202020204" pitchFamily="34" charset="0"/>
        <a:buChar char="•"/>
        <a:defRPr sz="3982" kern="1200">
          <a:solidFill>
            <a:schemeClr val="tx1"/>
          </a:solidFill>
          <a:latin typeface="+mn-lt"/>
          <a:ea typeface="+mn-ea"/>
          <a:cs typeface="+mn-cs"/>
        </a:defRPr>
      </a:lvl1pPr>
      <a:lvl2pPr marL="975208" indent="-325069" algn="l" defTabSz="130027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3413" kern="1200">
          <a:solidFill>
            <a:schemeClr val="tx1"/>
          </a:solidFill>
          <a:latin typeface="+mn-lt"/>
          <a:ea typeface="+mn-ea"/>
          <a:cs typeface="+mn-cs"/>
        </a:defRPr>
      </a:lvl2pPr>
      <a:lvl3pPr marL="1625346" indent="-325069" algn="l" defTabSz="130027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3pPr>
      <a:lvl4pPr marL="2275484" indent="-325069" algn="l" defTabSz="130027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925623" indent="-325069" algn="l" defTabSz="130027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575761" indent="-325069" algn="l" defTabSz="130027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5900" indent="-325069" algn="l" defTabSz="130027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038" indent="-325069" algn="l" defTabSz="130027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176" indent="-325069" algn="l" defTabSz="130027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277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138" algn="l" defTabSz="1300277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277" algn="l" defTabSz="1300277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415" algn="l" defTabSz="1300277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554" algn="l" defTabSz="1300277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0692" algn="l" defTabSz="1300277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0830" algn="l" defTabSz="1300277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0969" algn="l" defTabSz="1300277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107" algn="l" defTabSz="1300277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7" Type="http://schemas.openxmlformats.org/officeDocument/2006/relationships/image" Target="../media/image8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4B5D30-4CDB-4D69-B7EB-76D85C6E0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5241" y="2319338"/>
            <a:ext cx="11052731" cy="2555875"/>
          </a:xfrm>
        </p:spPr>
        <p:txBody>
          <a:bodyPr anchor="ctr">
            <a:normAutofit/>
          </a:bodyPr>
          <a:lstStyle/>
          <a:p>
            <a:r>
              <a:rPr lang="es-PE" sz="8800" b="1" dirty="0">
                <a:solidFill>
                  <a:srgbClr val="C00000"/>
                </a:solidFill>
              </a:rPr>
              <a:t>Microcontroladores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1EE30E-20A8-4609-8271-357800DCC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402" y="4887282"/>
            <a:ext cx="9752410" cy="1439373"/>
          </a:xfrm>
        </p:spPr>
        <p:txBody>
          <a:bodyPr anchor="ctr">
            <a:normAutofit/>
          </a:bodyPr>
          <a:lstStyle/>
          <a:p>
            <a:r>
              <a:rPr lang="es-PE" sz="4400" b="1" dirty="0"/>
              <a:t>Laboratorio Dirigido N° 2</a:t>
            </a:r>
          </a:p>
        </p:txBody>
      </p:sp>
    </p:spTree>
    <p:extLst>
      <p:ext uri="{BB962C8B-B14F-4D97-AF65-F5344CB8AC3E}">
        <p14:creationId xmlns:p14="http://schemas.microsoft.com/office/powerpoint/2010/main" val="3954460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A7010-B586-4F12-B665-95FF826F9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800" b="1" dirty="0">
                <a:solidFill>
                  <a:srgbClr val="C00000"/>
                </a:solidFill>
              </a:rPr>
              <a:t>Ejemplo 1: </a:t>
            </a:r>
            <a:endParaRPr lang="es-PE" sz="4800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0EBCE636-2B2B-4841-A44C-1047D38E3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PE" sz="2800" b="1" dirty="0"/>
              <a:t>Ejemplo 1.1:</a:t>
            </a:r>
          </a:p>
          <a:p>
            <a:pPr marL="0" indent="0">
              <a:buNone/>
            </a:pPr>
            <a:r>
              <a:rPr lang="es-PE" sz="2800" dirty="0"/>
              <a:t>Conectar 8 LEDs al puerto D, realizar un código en lenguaje ensamblador para parpadear los LEDs cada 200ms, elaborar las rutinas de retardo por lazos anidados.</a:t>
            </a:r>
          </a:p>
          <a:p>
            <a:pPr marL="0" indent="0">
              <a:buNone/>
            </a:pPr>
            <a:r>
              <a:rPr lang="es-PE" sz="2800" b="1" dirty="0"/>
              <a:t>Ejemplo 1.2:</a:t>
            </a:r>
          </a:p>
          <a:p>
            <a:pPr marL="0" indent="0">
              <a:buNone/>
            </a:pPr>
            <a:r>
              <a:rPr lang="es-PE" sz="2800" dirty="0"/>
              <a:t>Realizar el ejemplo anterior pero usando la librería “retardos.inc”.</a:t>
            </a:r>
          </a:p>
          <a:p>
            <a:pPr>
              <a:buFontTx/>
              <a:buChar char="-"/>
            </a:pP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2970233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B85B43-661A-4E00-9175-CE75494EA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800" b="1" dirty="0">
                <a:solidFill>
                  <a:srgbClr val="C00000"/>
                </a:solidFill>
              </a:rPr>
              <a:t>Ejemplo 2: </a:t>
            </a:r>
            <a:r>
              <a:rPr lang="es-PE" sz="4800" dirty="0">
                <a:solidFill>
                  <a:srgbClr val="C00000"/>
                </a:solidFill>
              </a:rPr>
              <a:t>Contador de Programa(PC)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789AC9-C03F-4931-9DA8-5AD0CA302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PE" sz="2800" dirty="0"/>
              <a:t>Programa para interactuar con el </a:t>
            </a:r>
            <a:r>
              <a:rPr lang="es-PE" sz="2800" b="1" i="1" dirty="0"/>
              <a:t>CONTADOR DE PROGRAMA (PC)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30934C59-F457-46CE-880D-A5D22987A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37" y="3056645"/>
            <a:ext cx="4408132" cy="5838252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2F482FDE-014C-46EF-B438-1CC968D8D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548" y="3056645"/>
            <a:ext cx="2234847" cy="5838252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1AC81142-4A22-45D5-A108-6924D4CBEE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5905" y="3056644"/>
            <a:ext cx="2383534" cy="5838253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905DF3C6-606B-4FD3-B5F7-5E1C96189A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3688" y="3056644"/>
            <a:ext cx="2125550" cy="583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643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A7010-B586-4F12-B665-95FF826F9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800" b="1" dirty="0">
                <a:solidFill>
                  <a:srgbClr val="C00000"/>
                </a:solidFill>
              </a:rPr>
              <a:t>Ejemplo 2: </a:t>
            </a:r>
            <a:r>
              <a:rPr lang="es-PE" sz="4800" dirty="0">
                <a:solidFill>
                  <a:srgbClr val="C00000"/>
                </a:solidFill>
              </a:rPr>
              <a:t>Actividad</a:t>
            </a:r>
            <a:endParaRPr lang="es-PE" sz="4800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0EBCE636-2B2B-4841-A44C-1047D38E3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s-PE" sz="2800" dirty="0"/>
              <a:t>Explicar las rutinas que contiene el programa anterior.</a:t>
            </a:r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39757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A7010-B586-4F12-B665-95FF826F9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800" b="1" dirty="0">
                <a:solidFill>
                  <a:srgbClr val="C00000"/>
                </a:solidFill>
              </a:rPr>
              <a:t>Ejemplo 3: </a:t>
            </a:r>
            <a:r>
              <a:rPr lang="es-PE" sz="4800" dirty="0">
                <a:solidFill>
                  <a:srgbClr val="C00000"/>
                </a:solidFill>
              </a:rPr>
              <a:t>Display 7 segmentos</a:t>
            </a:r>
            <a:endParaRPr lang="es-PE" sz="4800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0EBCE636-2B2B-4841-A44C-1047D38E3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altLang="en-US" sz="2800" dirty="0"/>
              <a:t>Conectar un display de 7 segmentos tipo ánodo común por medio de un convertidor BCD a 7segmentos (74LS47) a los 4 bits LSB del puerto D, y un pulsador en el pin RB0 del puerto B, realizar un código en lenguaje ensamblador que permita incrementar un contador(0-9) por medio del pulsador y visualizar el valor del contador en el display de 7 segmentos.</a:t>
            </a:r>
            <a:endParaRPr lang="es-ES" alt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PE" sz="2800" dirty="0"/>
          </a:p>
          <a:p>
            <a:pPr marL="0" indent="0">
              <a:buNone/>
            </a:pPr>
            <a:endParaRPr lang="es-PE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C54F675-6C37-4741-9CE1-C29C3EB6D681}"/>
              </a:ext>
            </a:extLst>
          </p:cNvPr>
          <p:cNvSpPr/>
          <p:nvPr/>
        </p:nvSpPr>
        <p:spPr>
          <a:xfrm>
            <a:off x="3728308" y="8416171"/>
            <a:ext cx="5548184" cy="5100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i="1" dirty="0">
                <a:solidFill>
                  <a:schemeClr val="tx1"/>
                </a:solidFill>
              </a:rPr>
              <a:t>Fig.2. Circuito propuesto para el ejemplo3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EDCDBA6-01B0-46FF-B44F-380E30958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192" y="4542457"/>
            <a:ext cx="8024416" cy="366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153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A7010-B586-4F12-B665-95FF826F9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800" b="1" dirty="0">
                <a:solidFill>
                  <a:srgbClr val="C00000"/>
                </a:solidFill>
              </a:rPr>
              <a:t>Ejemplo 3: </a:t>
            </a:r>
            <a:r>
              <a:rPr lang="es-PE" sz="4800" dirty="0">
                <a:solidFill>
                  <a:srgbClr val="C00000"/>
                </a:solidFill>
              </a:rPr>
              <a:t>Actividades</a:t>
            </a:r>
            <a:endParaRPr lang="es-PE" sz="4800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0EBCE636-2B2B-4841-A44C-1047D38E3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s-PE" sz="2800" dirty="0"/>
              <a:t>Dibujar el diagrama de Flujo.</a:t>
            </a:r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78774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A7010-B586-4F12-B665-95FF826F9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800" b="1" dirty="0">
                <a:solidFill>
                  <a:srgbClr val="C00000"/>
                </a:solidFill>
              </a:rPr>
              <a:t>Ejemplo 3: </a:t>
            </a:r>
            <a:r>
              <a:rPr lang="es-PE" sz="4800" dirty="0">
                <a:solidFill>
                  <a:srgbClr val="C00000"/>
                </a:solidFill>
              </a:rPr>
              <a:t>Actividades</a:t>
            </a:r>
            <a:endParaRPr lang="es-PE" sz="4800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0EBCE636-2B2B-4841-A44C-1047D38E3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 startAt="2"/>
            </a:pPr>
            <a:r>
              <a:rPr lang="es-PE" sz="2800" dirty="0"/>
              <a:t>¿Cuál es la función de la instrucción </a:t>
            </a:r>
            <a:r>
              <a:rPr lang="es-PE" sz="2800" dirty="0" err="1"/>
              <a:t>cpfslt</a:t>
            </a:r>
            <a:r>
              <a:rPr lang="es-PE" sz="2800" dirty="0"/>
              <a:t> 0x10?</a:t>
            </a:r>
          </a:p>
          <a:p>
            <a:pPr marL="514350" indent="-514350">
              <a:buFont typeface="+mj-lt"/>
              <a:buAutoNum type="arabicParenR" startAt="2"/>
            </a:pPr>
            <a:endParaRPr lang="es-PE" sz="2800" dirty="0"/>
          </a:p>
          <a:p>
            <a:pPr marL="514350" indent="-514350">
              <a:buFont typeface="+mj-lt"/>
              <a:buAutoNum type="arabicParenR" startAt="2"/>
            </a:pPr>
            <a:endParaRPr lang="es-PE" sz="2800" dirty="0"/>
          </a:p>
          <a:p>
            <a:pPr marL="514350" indent="-514350">
              <a:buFont typeface="+mj-lt"/>
              <a:buAutoNum type="arabicParenR" startAt="2"/>
            </a:pPr>
            <a:endParaRPr lang="es-PE" sz="2800" dirty="0"/>
          </a:p>
          <a:p>
            <a:pPr marL="514350" indent="-514350">
              <a:buFont typeface="+mj-lt"/>
              <a:buAutoNum type="arabicParenR" startAt="2"/>
            </a:pPr>
            <a:r>
              <a:rPr lang="es-PE" sz="2800" dirty="0"/>
              <a:t>¿Qué cambio se haría para que el contador vaya de 0 a 5?</a:t>
            </a:r>
          </a:p>
          <a:p>
            <a:pPr marL="514350" indent="-514350">
              <a:buFont typeface="+mj-lt"/>
              <a:buAutoNum type="arabicParenR" startAt="2"/>
            </a:pPr>
            <a:endParaRPr lang="es-PE" sz="2800" dirty="0"/>
          </a:p>
          <a:p>
            <a:pPr marL="514350" indent="-514350">
              <a:buFont typeface="+mj-lt"/>
              <a:buAutoNum type="arabicParenR" startAt="2"/>
            </a:pPr>
            <a:endParaRPr lang="es-PE" sz="2800" dirty="0"/>
          </a:p>
          <a:p>
            <a:pPr marL="514350" indent="-514350">
              <a:buFont typeface="+mj-lt"/>
              <a:buAutoNum type="arabicParenR" startAt="2"/>
            </a:pPr>
            <a:endParaRPr lang="es-PE" sz="2800" dirty="0"/>
          </a:p>
          <a:p>
            <a:pPr marL="514350" indent="-514350">
              <a:buFont typeface="+mj-lt"/>
              <a:buAutoNum type="arabicParenR" startAt="2"/>
            </a:pPr>
            <a:r>
              <a:rPr lang="es-PE" sz="2800" dirty="0"/>
              <a:t>¿Qué cambios haría para que el contador vaya de 2 a 8?</a:t>
            </a:r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63958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A7010-B586-4F12-B665-95FF826F9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800" b="1" dirty="0">
                <a:solidFill>
                  <a:srgbClr val="C00000"/>
                </a:solidFill>
              </a:rPr>
              <a:t>Ejemplo 4: </a:t>
            </a:r>
            <a:r>
              <a:rPr lang="es-PE" sz="4800" dirty="0">
                <a:solidFill>
                  <a:srgbClr val="C00000"/>
                </a:solidFill>
              </a:rPr>
              <a:t>Tabla de datos </a:t>
            </a:r>
            <a:endParaRPr lang="es-PE" sz="4800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0EBCE636-2B2B-4841-A44C-1047D38E3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altLang="en-US" sz="2800" dirty="0"/>
              <a:t>Conectar un display de 7 segmentos tipo ánodo común al puerto D y realizar un código en lenguaje ensamblador que incremente una cuenta cada 500ms y envié la cuenta por el puerto D en formato 7 segmentos. </a:t>
            </a:r>
            <a:r>
              <a:rPr lang="es-ES" altLang="en-US" sz="2800" b="1" dirty="0"/>
              <a:t>Esta permitido el uso de la librería #include "retardos.inc". </a:t>
            </a:r>
            <a:endParaRPr lang="es-PE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C54F675-6C37-4741-9CE1-C29C3EB6D681}"/>
              </a:ext>
            </a:extLst>
          </p:cNvPr>
          <p:cNvSpPr/>
          <p:nvPr/>
        </p:nvSpPr>
        <p:spPr>
          <a:xfrm>
            <a:off x="3728308" y="8416171"/>
            <a:ext cx="5548184" cy="5100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i="1" dirty="0">
                <a:solidFill>
                  <a:schemeClr val="tx1"/>
                </a:solidFill>
              </a:rPr>
              <a:t>Fig.2. Circuito propuesto para el ejemplo3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2ADCFE4-49B9-4EBC-9A8E-197D3EDAB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760" y="3858228"/>
            <a:ext cx="6781778" cy="421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08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A7010-B586-4F12-B665-95FF826F9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800" b="1" dirty="0">
                <a:solidFill>
                  <a:srgbClr val="C00000"/>
                </a:solidFill>
              </a:rPr>
              <a:t>Ejemplo 4: </a:t>
            </a:r>
            <a:r>
              <a:rPr lang="es-PE" sz="4800" dirty="0">
                <a:solidFill>
                  <a:srgbClr val="C00000"/>
                </a:solidFill>
              </a:rPr>
              <a:t>Actividades</a:t>
            </a:r>
            <a:endParaRPr lang="es-PE" sz="4800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0EBCE636-2B2B-4841-A44C-1047D38E3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s-PE" sz="2800" dirty="0"/>
              <a:t>Dibujar el diagrama de Flujo.</a:t>
            </a:r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39340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76054-F2FB-4ABE-B7DD-9BB4A4662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8028" y="3752914"/>
            <a:ext cx="8148743" cy="2246183"/>
          </a:xfrm>
        </p:spPr>
        <p:txBody>
          <a:bodyPr anchor="ctr">
            <a:normAutofit/>
          </a:bodyPr>
          <a:lstStyle/>
          <a:p>
            <a:r>
              <a:rPr lang="es-PE" sz="11500" b="1" dirty="0"/>
              <a:t>GRACIAS </a:t>
            </a:r>
          </a:p>
        </p:txBody>
      </p:sp>
    </p:spTree>
    <p:extLst>
      <p:ext uri="{BB962C8B-B14F-4D97-AF65-F5344CB8AC3E}">
        <p14:creationId xmlns:p14="http://schemas.microsoft.com/office/powerpoint/2010/main" val="3619514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538620-1EC2-45A0-BE4C-A614FA2CC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800" b="1" dirty="0">
                <a:solidFill>
                  <a:srgbClr val="C00000"/>
                </a:solidFill>
              </a:rPr>
              <a:t>Actividades: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63217D-DC23-48E9-8D48-AA7D8FCDD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2800" dirty="0"/>
              <a:t>Conocer los métodos para generar retardos de tiempo.</a:t>
            </a:r>
          </a:p>
          <a:p>
            <a:r>
              <a:rPr lang="es-PE" sz="2800" dirty="0"/>
              <a:t>Implementar subrutinas de retardos básicas.</a:t>
            </a:r>
          </a:p>
          <a:p>
            <a:r>
              <a:rPr lang="es-PE" sz="2800" dirty="0"/>
              <a:t>Conocer la librería #include </a:t>
            </a:r>
            <a:r>
              <a:rPr lang="es-PE" sz="2800" b="1" dirty="0"/>
              <a:t>"retardos.inc"</a:t>
            </a:r>
            <a:r>
              <a:rPr lang="es-PE" sz="2800" dirty="0"/>
              <a:t>. </a:t>
            </a:r>
          </a:p>
          <a:p>
            <a:r>
              <a:rPr lang="es-PE" sz="2800" dirty="0"/>
              <a:t>Conocer el comportamiento del contador de programa (PC) del microcontrolador mediante un código en lenguaje ASM.</a:t>
            </a:r>
          </a:p>
          <a:p>
            <a:r>
              <a:rPr lang="es-PE" sz="2800" dirty="0"/>
              <a:t>Conocer los registros y las instrucciones para el manejo de tablas en la memoria de programa.</a:t>
            </a:r>
          </a:p>
          <a:p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3071943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76054-F2FB-4ABE-B7DD-9BB4A4662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607" y="2780263"/>
            <a:ext cx="10614453" cy="3441248"/>
          </a:xfrm>
        </p:spPr>
        <p:txBody>
          <a:bodyPr anchor="ctr">
            <a:normAutofit/>
          </a:bodyPr>
          <a:lstStyle/>
          <a:p>
            <a:r>
              <a:rPr lang="es-PE" sz="11500" b="1" dirty="0"/>
              <a:t>Rutinas de Retardo</a:t>
            </a:r>
          </a:p>
        </p:txBody>
      </p:sp>
    </p:spTree>
    <p:extLst>
      <p:ext uri="{BB962C8B-B14F-4D97-AF65-F5344CB8AC3E}">
        <p14:creationId xmlns:p14="http://schemas.microsoft.com/office/powerpoint/2010/main" val="575748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A7010-B586-4F12-B665-95FF826F9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800" b="1" dirty="0">
                <a:solidFill>
                  <a:srgbClr val="C00000"/>
                </a:solidFill>
              </a:rPr>
              <a:t>1) Rutinas de Retardo:</a:t>
            </a:r>
            <a:endParaRPr lang="es-PE" sz="4800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0EBCE636-2B2B-4841-A44C-1047D38E3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971" y="2322204"/>
            <a:ext cx="7335629" cy="64613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sz="2800" dirty="0"/>
              <a:t>En muchas aplicaciones con microcontroladores, se requiere generar tiempos de espera muy específicos, llamados también </a:t>
            </a:r>
            <a:r>
              <a:rPr lang="es-PE" sz="2800" b="1" i="1" dirty="0"/>
              <a:t>tiempo de retardo o </a:t>
            </a:r>
            <a:r>
              <a:rPr lang="es-PE" sz="2800" b="1" i="1" dirty="0" err="1"/>
              <a:t>delays</a:t>
            </a:r>
            <a:r>
              <a:rPr lang="es-PE" sz="2800" dirty="0"/>
              <a:t>. Estos intervalos de tiempo pueden conseguirse mediante una </a:t>
            </a:r>
            <a:r>
              <a:rPr lang="es-PE" sz="2800" i="1" dirty="0">
                <a:solidFill>
                  <a:srgbClr val="FF0000"/>
                </a:solidFill>
              </a:rPr>
              <a:t>subrutina de retardos, </a:t>
            </a:r>
            <a:r>
              <a:rPr lang="es-PE" sz="2800" dirty="0"/>
              <a:t>basada en un lazo simple para un conjunto de instrucciones que se repitan tantas veces sea necesario hasta conseguir el retardo deseado.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063246F-4F6B-4E13-A799-247616BFBD2D}"/>
              </a:ext>
            </a:extLst>
          </p:cNvPr>
          <p:cNvSpPr/>
          <p:nvPr/>
        </p:nvSpPr>
        <p:spPr>
          <a:xfrm>
            <a:off x="1893888" y="5849815"/>
            <a:ext cx="6335712" cy="20632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600" b="1" dirty="0">
                <a:solidFill>
                  <a:schemeClr val="tx1"/>
                </a:solidFill>
              </a:rPr>
              <a:t>¿Y como hago un lazo simple para un conjunto de instrucciones que se repitan ?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A4A33F7-1451-4053-9D10-86C40021CA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5" r="7938" b="7407"/>
          <a:stretch/>
        </p:blipFill>
        <p:spPr>
          <a:xfrm>
            <a:off x="8639909" y="2284413"/>
            <a:ext cx="3774830" cy="53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33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A7010-B586-4F12-B665-95FF826F9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800" b="1" dirty="0">
                <a:solidFill>
                  <a:srgbClr val="C00000"/>
                </a:solidFill>
              </a:rPr>
              <a:t>2) Rutinas de Retardo: Por lazo simple</a:t>
            </a:r>
            <a:endParaRPr lang="es-PE" sz="4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810FD09-2315-42CD-B0EA-51B84F0EC4CD}"/>
              </a:ext>
            </a:extLst>
          </p:cNvPr>
          <p:cNvSpPr/>
          <p:nvPr/>
        </p:nvSpPr>
        <p:spPr>
          <a:xfrm>
            <a:off x="1391934" y="8001351"/>
            <a:ext cx="4963131" cy="770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i="1" dirty="0">
                <a:solidFill>
                  <a:schemeClr val="tx1"/>
                </a:solidFill>
              </a:rPr>
              <a:t>D</a:t>
            </a:r>
            <a:r>
              <a:rPr lang="es-PE" sz="2000" b="1" i="1" dirty="0">
                <a:solidFill>
                  <a:schemeClr val="tx1"/>
                </a:solidFill>
              </a:rPr>
              <a:t>iagrama de flujo de una subrutina de retardo con un lazo simple.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3F7E22C-0D6B-45CE-9547-2961CEF8EF0B}"/>
              </a:ext>
            </a:extLst>
          </p:cNvPr>
          <p:cNvSpPr/>
          <p:nvPr/>
        </p:nvSpPr>
        <p:spPr>
          <a:xfrm>
            <a:off x="7166694" y="7162820"/>
            <a:ext cx="5174738" cy="770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i="1" dirty="0">
                <a:solidFill>
                  <a:schemeClr val="tx1"/>
                </a:solidFill>
              </a:rPr>
              <a:t>Código  en ensamblador del diagrama de flujo</a:t>
            </a:r>
            <a:endParaRPr lang="es-PE" sz="2000" b="1" i="1" dirty="0">
              <a:solidFill>
                <a:schemeClr val="tx1"/>
              </a:solidFill>
            </a:endParaRPr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C6D59259-6B23-4BE1-97C6-3E3616619891}"/>
              </a:ext>
            </a:extLst>
          </p:cNvPr>
          <p:cNvSpPr/>
          <p:nvPr/>
        </p:nvSpPr>
        <p:spPr>
          <a:xfrm>
            <a:off x="5988800" y="4887037"/>
            <a:ext cx="1025611" cy="88968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53113787-07F3-48CF-A1A8-2AC920E8B3FD}"/>
              </a:ext>
            </a:extLst>
          </p:cNvPr>
          <p:cNvSpPr/>
          <p:nvPr/>
        </p:nvSpPr>
        <p:spPr>
          <a:xfrm>
            <a:off x="6501605" y="2224222"/>
            <a:ext cx="5893055" cy="10064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600" b="1" dirty="0">
                <a:solidFill>
                  <a:schemeClr val="tx1"/>
                </a:solidFill>
              </a:rPr>
              <a:t>¿Y como defino el tiempo?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56C1E0C-4A15-434E-8272-944B5D5B6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867" b="8354"/>
          <a:stretch/>
        </p:blipFill>
        <p:spPr>
          <a:xfrm>
            <a:off x="7520335" y="3690050"/>
            <a:ext cx="4444305" cy="3228503"/>
          </a:xfrm>
          <a:prstGeom prst="rect">
            <a:avLst/>
          </a:prstGeom>
        </p:spPr>
      </p:pic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B1942942-D804-41A9-8021-4D0F577E83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716" y="2017497"/>
            <a:ext cx="3222153" cy="587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696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A7010-B586-4F12-B665-95FF826F9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800" b="1" dirty="0">
                <a:solidFill>
                  <a:srgbClr val="C00000"/>
                </a:solidFill>
              </a:rPr>
              <a:t>2) Rutinas de Retardo: Por lazo simple</a:t>
            </a:r>
            <a:endParaRPr lang="es-PE" sz="4800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9A02F3C-3099-4CB8-BD1A-F8881230E332}"/>
              </a:ext>
            </a:extLst>
          </p:cNvPr>
          <p:cNvSpPr/>
          <p:nvPr/>
        </p:nvSpPr>
        <p:spPr>
          <a:xfrm>
            <a:off x="1195973" y="5600058"/>
            <a:ext cx="10634415" cy="12984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solidFill>
                  <a:schemeClr val="tx1"/>
                </a:solidFill>
              </a:rPr>
              <a:t>T = 2</a:t>
            </a:r>
            <a:r>
              <a:rPr lang="es-ES" sz="3200" b="1" i="1" dirty="0">
                <a:solidFill>
                  <a:srgbClr val="FF0000"/>
                </a:solidFill>
              </a:rPr>
              <a:t>C.I </a:t>
            </a:r>
            <a:r>
              <a:rPr lang="es-ES" sz="3200" dirty="0">
                <a:solidFill>
                  <a:schemeClr val="tx1"/>
                </a:solidFill>
              </a:rPr>
              <a:t>+ 1</a:t>
            </a:r>
            <a:r>
              <a:rPr lang="es-ES" sz="3200" b="1" i="1" dirty="0">
                <a:solidFill>
                  <a:srgbClr val="FF0000"/>
                </a:solidFill>
              </a:rPr>
              <a:t>C.I </a:t>
            </a:r>
            <a:r>
              <a:rPr lang="es-ES" sz="3200" dirty="0">
                <a:solidFill>
                  <a:schemeClr val="tx1"/>
                </a:solidFill>
              </a:rPr>
              <a:t>+ 1</a:t>
            </a:r>
            <a:r>
              <a:rPr lang="es-ES" sz="3200" b="1" i="1" dirty="0">
                <a:solidFill>
                  <a:srgbClr val="FF0000"/>
                </a:solidFill>
              </a:rPr>
              <a:t>C.I </a:t>
            </a:r>
            <a:r>
              <a:rPr lang="es-ES" sz="3200" dirty="0">
                <a:solidFill>
                  <a:schemeClr val="tx1"/>
                </a:solidFill>
              </a:rPr>
              <a:t>+ k*</a:t>
            </a:r>
            <a:r>
              <a:rPr lang="es-ES" sz="3200" b="1" i="1" dirty="0">
                <a:solidFill>
                  <a:srgbClr val="FF0000"/>
                </a:solidFill>
              </a:rPr>
              <a:t>C.I </a:t>
            </a:r>
            <a:r>
              <a:rPr lang="es-ES" sz="3200" dirty="0">
                <a:solidFill>
                  <a:schemeClr val="tx1"/>
                </a:solidFill>
              </a:rPr>
              <a:t>+ (k-1)*</a:t>
            </a:r>
            <a:r>
              <a:rPr lang="es-ES" sz="3200" b="1" i="1" dirty="0">
                <a:solidFill>
                  <a:srgbClr val="FF0000"/>
                </a:solidFill>
              </a:rPr>
              <a:t>C.I </a:t>
            </a:r>
            <a:r>
              <a:rPr lang="es-ES" sz="3200" dirty="0">
                <a:solidFill>
                  <a:schemeClr val="tx1"/>
                </a:solidFill>
              </a:rPr>
              <a:t>+ 2</a:t>
            </a:r>
            <a:r>
              <a:rPr lang="es-ES" sz="3200" b="1" i="1" dirty="0">
                <a:solidFill>
                  <a:srgbClr val="FF0000"/>
                </a:solidFill>
              </a:rPr>
              <a:t>C.I </a:t>
            </a:r>
            <a:r>
              <a:rPr lang="es-ES" sz="3200" dirty="0">
                <a:solidFill>
                  <a:schemeClr val="tx1"/>
                </a:solidFill>
              </a:rPr>
              <a:t>+ (k-1)*2</a:t>
            </a:r>
            <a:r>
              <a:rPr lang="es-ES" sz="3200" b="1" i="1" dirty="0">
                <a:solidFill>
                  <a:srgbClr val="FF0000"/>
                </a:solidFill>
              </a:rPr>
              <a:t>C.I </a:t>
            </a:r>
            <a:r>
              <a:rPr lang="es-ES" sz="3200" dirty="0">
                <a:solidFill>
                  <a:schemeClr val="tx1"/>
                </a:solidFill>
              </a:rPr>
              <a:t>+ 2</a:t>
            </a:r>
            <a:r>
              <a:rPr lang="es-ES" sz="3200" b="1" i="1" dirty="0">
                <a:solidFill>
                  <a:srgbClr val="FF0000"/>
                </a:solidFill>
              </a:rPr>
              <a:t>C.I</a:t>
            </a:r>
          </a:p>
          <a:p>
            <a:pPr algn="ctr">
              <a:lnSpc>
                <a:spcPct val="150000"/>
              </a:lnSpc>
            </a:pPr>
            <a:r>
              <a:rPr lang="es-ES" sz="3200" dirty="0">
                <a:solidFill>
                  <a:schemeClr val="tx1"/>
                </a:solidFill>
              </a:rPr>
              <a:t>T = 5</a:t>
            </a:r>
            <a:r>
              <a:rPr lang="es-ES" sz="3200" b="1" i="1" dirty="0">
                <a:solidFill>
                  <a:srgbClr val="FF0000"/>
                </a:solidFill>
              </a:rPr>
              <a:t>C.I </a:t>
            </a:r>
            <a:r>
              <a:rPr lang="es-ES" sz="3200" dirty="0">
                <a:solidFill>
                  <a:schemeClr val="tx1"/>
                </a:solidFill>
              </a:rPr>
              <a:t>+ 4k</a:t>
            </a:r>
            <a:r>
              <a:rPr lang="es-ES" sz="3200" b="1" i="1" dirty="0">
                <a:solidFill>
                  <a:srgbClr val="FF0000"/>
                </a:solidFill>
              </a:rPr>
              <a:t>C.I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C6060F9-B60D-4783-80FF-1E3E789C0C36}"/>
              </a:ext>
            </a:extLst>
          </p:cNvPr>
          <p:cNvSpPr/>
          <p:nvPr/>
        </p:nvSpPr>
        <p:spPr>
          <a:xfrm>
            <a:off x="4905364" y="6928359"/>
            <a:ext cx="2939970" cy="886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solidFill>
                  <a:schemeClr val="tx1"/>
                </a:solidFill>
              </a:rPr>
              <a:t>T = (5 + 4k)</a:t>
            </a:r>
            <a:r>
              <a:rPr lang="es-ES" sz="3200" b="1" i="1" dirty="0">
                <a:solidFill>
                  <a:srgbClr val="FF0000"/>
                </a:solidFill>
              </a:rPr>
              <a:t>C.I</a:t>
            </a:r>
            <a:endParaRPr lang="es-PE" sz="3200" b="1" i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B5F4AA65-F6E1-42A5-BB4F-2807C4A628F4}"/>
                  </a:ext>
                </a:extLst>
              </p:cNvPr>
              <p:cNvSpPr/>
              <p:nvPr/>
            </p:nvSpPr>
            <p:spPr>
              <a:xfrm>
                <a:off x="9603735" y="6764036"/>
                <a:ext cx="2505507" cy="121534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ES" sz="3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𝐤</m:t>
                    </m:r>
                    <m:r>
                      <a:rPr lang="es-ES" sz="3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32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𝐓</m:t>
                        </m:r>
                        <m:r>
                          <a:rPr lang="es-ES" sz="32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−(</m:t>
                        </m:r>
                        <m:r>
                          <a:rPr lang="es-ES" sz="32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s-ES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s-ES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s-ES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s-E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s-ES" sz="32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s-ES" sz="32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s-ES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s-ES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s-ES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den>
                    </m:f>
                  </m:oMath>
                </a14:m>
                <a:r>
                  <a:rPr lang="es-ES" sz="3200" b="1" dirty="0">
                    <a:solidFill>
                      <a:schemeClr val="tx1"/>
                    </a:solidFill>
                  </a:rPr>
                  <a:t> </a:t>
                </a:r>
                <a:endParaRPr lang="es-PE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B5F4AA65-F6E1-42A5-BB4F-2807C4A628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3735" y="6764036"/>
                <a:ext cx="2505507" cy="12153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lecha: a la derecha 22">
            <a:extLst>
              <a:ext uri="{FF2B5EF4-FFF2-40B4-BE49-F238E27FC236}">
                <a16:creationId xmlns:a16="http://schemas.microsoft.com/office/drawing/2014/main" id="{5AC9633C-8D17-49AC-82F6-D3BFC4AE9F5D}"/>
              </a:ext>
            </a:extLst>
          </p:cNvPr>
          <p:cNvSpPr/>
          <p:nvPr/>
        </p:nvSpPr>
        <p:spPr>
          <a:xfrm>
            <a:off x="8307482" y="7027133"/>
            <a:ext cx="834105" cy="68915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F4A7060-848E-4A49-BF6B-6957CC76E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253" y="2267301"/>
            <a:ext cx="10454748" cy="316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A7010-B586-4F12-B665-95FF826F9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800" b="1" dirty="0">
                <a:solidFill>
                  <a:srgbClr val="C00000"/>
                </a:solidFill>
              </a:rPr>
              <a:t>2) Rutinas de Retardo: Por lazo simple</a:t>
            </a:r>
            <a:endParaRPr lang="es-PE" sz="4800" dirty="0"/>
          </a:p>
        </p:txBody>
      </p:sp>
      <p:sp>
        <p:nvSpPr>
          <p:cNvPr id="9" name="Marcador de contenido 4">
            <a:extLst>
              <a:ext uri="{FF2B5EF4-FFF2-40B4-BE49-F238E27FC236}">
                <a16:creationId xmlns:a16="http://schemas.microsoft.com/office/drawing/2014/main" id="{D34A2E96-EEBE-468E-A56F-DFD1512DA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971" y="2322204"/>
            <a:ext cx="11215271" cy="64613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b="1" dirty="0"/>
              <a:t>Ejemplo: </a:t>
            </a:r>
          </a:p>
          <a:p>
            <a:pPr marL="0" indent="0">
              <a:buNone/>
            </a:pPr>
            <a:r>
              <a:rPr lang="es-ES" sz="2800" dirty="0"/>
              <a:t>Calcular el valor de la constante k, para obtener una subrutina de retardo de 500us, para un </a:t>
            </a:r>
            <a:r>
              <a:rPr lang="es-ES" sz="2800" b="1" i="1" dirty="0"/>
              <a:t>ciclo de instrucción (C.I) = 1us</a:t>
            </a:r>
            <a:r>
              <a:rPr lang="es-ES" sz="2800" dirty="0"/>
              <a:t>.</a:t>
            </a:r>
          </a:p>
          <a:p>
            <a:pPr marL="0" indent="0">
              <a:buNone/>
            </a:pPr>
            <a:endParaRPr lang="es-PE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3B19B2AA-809A-4532-AEFE-745BE36741E7}"/>
                  </a:ext>
                </a:extLst>
              </p:cNvPr>
              <p:cNvSpPr/>
              <p:nvPr/>
            </p:nvSpPr>
            <p:spPr>
              <a:xfrm>
                <a:off x="3402964" y="4097445"/>
                <a:ext cx="7197715" cy="101150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𝐤</m:t>
                      </m:r>
                      <m:r>
                        <a:rPr lang="es-ES" sz="2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  <m:r>
                            <a:rPr lang="es-ES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−(</m:t>
                          </m:r>
                          <m:r>
                            <a:rPr lang="es-ES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s-E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s-E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s-E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s-ES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ES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s-E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s-E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s-E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den>
                      </m:f>
                      <m:r>
                        <a:rPr lang="es-ES" sz="2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s-E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𝟓𝟎𝟎</m:t>
                          </m:r>
                          <m:r>
                            <a:rPr lang="es-ES" sz="28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s-ES" sz="28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es-ES" sz="28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s-ES" sz="2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𝟏𝟐𝟑</m:t>
                      </m:r>
                      <m:r>
                        <a:rPr lang="es-ES" sz="2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ES" sz="2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s-ES" sz="2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s-E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𝟏𝟐𝟑</m:t>
                      </m:r>
                    </m:oMath>
                  </m:oMathPara>
                </a14:m>
                <a:endParaRPr lang="es-PE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3B19B2AA-809A-4532-AEFE-745BE36741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964" y="4097445"/>
                <a:ext cx="7197715" cy="10115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ángulo 23">
                <a:extLst>
                  <a:ext uri="{FF2B5EF4-FFF2-40B4-BE49-F238E27FC236}">
                    <a16:creationId xmlns:a16="http://schemas.microsoft.com/office/drawing/2014/main" id="{91422A4F-C5D4-4B50-80A7-929631872366}"/>
                  </a:ext>
                </a:extLst>
              </p:cNvPr>
              <p:cNvSpPr/>
              <p:nvPr/>
            </p:nvSpPr>
            <p:spPr>
              <a:xfrm>
                <a:off x="3704318" y="5379842"/>
                <a:ext cx="6590015" cy="78945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𝐓</m:t>
                      </m:r>
                      <m:r>
                        <a:rPr lang="es-ES" sz="2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s-ES" sz="28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sz="28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𝟒𝐤</m:t>
                          </m:r>
                        </m:e>
                      </m:d>
                      <m:r>
                        <a:rPr lang="es-ES" sz="2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s-E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d>
                        <m:dPr>
                          <m:ctrlPr>
                            <a:rPr lang="es-E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𝟏𝟐𝟑</m:t>
                          </m:r>
                        </m:e>
                      </m:d>
                      <m:r>
                        <a:rPr lang="es-ES" sz="2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𝟒𝟗𝟕</m:t>
                      </m:r>
                      <m:r>
                        <a:rPr lang="es-ES" sz="2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s-E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es-PE" sz="2800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Rectángulo 23">
                <a:extLst>
                  <a:ext uri="{FF2B5EF4-FFF2-40B4-BE49-F238E27FC236}">
                    <a16:creationId xmlns:a16="http://schemas.microsoft.com/office/drawing/2014/main" id="{91422A4F-C5D4-4B50-80A7-9296318723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318" y="5379842"/>
                <a:ext cx="6590015" cy="7894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Flecha: a la derecha 32">
            <a:extLst>
              <a:ext uri="{FF2B5EF4-FFF2-40B4-BE49-F238E27FC236}">
                <a16:creationId xmlns:a16="http://schemas.microsoft.com/office/drawing/2014/main" id="{E2654801-A57E-4554-842C-4DEE622497EF}"/>
              </a:ext>
            </a:extLst>
          </p:cNvPr>
          <p:cNvSpPr/>
          <p:nvPr/>
        </p:nvSpPr>
        <p:spPr>
          <a:xfrm>
            <a:off x="2677973" y="5019658"/>
            <a:ext cx="720285" cy="54841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ángulo 36">
                <a:extLst>
                  <a:ext uri="{FF2B5EF4-FFF2-40B4-BE49-F238E27FC236}">
                    <a16:creationId xmlns:a16="http://schemas.microsoft.com/office/drawing/2014/main" id="{EE64E754-CC3C-419D-8ABA-5BBBF5ABFDF5}"/>
                  </a:ext>
                </a:extLst>
              </p:cNvPr>
              <p:cNvSpPr/>
              <p:nvPr/>
            </p:nvSpPr>
            <p:spPr>
              <a:xfrm>
                <a:off x="2804827" y="6568154"/>
                <a:ext cx="4410917" cy="20147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b="1" dirty="0">
                  <a:solidFill>
                    <a:schemeClr val="tx1"/>
                  </a:solidFill>
                </a:endParaRPr>
              </a:p>
              <a:p>
                <a:pPr algn="ctr"/>
                <a:endParaRPr lang="es-ES" b="1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s-ES" sz="2800" b="1" dirty="0">
                    <a:solidFill>
                      <a:schemeClr val="tx1"/>
                    </a:solidFill>
                  </a:rPr>
                  <a:t>Para T </a:t>
                </a:r>
                <a14:m>
                  <m:oMath xmlns:m="http://schemas.openxmlformats.org/officeDocument/2006/math">
                    <m:r>
                      <a:rPr lang="es-E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 </m:t>
                    </m:r>
                  </m:oMath>
                </a14:m>
                <a:r>
                  <a:rPr lang="es-ES" sz="2800" b="1" dirty="0">
                    <a:solidFill>
                      <a:schemeClr val="tx1"/>
                    </a:solidFill>
                  </a:rPr>
                  <a:t>1ms =&gt; k = 249.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s-ES" sz="2800" b="1" dirty="0">
                    <a:solidFill>
                      <a:schemeClr val="tx1"/>
                    </a:solidFill>
                  </a:rPr>
                  <a:t>Para T </a:t>
                </a:r>
                <a14:m>
                  <m:oMath xmlns:m="http://schemas.openxmlformats.org/officeDocument/2006/math">
                    <m:r>
                      <a:rPr lang="es-E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s-E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s-ES" sz="2800" b="1" dirty="0">
                    <a:solidFill>
                      <a:schemeClr val="tx1"/>
                    </a:solidFill>
                  </a:rPr>
                  <a:t>ms =&gt; k = 498.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s-ES" sz="2800" b="1" dirty="0">
                    <a:solidFill>
                      <a:schemeClr val="tx1"/>
                    </a:solidFill>
                  </a:rPr>
                  <a:t>Para T </a:t>
                </a:r>
                <a14:m>
                  <m:oMath xmlns:m="http://schemas.openxmlformats.org/officeDocument/2006/math">
                    <m:r>
                      <a:rPr lang="es-E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s-ES" sz="28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s-ES" sz="2800" b="1" dirty="0">
                    <a:solidFill>
                      <a:schemeClr val="tx1"/>
                    </a:solidFill>
                  </a:rPr>
                  <a:t>ms =&gt; k = 748.</a:t>
                </a:r>
              </a:p>
              <a:p>
                <a:pPr algn="ctr"/>
                <a:endParaRPr lang="es-ES" sz="2800" b="1" dirty="0">
                  <a:solidFill>
                    <a:schemeClr val="tx1"/>
                  </a:solidFill>
                </a:endParaRPr>
              </a:p>
              <a:p>
                <a:pPr algn="ctr"/>
                <a:endParaRPr lang="es-P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tángulo 36">
                <a:extLst>
                  <a:ext uri="{FF2B5EF4-FFF2-40B4-BE49-F238E27FC236}">
                    <a16:creationId xmlns:a16="http://schemas.microsoft.com/office/drawing/2014/main" id="{EE64E754-CC3C-419D-8ABA-5BBBF5ABFD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827" y="6568154"/>
                <a:ext cx="4410917" cy="2014791"/>
              </a:xfrm>
              <a:prstGeom prst="rect">
                <a:avLst/>
              </a:prstGeom>
              <a:blipFill>
                <a:blip r:embed="rId5"/>
                <a:stretch>
                  <a:fillRect b="-15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4" name="Gráfico 43" descr="Marca de verificación">
            <a:extLst>
              <a:ext uri="{FF2B5EF4-FFF2-40B4-BE49-F238E27FC236}">
                <a16:creationId xmlns:a16="http://schemas.microsoft.com/office/drawing/2014/main" id="{329A3B35-1492-4FE8-B46A-D9F62AA35A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95222" y="6568154"/>
            <a:ext cx="543438" cy="543438"/>
          </a:xfrm>
          <a:prstGeom prst="rect">
            <a:avLst/>
          </a:prstGeom>
        </p:spPr>
      </p:pic>
      <p:pic>
        <p:nvPicPr>
          <p:cNvPr id="46" name="Gráfico 45" descr="Cerrar">
            <a:extLst>
              <a:ext uri="{FF2B5EF4-FFF2-40B4-BE49-F238E27FC236}">
                <a16:creationId xmlns:a16="http://schemas.microsoft.com/office/drawing/2014/main" id="{BAC41C51-22CA-47F0-B12D-5E6793F38C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58538" y="7285064"/>
            <a:ext cx="450761" cy="450761"/>
          </a:xfrm>
          <a:prstGeom prst="rect">
            <a:avLst/>
          </a:prstGeom>
        </p:spPr>
      </p:pic>
      <p:pic>
        <p:nvPicPr>
          <p:cNvPr id="48" name="Gráfico 47" descr="Cerrar">
            <a:extLst>
              <a:ext uri="{FF2B5EF4-FFF2-40B4-BE49-F238E27FC236}">
                <a16:creationId xmlns:a16="http://schemas.microsoft.com/office/drawing/2014/main" id="{69C8C99F-4F3F-49F0-91A9-B23A07A627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26441" y="7934004"/>
            <a:ext cx="450761" cy="450761"/>
          </a:xfrm>
          <a:prstGeom prst="rect">
            <a:avLst/>
          </a:prstGeom>
        </p:spPr>
      </p:pic>
      <p:sp>
        <p:nvSpPr>
          <p:cNvPr id="50" name="Rectángulo 49">
            <a:extLst>
              <a:ext uri="{FF2B5EF4-FFF2-40B4-BE49-F238E27FC236}">
                <a16:creationId xmlns:a16="http://schemas.microsoft.com/office/drawing/2014/main" id="{2207878E-C7CD-491B-99B6-8557DF1B24DF}"/>
              </a:ext>
            </a:extLst>
          </p:cNvPr>
          <p:cNvSpPr/>
          <p:nvPr/>
        </p:nvSpPr>
        <p:spPr>
          <a:xfrm>
            <a:off x="8381637" y="6514029"/>
            <a:ext cx="4183877" cy="16033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chemeClr val="tx1"/>
                </a:solidFill>
              </a:rPr>
              <a:t>¿Qué hago ahora si deseo mas TIEMPO?</a:t>
            </a:r>
            <a:endParaRPr lang="es-PE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: esquinas redondeadas 2">
                <a:extLst>
                  <a:ext uri="{FF2B5EF4-FFF2-40B4-BE49-F238E27FC236}">
                    <a16:creationId xmlns:a16="http://schemas.microsoft.com/office/drawing/2014/main" id="{C8AB0972-83FC-4B1F-8779-BFF9F3C4CD02}"/>
                  </a:ext>
                </a:extLst>
              </p:cNvPr>
              <p:cNvSpPr/>
              <p:nvPr/>
            </p:nvSpPr>
            <p:spPr>
              <a:xfrm>
                <a:off x="443482" y="4019577"/>
                <a:ext cx="2056781" cy="2548576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400" b="1" dirty="0">
                    <a:solidFill>
                      <a:schemeClr val="tx1"/>
                    </a:solidFill>
                  </a:rPr>
                  <a:t>OJO</a:t>
                </a:r>
              </a:p>
              <a:p>
                <a:r>
                  <a:rPr lang="es-ES" b="1" dirty="0">
                    <a:solidFill>
                      <a:schemeClr val="tx1"/>
                    </a:solidFill>
                  </a:rPr>
                  <a:t>No se tomo en cuenta el C.I, ya que es de </a:t>
                </a:r>
                <a:r>
                  <a:rPr lang="es-ES" b="1" dirty="0">
                    <a:solidFill>
                      <a:srgbClr val="FF0000"/>
                    </a:solidFill>
                  </a:rPr>
                  <a:t>1</a:t>
                </a:r>
                <a:r>
                  <a:rPr lang="el-GR" sz="18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l-GR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𝝁</m:t>
                    </m:r>
                    <m:r>
                      <a:rPr lang="es-ES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s-ES" b="1" dirty="0">
                    <a:solidFill>
                      <a:schemeClr val="tx1"/>
                    </a:solidFill>
                  </a:rPr>
                  <a:t>, y para simplificar los cálculos, se hará todo en función de </a:t>
                </a:r>
                <a14:m>
                  <m:oMath xmlns:m="http://schemas.openxmlformats.org/officeDocument/2006/math">
                    <m:r>
                      <a:rPr lang="el-G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𝝁</m:t>
                    </m:r>
                    <m:r>
                      <a:rPr lang="es-E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s-PE" b="1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endParaRPr lang="es-PE" dirty="0"/>
              </a:p>
            </p:txBody>
          </p:sp>
        </mc:Choice>
        <mc:Fallback xmlns="">
          <p:sp>
            <p:nvSpPr>
              <p:cNvPr id="3" name="Rectángulo: esquinas redondeadas 2">
                <a:extLst>
                  <a:ext uri="{FF2B5EF4-FFF2-40B4-BE49-F238E27FC236}">
                    <a16:creationId xmlns:a16="http://schemas.microsoft.com/office/drawing/2014/main" id="{C8AB0972-83FC-4B1F-8779-BFF9F3C4CD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82" y="4019577"/>
                <a:ext cx="2056781" cy="2548576"/>
              </a:xfrm>
              <a:prstGeom prst="roundRect">
                <a:avLst/>
              </a:prstGeom>
              <a:blipFill>
                <a:blip r:embed="rId10"/>
                <a:stretch>
                  <a:fillRect t="-35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9591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A7010-B586-4F12-B665-95FF826F9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800" b="1" dirty="0">
                <a:solidFill>
                  <a:srgbClr val="C00000"/>
                </a:solidFill>
              </a:rPr>
              <a:t>3) Rutinas de Retardo: Por lazos anidados</a:t>
            </a:r>
            <a:endParaRPr lang="es-PE" sz="4800" dirty="0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8B715A96-0422-43B5-B0CB-76C479783268}"/>
              </a:ext>
            </a:extLst>
          </p:cNvPr>
          <p:cNvSpPr/>
          <p:nvPr/>
        </p:nvSpPr>
        <p:spPr>
          <a:xfrm>
            <a:off x="6351404" y="4605931"/>
            <a:ext cx="880366" cy="84176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43AE498-B8D3-4173-BE33-C18E8F4875CE}"/>
              </a:ext>
            </a:extLst>
          </p:cNvPr>
          <p:cNvSpPr/>
          <p:nvPr/>
        </p:nvSpPr>
        <p:spPr>
          <a:xfrm>
            <a:off x="1274713" y="8082055"/>
            <a:ext cx="5337841" cy="7588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i="1" dirty="0">
                <a:solidFill>
                  <a:schemeClr val="tx1"/>
                </a:solidFill>
              </a:rPr>
              <a:t>D</a:t>
            </a:r>
            <a:r>
              <a:rPr lang="es-PE" sz="2000" b="1" i="1" dirty="0">
                <a:solidFill>
                  <a:schemeClr val="tx1"/>
                </a:solidFill>
              </a:rPr>
              <a:t>iagrama de flujo de una subrutina de retardo con lazos anidados.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50942F3-6647-45F4-A870-AB0BDB6F5143}"/>
              </a:ext>
            </a:extLst>
          </p:cNvPr>
          <p:cNvSpPr/>
          <p:nvPr/>
        </p:nvSpPr>
        <p:spPr>
          <a:xfrm>
            <a:off x="7166691" y="8026534"/>
            <a:ext cx="5174738" cy="548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i="1" dirty="0">
                <a:solidFill>
                  <a:schemeClr val="tx1"/>
                </a:solidFill>
              </a:rPr>
              <a:t>Código  en ensamblador del diagrama de flujo</a:t>
            </a:r>
            <a:endParaRPr lang="es-PE" sz="2000" b="1" i="1" dirty="0">
              <a:solidFill>
                <a:schemeClr val="tx1"/>
              </a:solidFill>
            </a:endParaRPr>
          </a:p>
        </p:txBody>
      </p:sp>
      <p:pic>
        <p:nvPicPr>
          <p:cNvPr id="5" name="Imagen 4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AD788D61-0010-4F0F-A9D4-3F57FC43C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874" y="2083875"/>
            <a:ext cx="4472151" cy="58395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42EAD38-8DC1-4BD4-8EFD-18243A6E8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4426" y="2421761"/>
            <a:ext cx="3842423" cy="529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261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A7010-B586-4F12-B665-95FF826F9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800" b="1" dirty="0">
                <a:solidFill>
                  <a:srgbClr val="C00000"/>
                </a:solidFill>
              </a:rPr>
              <a:t>4) Rutinas de Retardo: Librería para Retardos</a:t>
            </a:r>
            <a:endParaRPr lang="es-PE" sz="4800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0EBCE636-2B2B-4841-A44C-1047D38E3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PE" sz="2800" dirty="0"/>
              <a:t>Los retardos son probablemente las subrutinas mas utilizadas dentro de los programas, es por ello importante disponer de una buena librería de subrutinas con muchos tiempos de temporización. </a:t>
            </a:r>
          </a:p>
          <a:p>
            <a:r>
              <a:rPr lang="es-PE" sz="2800" dirty="0"/>
              <a:t>Esta librería cuenta con subrutinas de retardo de </a:t>
            </a:r>
            <a:r>
              <a:rPr lang="es-PE" sz="2800" b="1" dirty="0">
                <a:solidFill>
                  <a:srgbClr val="FF0000"/>
                </a:solidFill>
              </a:rPr>
              <a:t>4 </a:t>
            </a:r>
            <a:r>
              <a:rPr lang="es-PE" sz="2800" b="1" dirty="0" err="1">
                <a:solidFill>
                  <a:srgbClr val="FF0000"/>
                </a:solidFill>
              </a:rPr>
              <a:t>us</a:t>
            </a:r>
            <a:r>
              <a:rPr lang="es-PE" sz="2800" b="1" dirty="0">
                <a:solidFill>
                  <a:srgbClr val="FF0000"/>
                </a:solidFill>
              </a:rPr>
              <a:t> hasta 20 segundos</a:t>
            </a:r>
            <a:r>
              <a:rPr lang="es-PE" sz="2800" dirty="0"/>
              <a:t>.</a:t>
            </a:r>
          </a:p>
          <a:p>
            <a:r>
              <a:rPr lang="es-PE" sz="2800" dirty="0"/>
              <a:t>Incluir esta </a:t>
            </a:r>
            <a:r>
              <a:rPr lang="es-PE" sz="2800" dirty="0" err="1"/>
              <a:t>libreria</a:t>
            </a:r>
            <a:r>
              <a:rPr lang="es-PE" sz="2800" dirty="0"/>
              <a:t> con el nombre </a:t>
            </a:r>
            <a:r>
              <a:rPr lang="es-PE" sz="2800" b="1" dirty="0">
                <a:solidFill>
                  <a:srgbClr val="FF0000"/>
                </a:solidFill>
              </a:rPr>
              <a:t>#include "retardos.inc"</a:t>
            </a:r>
            <a:r>
              <a:rPr lang="es-PE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97396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2234</TotalTime>
  <Words>794</Words>
  <Application>Microsoft Office PowerPoint</Application>
  <PresentationFormat>Personalizado</PresentationFormat>
  <Paragraphs>71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Helvetica Neue Light</vt:lpstr>
      <vt:lpstr>Tema de Office</vt:lpstr>
      <vt:lpstr>Microcontroladores</vt:lpstr>
      <vt:lpstr>Actividades:</vt:lpstr>
      <vt:lpstr>Rutinas de Retardo</vt:lpstr>
      <vt:lpstr>1) Rutinas de Retardo:</vt:lpstr>
      <vt:lpstr>2) Rutinas de Retardo: Por lazo simple</vt:lpstr>
      <vt:lpstr>2) Rutinas de Retardo: Por lazo simple</vt:lpstr>
      <vt:lpstr>2) Rutinas de Retardo: Por lazo simple</vt:lpstr>
      <vt:lpstr>3) Rutinas de Retardo: Por lazos anidados</vt:lpstr>
      <vt:lpstr>4) Rutinas de Retardo: Librería para Retardos</vt:lpstr>
      <vt:lpstr>Ejemplo 1: </vt:lpstr>
      <vt:lpstr>Ejemplo 2: Contador de Programa(PC)</vt:lpstr>
      <vt:lpstr>Ejemplo 2: Actividad</vt:lpstr>
      <vt:lpstr>Ejemplo 3: Display 7 segmentos</vt:lpstr>
      <vt:lpstr>Ejemplo 3: Actividades</vt:lpstr>
      <vt:lpstr>Ejemplo 3: Actividades</vt:lpstr>
      <vt:lpstr>Ejemplo 4: Tabla de datos </vt:lpstr>
      <vt:lpstr>Ejemplo 4: Actividades</vt:lpstr>
      <vt:lpstr>GRACIAS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Raul Luyo Salvatierra</dc:creator>
  <cp:lastModifiedBy>Luz Adanaque Infante</cp:lastModifiedBy>
  <cp:revision>77</cp:revision>
  <dcterms:created xsi:type="dcterms:W3CDTF">2020-08-10T22:49:46Z</dcterms:created>
  <dcterms:modified xsi:type="dcterms:W3CDTF">2021-08-03T04:04:50Z</dcterms:modified>
</cp:coreProperties>
</file>