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11"/>
    <p:restoredTop sz="94645"/>
  </p:normalViewPr>
  <p:slideViewPr>
    <p:cSldViewPr snapToGrid="0" snapToObjects="1">
      <p:cViewPr varScale="1">
        <p:scale>
          <a:sx n="147" d="100"/>
          <a:sy n="147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907F8-4375-5440-B365-51369EE33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4B0E4-EA18-2844-B9B8-861C8857C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20F549-A225-EC43-A719-B670B49A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28F-CC1D-434E-B7FD-EA8504EC2F88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14FB07-5007-284A-AF40-A31AA3D5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C3E252-F7C6-7647-8552-E3422C58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0FC-B729-6E48-8D58-028E79D324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84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485F3-4EC4-CB42-8170-90C25605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2DFBE4-A29F-1547-AE15-96962481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1687A5-91CA-E74C-812A-B98E1AF6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28F-CC1D-434E-B7FD-EA8504EC2F88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0AE3A-9BF5-A74C-8854-A06F2955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1390B6-DCF4-D648-8D9E-F2DE638E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0FC-B729-6E48-8D58-028E79D324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3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943E89-2E14-484D-B693-5F11217F1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7D1AB8-1C4A-FD4A-9EB4-348F71F30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32AA54-24E6-0B48-928A-55148FB6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28F-CC1D-434E-B7FD-EA8504EC2F88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27955E-2F7F-5D4C-8B61-E3B97673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27949E-C7D6-A64E-8969-59484B1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0FC-B729-6E48-8D58-028E79D324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22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ACF74-3A98-794E-9FD5-237FE62B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BC28C-8770-BC4A-89F4-7752987DA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879074-D6CB-D744-B28B-CB55E8A1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28F-CC1D-434E-B7FD-EA8504EC2F88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21D3E-8134-E54E-9603-C350CAC5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0CF8C3-D5F0-E840-8705-524F0F0A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0FC-B729-6E48-8D58-028E79D324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902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F71B0-560A-8348-B7E3-418D455B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B1EEA1-81D0-5142-A560-F151FB440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5AC5DC-B27A-0748-AC34-1E921139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28F-CC1D-434E-B7FD-EA8504EC2F88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9F22C6-1EE7-954A-B391-5EC64E7D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84714-650D-5A42-832B-08D299C5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0FC-B729-6E48-8D58-028E79D324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24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004CA-5334-364F-B4AD-2DA14472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2CF5D-AA78-8542-977E-51D6E6F89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DA7D2B-AE60-8142-B64F-ADD74B0CA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84CCBF-2684-4040-ADEF-275995E9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28F-CC1D-434E-B7FD-EA8504EC2F88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C46BD4-9AF5-FD40-ADE9-DBC82946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3231BC-20FC-E04C-B120-CDBAB4A9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0FC-B729-6E48-8D58-028E79D324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362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64CFE-71C4-E84A-8E66-B6E9FA23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509676-A612-4941-8AB6-269FE7445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4C73D1-8A7F-7B49-8DB1-196D03863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B152C9-8F26-8047-AA0E-F85DCBC53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711A84-E038-F947-B41E-A2CAFC07F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19C134-0F43-4045-ACAE-2DA7869C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28F-CC1D-434E-B7FD-EA8504EC2F88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30D331-F6E0-7546-A0E0-FEAAE0B3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C5AC7E-A116-8A49-B6D3-1C6F8601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0FC-B729-6E48-8D58-028E79D324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064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A199F-ACE6-6F49-9C87-EB8BA910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31BD9D-E291-394B-BCBF-C306FB3D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28F-CC1D-434E-B7FD-EA8504EC2F88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13F85B-A95D-8941-B522-3FF28D6D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05141E-EA97-FF4B-91F9-4B060995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0FC-B729-6E48-8D58-028E79D324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781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904504-EE71-A445-8695-5768293A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28F-CC1D-434E-B7FD-EA8504EC2F88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65B545-97D0-124F-B507-4464C8C0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29CAF9-91BB-5847-B27F-AC4E949E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0FC-B729-6E48-8D58-028E79D324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742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FCAA5-0400-194C-8884-8D207D7E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BB9FA-7528-EE40-8EC9-750623434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1DC769-8C76-3C44-A29E-E3C92F632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0B483D-4097-5342-AA43-B4E78E7B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28F-CC1D-434E-B7FD-EA8504EC2F88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4C49D0-D808-2E4F-B599-B08A91AA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6F722F-F526-534B-BA19-4C718368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0FC-B729-6E48-8D58-028E79D324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018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E152A-B6A7-644B-90EB-3F112D1E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5656BA-1F3B-EB44-88EF-112494871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FA91C0-6895-4648-81B0-2877F624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FD2330-2CB1-4949-B1C0-CBB44D88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28F-CC1D-434E-B7FD-EA8504EC2F88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AE2364-BD5D-3040-A553-F5EE0CC3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14B0DE-3C6D-C943-ACAC-36BE04DA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10FC-B729-6E48-8D58-028E79D324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435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667D8B-6AB3-E748-B7EE-F978D9AB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9C63C7-2146-D544-96D6-65806817D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AF7DB6-898E-1B4B-9D6F-ED66ACD88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7828F-CC1D-434E-B7FD-EA8504EC2F88}" type="datetimeFigureOut">
              <a:rPr lang="es-CO" smtClean="0"/>
              <a:t>29/01/21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CC1202-C021-774F-A115-90929593B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DE7B2D-3B30-F947-9187-CFF280AEC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10FC-B729-6E48-8D58-028E79D324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450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C402510-8C3C-F14F-9A01-AC95C40C9FF6}"/>
              </a:ext>
            </a:extLst>
          </p:cNvPr>
          <p:cNvSpPr/>
          <p:nvPr/>
        </p:nvSpPr>
        <p:spPr>
          <a:xfrm>
            <a:off x="361950" y="1475014"/>
            <a:ext cx="1676400" cy="10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Web api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11D6B2-C8B4-2F40-91E0-29A2E1924CD7}"/>
              </a:ext>
            </a:extLst>
          </p:cNvPr>
          <p:cNvSpPr/>
          <p:nvPr/>
        </p:nvSpPr>
        <p:spPr>
          <a:xfrm>
            <a:off x="2609850" y="1475014"/>
            <a:ext cx="1657350" cy="10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Service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DB2194F-0C3A-2040-B4AF-D75784D7B32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38350" y="1994807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DE066D41-76CF-094F-A150-35E33454F2DE}"/>
              </a:ext>
            </a:extLst>
          </p:cNvPr>
          <p:cNvSpPr/>
          <p:nvPr/>
        </p:nvSpPr>
        <p:spPr>
          <a:xfrm>
            <a:off x="4838700" y="1475014"/>
            <a:ext cx="1657350" cy="10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BL</a:t>
            </a:r>
          </a:p>
          <a:p>
            <a:pPr algn="ctr"/>
            <a:r>
              <a:rPr lang="es-CO" dirty="0"/>
              <a:t>ConfigAutoMapper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0E56101-99DC-2743-BA32-CAD2137ECE3A}"/>
              </a:ext>
            </a:extLst>
          </p:cNvPr>
          <p:cNvSpPr/>
          <p:nvPr/>
        </p:nvSpPr>
        <p:spPr>
          <a:xfrm>
            <a:off x="6953250" y="1475014"/>
            <a:ext cx="3200400" cy="140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DAL</a:t>
            </a:r>
          </a:p>
          <a:p>
            <a:pPr algn="ctr"/>
            <a:r>
              <a:rPr lang="es-CO" dirty="0"/>
              <a:t>Repository</a:t>
            </a:r>
          </a:p>
          <a:p>
            <a:pPr algn="ctr"/>
            <a:r>
              <a:rPr lang="es-CO" dirty="0"/>
              <a:t>Models</a:t>
            </a:r>
          </a:p>
        </p:txBody>
      </p:sp>
      <p:sp>
        <p:nvSpPr>
          <p:cNvPr id="10" name="Lata 9">
            <a:extLst>
              <a:ext uri="{FF2B5EF4-FFF2-40B4-BE49-F238E27FC236}">
                <a16:creationId xmlns:a16="http://schemas.microsoft.com/office/drawing/2014/main" id="{63F4F3AA-DA08-6149-B514-C3BB44B21904}"/>
              </a:ext>
            </a:extLst>
          </p:cNvPr>
          <p:cNvSpPr/>
          <p:nvPr/>
        </p:nvSpPr>
        <p:spPr>
          <a:xfrm>
            <a:off x="11068050" y="1638300"/>
            <a:ext cx="895350" cy="876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BD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30687F-7BBF-CD44-A8BA-DA6E833BBD1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267200" y="1994807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D41621C-4349-B049-9C18-6D789A0FD9FB}"/>
              </a:ext>
            </a:extLst>
          </p:cNvPr>
          <p:cNvCxnSpPr>
            <a:stCxn id="8" idx="3"/>
          </p:cNvCxnSpPr>
          <p:nvPr/>
        </p:nvCxnSpPr>
        <p:spPr>
          <a:xfrm>
            <a:off x="6496050" y="199480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019D15F-2F05-C348-A6E3-3B6D3A42102C}"/>
              </a:ext>
            </a:extLst>
          </p:cNvPr>
          <p:cNvCxnSpPr>
            <a:stCxn id="9" idx="3"/>
          </p:cNvCxnSpPr>
          <p:nvPr/>
        </p:nvCxnSpPr>
        <p:spPr>
          <a:xfrm>
            <a:off x="10153650" y="2175782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9ADA79F-11D4-6E4A-B7E3-B4DE59C7BD35}"/>
              </a:ext>
            </a:extLst>
          </p:cNvPr>
          <p:cNvSpPr/>
          <p:nvPr/>
        </p:nvSpPr>
        <p:spPr>
          <a:xfrm>
            <a:off x="361950" y="3429000"/>
            <a:ext cx="97917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DTO y Commons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4B88893-0496-454B-97DA-7DEF3346C1F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0153650" y="1638300"/>
            <a:ext cx="1362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69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Macintosh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 Eduardo Romero Suárez</dc:creator>
  <cp:lastModifiedBy>Andrés Eduardo Romero Suárez</cp:lastModifiedBy>
  <cp:revision>2</cp:revision>
  <dcterms:created xsi:type="dcterms:W3CDTF">2021-01-29T23:26:16Z</dcterms:created>
  <dcterms:modified xsi:type="dcterms:W3CDTF">2021-01-29T23:35:18Z</dcterms:modified>
</cp:coreProperties>
</file>