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1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395B3B0-6E0F-4210-932E-1AEF1F24A3B5}">
          <p14:sldIdLst>
            <p14:sldId id="257"/>
            <p14:sldId id="258"/>
          </p14:sldIdLst>
        </p14:section>
        <p14:section name="Sección sin título" id="{5E5BE8FE-4335-49A9-B559-03CCBFD5E575}">
          <p14:sldIdLst>
            <p14:sldId id="259"/>
            <p14:sldId id="260"/>
            <p14:sldId id="262"/>
            <p14:sldId id="263"/>
            <p14:sldId id="264"/>
            <p14:sldId id="266"/>
            <p14:sldId id="265"/>
            <p14:sldId id="261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D128-5D4F-4F5E-810E-ADFE706405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6F6-F342-4A15-A468-6CCFBBEA39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8859041" y="465725"/>
            <a:ext cx="1967724" cy="2002769"/>
            <a:chOff x="7734750" y="1469280"/>
            <a:chExt cx="1967724" cy="2002769"/>
          </a:xfrm>
        </p:grpSpPr>
        <p:pic>
          <p:nvPicPr>
            <p:cNvPr id="7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>
              <a:off x="7768203" y="3102717"/>
              <a:ext cx="193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AZURE WEB APP</a:t>
              </a:r>
              <a:endParaRPr lang="en-US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52720" y="2045183"/>
            <a:ext cx="2177369" cy="2048607"/>
            <a:chOff x="1288339" y="3048794"/>
            <a:chExt cx="2177369" cy="2048607"/>
          </a:xfrm>
        </p:grpSpPr>
        <p:pic>
          <p:nvPicPr>
            <p:cNvPr id="1026" name="Picture 2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39" y="304879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uadroTexto 8"/>
            <p:cNvSpPr txBox="1"/>
            <p:nvPr/>
          </p:nvSpPr>
          <p:spPr>
            <a:xfrm>
              <a:off x="1889296" y="4728069"/>
              <a:ext cx="15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BOT</a:t>
              </a:r>
              <a:endParaRPr lang="en-U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426477" y="3888616"/>
            <a:ext cx="1923585" cy="1966237"/>
            <a:chOff x="4416069" y="3820173"/>
            <a:chExt cx="1923585" cy="1966237"/>
          </a:xfrm>
        </p:grpSpPr>
        <p:pic>
          <p:nvPicPr>
            <p:cNvPr id="6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069" y="382017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4763242" y="5417078"/>
              <a:ext cx="15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SCHEMA</a:t>
              </a:r>
              <a:endParaRPr lang="en-US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435770" y="465669"/>
            <a:ext cx="1976035" cy="1980465"/>
            <a:chOff x="4416069" y="1469280"/>
            <a:chExt cx="1976035" cy="1980465"/>
          </a:xfrm>
        </p:grpSpPr>
        <p:pic>
          <p:nvPicPr>
            <p:cNvPr id="1028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069" y="146928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/>
            <p:cNvSpPr txBox="1"/>
            <p:nvPr/>
          </p:nvSpPr>
          <p:spPr>
            <a:xfrm>
              <a:off x="4815692" y="3080413"/>
              <a:ext cx="15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RUNTIME</a:t>
              </a:r>
              <a:endParaRPr lang="en-US" dirty="0"/>
            </a:p>
          </p:txBody>
        </p:sp>
      </p:grpSp>
      <p:cxnSp>
        <p:nvCxnSpPr>
          <p:cNvPr id="17" name="Conector angular 16"/>
          <p:cNvCxnSpPr>
            <a:stCxn id="1026" idx="3"/>
            <a:endCxn id="1028" idx="1"/>
          </p:cNvCxnSpPr>
          <p:nvPr/>
        </p:nvCxnSpPr>
        <p:spPr>
          <a:xfrm flipV="1">
            <a:off x="2557720" y="1418169"/>
            <a:ext cx="1878050" cy="15795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026" idx="3"/>
            <a:endCxn id="6" idx="1"/>
          </p:cNvCxnSpPr>
          <p:nvPr/>
        </p:nvCxnSpPr>
        <p:spPr>
          <a:xfrm>
            <a:off x="2557720" y="2997683"/>
            <a:ext cx="1868757" cy="18434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028" idx="3"/>
            <a:endCxn id="7" idx="1"/>
          </p:cNvCxnSpPr>
          <p:nvPr/>
        </p:nvCxnSpPr>
        <p:spPr>
          <a:xfrm>
            <a:off x="6340770" y="1418169"/>
            <a:ext cx="2518271" cy="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8914921" y="3889618"/>
            <a:ext cx="2032773" cy="1966296"/>
            <a:chOff x="7734750" y="1469280"/>
            <a:chExt cx="2032773" cy="1966296"/>
          </a:xfrm>
        </p:grpSpPr>
        <p:pic>
          <p:nvPicPr>
            <p:cNvPr id="30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ln w="38100" cap="sq">
              <a:solidFill>
                <a:srgbClr val="FF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Texto 30"/>
            <p:cNvSpPr txBox="1"/>
            <p:nvPr/>
          </p:nvSpPr>
          <p:spPr>
            <a:xfrm>
              <a:off x="7833252" y="3066244"/>
              <a:ext cx="193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CUSTOM ACTION</a:t>
              </a:r>
              <a:endParaRPr lang="en-US" dirty="0"/>
            </a:p>
          </p:txBody>
        </p:sp>
      </p:grpSp>
      <p:cxnSp>
        <p:nvCxnSpPr>
          <p:cNvPr id="32" name="Conector angular 31"/>
          <p:cNvCxnSpPr>
            <a:stCxn id="1028" idx="3"/>
            <a:endCxn id="30" idx="1"/>
          </p:cNvCxnSpPr>
          <p:nvPr/>
        </p:nvCxnSpPr>
        <p:spPr>
          <a:xfrm>
            <a:off x="6340770" y="1418169"/>
            <a:ext cx="2574151" cy="34239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4" idx="2"/>
            <a:endCxn id="30" idx="0"/>
          </p:cNvCxnSpPr>
          <p:nvPr/>
        </p:nvCxnSpPr>
        <p:spPr>
          <a:xfrm>
            <a:off x="9859630" y="2468494"/>
            <a:ext cx="7791" cy="142112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9527471" y="1415367"/>
            <a:ext cx="15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C#</a:t>
            </a:r>
            <a:endParaRPr lang="en-US" sz="2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9577792" y="4803352"/>
            <a:ext cx="15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C#</a:t>
            </a:r>
            <a:endParaRPr lang="en-US" sz="24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5864355" y="5165430"/>
            <a:ext cx="1576412" cy="1615747"/>
            <a:chOff x="5132871" y="4928984"/>
            <a:chExt cx="1576412" cy="1615747"/>
          </a:xfrm>
        </p:grpSpPr>
        <p:pic>
          <p:nvPicPr>
            <p:cNvPr id="1030" name="Picture 6" descr="File Icons - Download Free Vector Icons | Noun Projec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406" y="4928984"/>
              <a:ext cx="1355616" cy="135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uadroTexto 40"/>
            <p:cNvSpPr txBox="1"/>
            <p:nvPr/>
          </p:nvSpPr>
          <p:spPr>
            <a:xfrm>
              <a:off x="5132871" y="6175399"/>
              <a:ext cx="15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SDK.SCHEMA</a:t>
              </a:r>
              <a:endParaRPr lang="en-US" dirty="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683703" y="5534998"/>
            <a:ext cx="1657953" cy="1084962"/>
            <a:chOff x="4896158" y="4928984"/>
            <a:chExt cx="2627501" cy="1684607"/>
          </a:xfrm>
        </p:grpSpPr>
        <p:pic>
          <p:nvPicPr>
            <p:cNvPr id="44" name="Picture 6" descr="File Icons - Download Free Vector Icons | Noun Projec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407" y="4928984"/>
              <a:ext cx="1355616" cy="135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uadroTexto 44"/>
            <p:cNvSpPr txBox="1"/>
            <p:nvPr/>
          </p:nvSpPr>
          <p:spPr>
            <a:xfrm>
              <a:off x="4896158" y="6183498"/>
              <a:ext cx="2627501" cy="430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 smtClean="0"/>
                <a:t>Custom.schema</a:t>
              </a:r>
              <a:endParaRPr lang="en-US" sz="1200" dirty="0"/>
            </a:p>
          </p:txBody>
        </p:sp>
      </p:grpSp>
      <p:cxnSp>
        <p:nvCxnSpPr>
          <p:cNvPr id="46" name="Conector recto 45"/>
          <p:cNvCxnSpPr/>
          <p:nvPr/>
        </p:nvCxnSpPr>
        <p:spPr>
          <a:xfrm>
            <a:off x="7268784" y="6250392"/>
            <a:ext cx="3370641" cy="1285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9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Generar </a:t>
            </a:r>
            <a:r>
              <a:rPr lang="es-MX" b="1" dirty="0" err="1"/>
              <a:t>Custom</a:t>
            </a:r>
            <a:r>
              <a:rPr lang="es-MX" b="1" dirty="0"/>
              <a:t> </a:t>
            </a:r>
            <a:r>
              <a:rPr lang="es-MX" b="1" dirty="0" err="1"/>
              <a:t>Actions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39491" cy="4351338"/>
          </a:xfrm>
        </p:spPr>
        <p:txBody>
          <a:bodyPr/>
          <a:lstStyle/>
          <a:p>
            <a:r>
              <a:rPr lang="es-MX" dirty="0" smtClean="0"/>
              <a:t>Todas pedirán los siguientes parámetros, ahora sólo queda modificar </a:t>
            </a:r>
            <a:r>
              <a:rPr lang="es-MX" dirty="0"/>
              <a:t>el código </a:t>
            </a:r>
            <a:r>
              <a:rPr lang="es-MX" dirty="0">
                <a:solidFill>
                  <a:srgbClr val="FF0000"/>
                </a:solidFill>
              </a:rPr>
              <a:t>(</a:t>
            </a:r>
            <a:r>
              <a:rPr lang="es-MX" dirty="0" err="1">
                <a:solidFill>
                  <a:srgbClr val="FF0000"/>
                </a:solidFill>
              </a:rPr>
              <a:t>MultiplyDialog.cs</a:t>
            </a:r>
            <a:r>
              <a:rPr lang="es-MX" dirty="0">
                <a:solidFill>
                  <a:srgbClr val="FF0000"/>
                </a:solidFill>
              </a:rPr>
              <a:t>)</a:t>
            </a:r>
            <a:r>
              <a:rPr lang="es-MX" dirty="0"/>
              <a:t> </a:t>
            </a:r>
            <a:r>
              <a:rPr lang="es-MX" dirty="0" smtClean="0"/>
              <a:t>de cada una de las </a:t>
            </a:r>
            <a:r>
              <a:rPr lang="es-MX" dirty="0" err="1" smtClean="0"/>
              <a:t>custom</a:t>
            </a:r>
            <a:r>
              <a:rPr lang="es-MX" dirty="0" smtClean="0"/>
              <a:t> </a:t>
            </a:r>
            <a:r>
              <a:rPr lang="es-MX" dirty="0" err="1" smtClean="0"/>
              <a:t>actions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Y actualizar el </a:t>
            </a:r>
            <a:r>
              <a:rPr lang="es-MX" dirty="0" err="1" smtClean="0"/>
              <a:t>schema</a:t>
            </a:r>
            <a:r>
              <a:rPr lang="es-MX" dirty="0" smtClean="0"/>
              <a:t> para que se modifique la vista de los parámetros en </a:t>
            </a:r>
            <a:r>
              <a:rPr lang="es-MX" dirty="0" err="1" smtClean="0"/>
              <a:t>composer</a:t>
            </a:r>
            <a:r>
              <a:rPr lang="es-MX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99" y="1825625"/>
            <a:ext cx="4448175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7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Publicar </a:t>
            </a:r>
            <a:r>
              <a:rPr lang="es-MX" b="1" dirty="0" err="1"/>
              <a:t>Bot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07377" cy="435133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Proporcionar:</a:t>
            </a:r>
          </a:p>
          <a:p>
            <a:r>
              <a:rPr lang="es-MX" dirty="0" smtClean="0"/>
              <a:t>Nombre del </a:t>
            </a:r>
            <a:r>
              <a:rPr lang="es-MX" dirty="0" err="1" smtClean="0"/>
              <a:t>Bot</a:t>
            </a:r>
            <a:endParaRPr lang="es-MX" dirty="0" smtClean="0"/>
          </a:p>
          <a:p>
            <a:r>
              <a:rPr lang="es-MX" dirty="0" err="1" smtClean="0"/>
              <a:t>Password</a:t>
            </a:r>
            <a:r>
              <a:rPr lang="es-MX" dirty="0" smtClean="0"/>
              <a:t> del </a:t>
            </a:r>
            <a:r>
              <a:rPr lang="es-MX" dirty="0" err="1" smtClean="0"/>
              <a:t>Bot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Nombre y locación del App </a:t>
            </a:r>
            <a:r>
              <a:rPr lang="es-MX" dirty="0" err="1" smtClean="0"/>
              <a:t>Service</a:t>
            </a:r>
            <a:r>
              <a:rPr lang="es-MX" dirty="0" smtClean="0"/>
              <a:t> Plan</a:t>
            </a:r>
          </a:p>
          <a:p>
            <a:endParaRPr lang="es-MX" dirty="0" smtClean="0"/>
          </a:p>
          <a:p>
            <a:r>
              <a:rPr lang="es-MX" dirty="0" smtClean="0"/>
              <a:t>Grupo de recursos</a:t>
            </a:r>
          </a:p>
          <a:p>
            <a:r>
              <a:rPr lang="es-MX" dirty="0" smtClean="0"/>
              <a:t>Recurso de Luis </a:t>
            </a:r>
          </a:p>
          <a:p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77" y="2011680"/>
            <a:ext cx="7631658" cy="32884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5" y="511387"/>
            <a:ext cx="3735977" cy="971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358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Publicar </a:t>
            </a:r>
            <a:r>
              <a:rPr lang="es-MX" b="1" dirty="0" err="1"/>
              <a:t>Bot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script crea el registro de la APP.</a:t>
            </a:r>
          </a:p>
          <a:p>
            <a:r>
              <a:rPr lang="es-MX" dirty="0" smtClean="0"/>
              <a:t>Valida si ya se había registrado.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09" y="1542200"/>
            <a:ext cx="3239713" cy="45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07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Publicar </a:t>
            </a:r>
            <a:r>
              <a:rPr lang="es-MX" b="1" dirty="0" err="1"/>
              <a:t>Bot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 el app </a:t>
            </a:r>
            <a:r>
              <a:rPr lang="es-MX" dirty="0" err="1" smtClean="0"/>
              <a:t>service</a:t>
            </a:r>
            <a:r>
              <a:rPr lang="es-MX" dirty="0" smtClean="0"/>
              <a:t> plan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31" y="2412097"/>
            <a:ext cx="8887938" cy="4261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6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Publicar </a:t>
            </a:r>
            <a:r>
              <a:rPr lang="es-MX" b="1" dirty="0" err="1"/>
              <a:t>Bot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 la aplicación dentro del App </a:t>
            </a:r>
            <a:r>
              <a:rPr lang="es-MX" dirty="0" err="1" smtClean="0"/>
              <a:t>Service</a:t>
            </a:r>
            <a:r>
              <a:rPr lang="es-MX" dirty="0" smtClean="0"/>
              <a:t> plan </a:t>
            </a:r>
            <a:br>
              <a:rPr lang="es-MX" dirty="0" smtClean="0"/>
            </a:br>
            <a:r>
              <a:rPr lang="es-MX" dirty="0" smtClean="0"/>
              <a:t>Con ayuda del </a:t>
            </a:r>
            <a:r>
              <a:rPr lang="es-MX" dirty="0" err="1" smtClean="0"/>
              <a:t>template</a:t>
            </a:r>
            <a:r>
              <a:rPr lang="es-MX" dirty="0" smtClean="0"/>
              <a:t> también crea el registro del </a:t>
            </a:r>
            <a:r>
              <a:rPr lang="es-MX" dirty="0" err="1" smtClean="0"/>
              <a:t>Bot</a:t>
            </a:r>
            <a:r>
              <a:rPr lang="es-MX" dirty="0" smtClean="0"/>
              <a:t> </a:t>
            </a:r>
            <a:r>
              <a:rPr lang="es-MX" dirty="0" err="1" smtClean="0"/>
              <a:t>Channel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17" y="2847456"/>
            <a:ext cx="4388614" cy="3836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053" y="3405052"/>
            <a:ext cx="3336706" cy="2159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50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Publicar </a:t>
            </a:r>
            <a:r>
              <a:rPr lang="es-MX" b="1" dirty="0" err="1"/>
              <a:t>Bot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124200" cy="4351338"/>
          </a:xfrm>
        </p:spPr>
        <p:txBody>
          <a:bodyPr/>
          <a:lstStyle/>
          <a:p>
            <a:r>
              <a:rPr lang="es-MX" dirty="0" smtClean="0"/>
              <a:t>Se puede probar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8" y="1320838"/>
            <a:ext cx="6302964" cy="5079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3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7905842" y="916601"/>
            <a:ext cx="1956573" cy="2290920"/>
            <a:chOff x="7734750" y="1469280"/>
            <a:chExt cx="1956573" cy="2290920"/>
          </a:xfrm>
        </p:grpSpPr>
        <p:pic>
          <p:nvPicPr>
            <p:cNvPr id="28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uadroTexto 32"/>
            <p:cNvSpPr txBox="1"/>
            <p:nvPr/>
          </p:nvSpPr>
          <p:spPr>
            <a:xfrm>
              <a:off x="7757052" y="3113869"/>
              <a:ext cx="1934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Consulta Tablas </a:t>
              </a:r>
              <a:r>
                <a:rPr lang="es-MX" dirty="0" err="1" smtClean="0"/>
                <a:t>Azure</a:t>
              </a:r>
              <a:r>
                <a:rPr lang="es-MX" dirty="0" smtClean="0"/>
                <a:t> </a:t>
              </a:r>
              <a:r>
                <a:rPr lang="es-MX" dirty="0" err="1" smtClean="0"/>
                <a:t>Table</a:t>
              </a:r>
              <a:endParaRPr lang="en-US" dirty="0"/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8519702" y="1812503"/>
            <a:ext cx="15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C#</a:t>
            </a:r>
            <a:endParaRPr lang="en-US" sz="24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7883540" y="3896365"/>
            <a:ext cx="1956573" cy="2013921"/>
            <a:chOff x="7734750" y="1469280"/>
            <a:chExt cx="1956573" cy="2013921"/>
          </a:xfrm>
        </p:grpSpPr>
        <p:pic>
          <p:nvPicPr>
            <p:cNvPr id="40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uadroTexto 41"/>
            <p:cNvSpPr txBox="1"/>
            <p:nvPr/>
          </p:nvSpPr>
          <p:spPr>
            <a:xfrm>
              <a:off x="7757052" y="3113869"/>
              <a:ext cx="193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Envío de correo</a:t>
              </a:r>
              <a:endParaRPr lang="en-US" dirty="0"/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8546411" y="4810099"/>
            <a:ext cx="15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C#</a:t>
            </a:r>
            <a:endParaRPr lang="en-US" sz="2400" dirty="0"/>
          </a:p>
        </p:txBody>
      </p:sp>
      <p:grpSp>
        <p:nvGrpSpPr>
          <p:cNvPr id="3" name="Grupo 2"/>
          <p:cNvGrpSpPr/>
          <p:nvPr/>
        </p:nvGrpSpPr>
        <p:grpSpPr>
          <a:xfrm>
            <a:off x="836995" y="2409882"/>
            <a:ext cx="2255999" cy="2487091"/>
            <a:chOff x="278675" y="2403565"/>
            <a:chExt cx="2255999" cy="2487091"/>
          </a:xfrm>
        </p:grpSpPr>
        <p:pic>
          <p:nvPicPr>
            <p:cNvPr id="2" name="Picture 2" descr="File:Text-x-python.svg - Wikimedia Comm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75" y="2403565"/>
              <a:ext cx="2129475" cy="212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uadroTexto 46"/>
            <p:cNvSpPr txBox="1"/>
            <p:nvPr/>
          </p:nvSpPr>
          <p:spPr>
            <a:xfrm>
              <a:off x="600403" y="4521324"/>
              <a:ext cx="193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CH_Custom.py</a:t>
              </a:r>
              <a:endParaRPr lang="en-US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4558069" y="2700928"/>
            <a:ext cx="2032773" cy="1966296"/>
            <a:chOff x="7734750" y="1469280"/>
            <a:chExt cx="2032773" cy="1966296"/>
          </a:xfrm>
        </p:grpSpPr>
        <p:pic>
          <p:nvPicPr>
            <p:cNvPr id="51" name="Picture 4" descr="Icono De La Carpeta Vectores Gratis - (137.950 Descargas Gratis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750" y="1469280"/>
              <a:ext cx="1905000" cy="1905000"/>
            </a:xfrm>
            <a:prstGeom prst="rect">
              <a:avLst/>
            </a:prstGeom>
            <a:ln w="38100" cap="sq">
              <a:solidFill>
                <a:srgbClr val="FF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uadroTexto 51"/>
            <p:cNvSpPr txBox="1"/>
            <p:nvPr/>
          </p:nvSpPr>
          <p:spPr>
            <a:xfrm>
              <a:off x="7833252" y="3066244"/>
              <a:ext cx="193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CUSTOM ACTION</a:t>
              </a:r>
              <a:endParaRPr lang="en-US" dirty="0"/>
            </a:p>
          </p:txBody>
        </p:sp>
      </p:grpSp>
      <p:sp>
        <p:nvSpPr>
          <p:cNvPr id="53" name="CuadroTexto 52"/>
          <p:cNvSpPr txBox="1"/>
          <p:nvPr/>
        </p:nvSpPr>
        <p:spPr>
          <a:xfrm>
            <a:off x="5220940" y="3614662"/>
            <a:ext cx="15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C#</a:t>
            </a:r>
            <a:endParaRPr lang="en-US" sz="24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3629025" y="504825"/>
            <a:ext cx="0" cy="6019800"/>
          </a:xfrm>
          <a:prstGeom prst="line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7381875" y="504825"/>
            <a:ext cx="0" cy="6019800"/>
          </a:xfrm>
          <a:prstGeom prst="line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net, c#, cs, file, format, programm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953" y="1228277"/>
            <a:ext cx="1707708" cy="17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net, c#, cs, file, format, programm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953" y="4093657"/>
            <a:ext cx="1707708" cy="17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10166300" y="26996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MultiplyDialog.cs</a:t>
            </a:r>
            <a:endParaRPr lang="en-US" dirty="0"/>
          </a:p>
        </p:txBody>
      </p:sp>
      <p:sp>
        <p:nvSpPr>
          <p:cNvPr id="59" name="Rectángulo 58"/>
          <p:cNvSpPr/>
          <p:nvPr/>
        </p:nvSpPr>
        <p:spPr>
          <a:xfrm>
            <a:off x="10172953" y="556101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MultiplyDialog.cs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Desarrollos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474" t="8413" r="8613"/>
          <a:stretch/>
        </p:blipFill>
        <p:spPr>
          <a:xfrm>
            <a:off x="1010194" y="2987040"/>
            <a:ext cx="4434752" cy="1384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2" y="1774507"/>
            <a:ext cx="4012173" cy="1118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2" y="3809026"/>
            <a:ext cx="3840617" cy="2502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71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Generar </a:t>
            </a:r>
            <a:r>
              <a:rPr lang="es-MX" b="1" dirty="0" err="1"/>
              <a:t>Custom</a:t>
            </a:r>
            <a:r>
              <a:rPr lang="es-MX" b="1" dirty="0"/>
              <a:t> </a:t>
            </a:r>
            <a:r>
              <a:rPr lang="es-MX" b="1" dirty="0" err="1"/>
              <a:t>Actions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una aplicación e ir a configuración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2464361"/>
            <a:ext cx="4902926" cy="3636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319" y="1798946"/>
            <a:ext cx="4026898" cy="4378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9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Generar </a:t>
            </a:r>
            <a:r>
              <a:rPr lang="es-MX" b="1" dirty="0" err="1"/>
              <a:t>Custom</a:t>
            </a:r>
            <a:r>
              <a:rPr lang="es-MX" b="1" dirty="0"/>
              <a:t> </a:t>
            </a:r>
            <a:r>
              <a:rPr lang="es-MX" b="1" dirty="0" err="1"/>
              <a:t>Actions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Configurar </a:t>
            </a:r>
            <a:r>
              <a:rPr lang="es-MX" dirty="0" err="1" smtClean="0"/>
              <a:t>runtime</a:t>
            </a:r>
            <a:r>
              <a:rPr lang="es-MX" dirty="0" smtClean="0"/>
              <a:t> y obtener una copia del código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7" y="2485869"/>
            <a:ext cx="5336177" cy="3928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88" y="3040630"/>
            <a:ext cx="340995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6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Generar </a:t>
            </a:r>
            <a:r>
              <a:rPr lang="es-MX" b="1" dirty="0" err="1"/>
              <a:t>Custom</a:t>
            </a:r>
            <a:r>
              <a:rPr lang="es-MX" b="1" dirty="0"/>
              <a:t> </a:t>
            </a:r>
            <a:r>
              <a:rPr lang="es-MX" b="1" dirty="0" err="1"/>
              <a:t>Actions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Copiar la ruta del proyecto y pegarla en la variable </a:t>
            </a:r>
            <a:r>
              <a:rPr lang="es-MX" i="1" dirty="0" err="1" smtClean="0">
                <a:solidFill>
                  <a:srgbClr val="FF0000"/>
                </a:solidFill>
              </a:rPr>
              <a:t>Proyecto_Composer_Destino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0779"/>
          <a:stretch/>
        </p:blipFill>
        <p:spPr>
          <a:xfrm>
            <a:off x="7839891" y="752566"/>
            <a:ext cx="4012173" cy="550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32303"/>
          <a:stretch/>
        </p:blipFill>
        <p:spPr>
          <a:xfrm>
            <a:off x="3022284" y="2836271"/>
            <a:ext cx="6022520" cy="1422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37" y="4485366"/>
            <a:ext cx="8043726" cy="21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7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Generar </a:t>
            </a:r>
            <a:r>
              <a:rPr lang="es-MX" b="1" dirty="0" err="1"/>
              <a:t>Custom</a:t>
            </a:r>
            <a:r>
              <a:rPr lang="es-MX" b="1" dirty="0"/>
              <a:t> </a:t>
            </a:r>
            <a:r>
              <a:rPr lang="es-MX" b="1" dirty="0" err="1"/>
              <a:t>Actions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Modificar el nombre y descripción de las </a:t>
            </a:r>
            <a:r>
              <a:rPr lang="es-MX" dirty="0" err="1" smtClean="0"/>
              <a:t>custom</a:t>
            </a:r>
            <a:r>
              <a:rPr lang="es-MX" dirty="0" smtClean="0"/>
              <a:t> </a:t>
            </a:r>
            <a:r>
              <a:rPr lang="es-MX" dirty="0" err="1" smtClean="0"/>
              <a:t>actions</a:t>
            </a:r>
            <a:r>
              <a:rPr lang="es-MX" dirty="0" smtClean="0"/>
              <a:t> que se quiere crear, por default tiene 5.</a:t>
            </a:r>
          </a:p>
          <a:p>
            <a:endParaRPr lang="es-MX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0779"/>
          <a:stretch/>
        </p:blipFill>
        <p:spPr>
          <a:xfrm>
            <a:off x="7839891" y="752566"/>
            <a:ext cx="4012173" cy="550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52" y="3187337"/>
            <a:ext cx="9522295" cy="25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9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Generar </a:t>
            </a:r>
            <a:r>
              <a:rPr lang="es-MX" b="1" dirty="0" err="1"/>
              <a:t>Custom</a:t>
            </a:r>
            <a:r>
              <a:rPr lang="es-MX" b="1" dirty="0"/>
              <a:t> </a:t>
            </a:r>
            <a:r>
              <a:rPr lang="es-MX" b="1" dirty="0" err="1"/>
              <a:t>Actions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 ejecutar el código se generarán las carpetas de cada una de las </a:t>
            </a:r>
            <a:r>
              <a:rPr lang="es-MX" dirty="0" err="1" smtClean="0"/>
              <a:t>custom</a:t>
            </a:r>
            <a:r>
              <a:rPr lang="es-MX" dirty="0" smtClean="0"/>
              <a:t> </a:t>
            </a:r>
            <a:r>
              <a:rPr lang="es-MX" dirty="0" err="1" smtClean="0"/>
              <a:t>action</a:t>
            </a:r>
            <a:r>
              <a:rPr lang="es-MX" dirty="0" smtClean="0"/>
              <a:t> y se compilará el código principal para comprobar que hay </a:t>
            </a:r>
            <a:r>
              <a:rPr lang="es-MX" dirty="0" smtClean="0">
                <a:solidFill>
                  <a:srgbClr val="FF0000"/>
                </a:solidFill>
              </a:rPr>
              <a:t>0 errores.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45" y="4045294"/>
            <a:ext cx="3937555" cy="21495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45" y="3354495"/>
            <a:ext cx="3937554" cy="6907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8" y="3506616"/>
            <a:ext cx="3331084" cy="24983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828" y="3118252"/>
            <a:ext cx="2876550" cy="3076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542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Generar </a:t>
            </a:r>
            <a:r>
              <a:rPr lang="es-MX" b="1" dirty="0" err="1"/>
              <a:t>Custom</a:t>
            </a:r>
            <a:r>
              <a:rPr lang="es-MX" b="1" dirty="0"/>
              <a:t> </a:t>
            </a:r>
            <a:r>
              <a:rPr lang="es-MX" b="1" dirty="0" err="1"/>
              <a:t>Actions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16086" cy="4351338"/>
          </a:xfrm>
        </p:spPr>
        <p:txBody>
          <a:bodyPr/>
          <a:lstStyle/>
          <a:p>
            <a:r>
              <a:rPr lang="es-MX" dirty="0" smtClean="0"/>
              <a:t>Se debe reiniciar </a:t>
            </a:r>
            <a:r>
              <a:rPr lang="es-MX" dirty="0" err="1" smtClean="0"/>
              <a:t>composer</a:t>
            </a:r>
            <a:r>
              <a:rPr lang="es-MX" dirty="0" smtClean="0"/>
              <a:t>, o volver a abrir el proyecto.</a:t>
            </a:r>
          </a:p>
          <a:p>
            <a:r>
              <a:rPr lang="es-MX" dirty="0" smtClean="0"/>
              <a:t>Después de eso se verá el siguiente cambio en el proyecto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39" y="2134594"/>
            <a:ext cx="2643129" cy="4233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542" y="2174359"/>
            <a:ext cx="3300275" cy="4193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ector recto de flecha 7"/>
          <p:cNvCxnSpPr/>
          <p:nvPr/>
        </p:nvCxnSpPr>
        <p:spPr>
          <a:xfrm>
            <a:off x="7402284" y="4466737"/>
            <a:ext cx="757648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5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264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Desarrollos</vt:lpstr>
      <vt:lpstr>Generar Custom Actions</vt:lpstr>
      <vt:lpstr>Generar Custom Actions</vt:lpstr>
      <vt:lpstr>Generar Custom Actions</vt:lpstr>
      <vt:lpstr>Generar Custom Actions</vt:lpstr>
      <vt:lpstr>Generar Custom Actions</vt:lpstr>
      <vt:lpstr>Generar Custom Actions</vt:lpstr>
      <vt:lpstr>Generar Custom Actions</vt:lpstr>
      <vt:lpstr>Publicar Bot</vt:lpstr>
      <vt:lpstr>Publicar Bot</vt:lpstr>
      <vt:lpstr>Publicar Bot</vt:lpstr>
      <vt:lpstr>Publicar Bot</vt:lpstr>
      <vt:lpstr>Publicar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Chaim Correa González</dc:creator>
  <cp:lastModifiedBy>Chaim Correa González</cp:lastModifiedBy>
  <cp:revision>17</cp:revision>
  <dcterms:created xsi:type="dcterms:W3CDTF">2020-08-21T20:48:49Z</dcterms:created>
  <dcterms:modified xsi:type="dcterms:W3CDTF">2020-09-03T22:31:58Z</dcterms:modified>
</cp:coreProperties>
</file>