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27433-955D-45B2-BAC8-761BE744B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ED2DE-EB74-4B08-A6D5-9EA6BF8FF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A0182-93CF-499C-AF5F-3B53A5C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D2BBD-E38D-4ED9-B29C-8079C67A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03F79-40FE-4743-AB0D-F8FEB32D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91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A099C-1DE7-4B5B-8A58-1903A173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D413B-AF80-47B3-AC02-4C1A01AC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95B0F-E88C-43AF-BB08-EC62F150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B9291-E49A-452F-92E8-FD338CA3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B2537-9993-4518-AA43-83B26E8E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41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AE1391-E174-4B79-BDBD-81B55D59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C4F12C-89BB-49A7-AB10-D924A4089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EA542-9833-48EA-8B3F-7BC55F9B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2E58F-FD51-43A0-AADE-365C8E02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7939F-235F-4280-A513-136DF492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8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D34E6-1922-4C1C-87BF-A86460ED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370B4-1307-4F91-B79E-EA6EB0011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99171-5E6C-4B2A-B323-E56518DE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8566D-13F0-4087-B002-A3081E18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69503-9E0A-4BA7-A043-A2D9BC45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9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BA237-A5B4-4E14-82AE-4CECCB8B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CE471-FEB4-426C-AF80-741A4353E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BE405-0724-4ADD-BCDE-62D80416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C9BEB-D4F2-4BE6-AEAD-B56085B6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A6061-6ACC-4241-9F52-C464FFDA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2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B75CB-8009-477A-8BB8-9C6DC021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2D30E-BF66-449A-BB9E-905549638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930EFD-996E-4A64-BA87-239E7251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1184B-58A0-469A-B83E-AE93666D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3E27E-C080-4307-B094-F0EA8E15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D89B9-FE75-4C91-A76E-EA85E262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051B9-A31F-44CF-8AE5-5EBAE1AE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1437C-017C-4781-A2F0-86778055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A25A8-2AF0-41EC-83C2-5E5D4AC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C0027F-56FA-4792-90F5-0C2DB144F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7B0B85-628C-48A9-8DB4-8843E3ACC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99A94-FC29-4E4E-AB36-6887EB9B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8E5FEA-33D2-494A-96E8-25D5FD1A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CF8A26-A724-4B29-99BA-FF0E7BFC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0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9ACFB-E036-4506-8813-04FBA0F9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DE4C60-8881-4EFC-A237-1BA2CF26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988C99-E131-474F-8535-0170D031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A097DE-96DA-46FC-96C5-8B251ADC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3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6A0E79-B4D4-4B06-A762-BB120DEE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14D1F6-283E-4B2A-8E70-82D6E643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7B4FDD-AB2A-47C5-9238-58146F35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9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80B9E-42DE-4CD5-A453-9ABF0248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91C34-29AC-4AB2-9192-3F5AAEA92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443E1-C3DD-475F-B667-B3CF4F78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AB08A-ADCF-4B91-910A-67FD8452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79416-C762-476B-931D-50F1CE85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44D71-B7E2-489B-B76A-AA132C0D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5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B7753-DD7F-462E-BEFC-00F354DD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D61662-246D-403B-8D52-68CFD95E4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DF57B-9C8F-4738-A456-7371EA09A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3D467-696B-4AB2-A937-05CA3887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828C1-8308-4B6B-9353-32272A98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68993-6430-45D9-B8F9-4C597BA0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8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5B5DA9-DC3B-4585-A146-76DEB2D6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2C6598-1B13-4BF9-A88B-181BE0377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9E153-9B8B-4717-A671-345EFA3E1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CE41-EDDE-4069-80C3-4AD56FADE88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676B7-13A8-4D88-95E1-4568B8725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B371E-210E-4CFA-ADDC-D80B5167D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2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E9CEE-E61E-4256-914F-1D9F2676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6828"/>
          </a:xfrm>
        </p:spPr>
        <p:txBody>
          <a:bodyPr/>
          <a:lstStyle/>
          <a:p>
            <a:r>
              <a:rPr lang="zh-CN" altLang="en-US" dirty="0"/>
              <a:t>旅行小助手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86E8F6-9CE3-4C24-8605-CAC256F5A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125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DA4FE-0F56-4B4B-AC77-96046710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311"/>
            <a:ext cx="10515600" cy="8754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 项目简介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AE605-E356-4CB4-9B89-8442ABA0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     随着自媒体、个人媒体的兴起，人们越来越希望得到一种更为快捷方便的分享方式，并有个鲜明的个人风格</a:t>
            </a:r>
            <a:r>
              <a:rPr lang="en-US" altLang="zh-CN" dirty="0"/>
              <a:t>;</a:t>
            </a:r>
            <a:r>
              <a:rPr lang="zh-CN" altLang="en-US" dirty="0"/>
              <a:t>同时，随着经济的崛起，旅游逐渐成了一项人们生活必有的休闲项目。</a:t>
            </a:r>
            <a:r>
              <a:rPr lang="en-US" altLang="zh-CN" dirty="0"/>
              <a:t>《</a:t>
            </a:r>
            <a:r>
              <a:rPr lang="zh-CN" altLang="en-US" dirty="0"/>
              <a:t>旅行小助手</a:t>
            </a:r>
            <a:r>
              <a:rPr lang="en-US" altLang="zh-CN" dirty="0"/>
              <a:t>》 </a:t>
            </a:r>
            <a:r>
              <a:rPr lang="zh-CN" altLang="en-US" dirty="0"/>
              <a:t>就是一个关于服务旅行者的项目，无论是旅行前的计划阶段、旅行的进行阶段、旅行后的总结阶段，这个项目都能给用户带来更棒的体验。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95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14EC7-E88A-474E-8CAF-AA3B66FE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583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项目功能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4D98A-DA90-4B9D-8BDB-F0F2193F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旅行计划书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这部分包括旅行计划、天气查询等功能，能够帮助旅行前的用户进行旅行计划、出游攻略的记录和整理，更好地规划用户的旅程</a:t>
            </a:r>
            <a:r>
              <a:rPr lang="en-US" altLang="zh-CN" dirty="0"/>
              <a:t>;</a:t>
            </a:r>
            <a:r>
              <a:rPr lang="zh-CN" altLang="en-US" dirty="0"/>
              <a:t>并且能够方便的在该项目中，直接查询旅行目的地的天气状况，及时调整出行计划。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旅行日志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当人们出行时，可以在上面记录在旅途中的所见所闻，无论是心中所想，还是拍下的美景，都可以在小助手中进行编辑，整合完毕后还可以分享到</a:t>
            </a:r>
            <a:r>
              <a:rPr lang="en-US" altLang="zh-CN" dirty="0"/>
              <a:t>QQ</a:t>
            </a:r>
            <a:r>
              <a:rPr lang="zh-CN" altLang="en-US" dirty="0"/>
              <a:t>空间等客户端与朋友进行分享。</a:t>
            </a:r>
          </a:p>
        </p:txBody>
      </p:sp>
    </p:spTree>
    <p:extLst>
      <p:ext uri="{BB962C8B-B14F-4D97-AF65-F5344CB8AC3E}">
        <p14:creationId xmlns:p14="http://schemas.microsoft.com/office/powerpoint/2010/main" val="81605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86776-B306-4A1C-9B4C-D165B8EE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660"/>
            <a:ext cx="10515600" cy="846306"/>
          </a:xfrm>
        </p:spPr>
        <p:txBody>
          <a:bodyPr/>
          <a:lstStyle/>
          <a:p>
            <a:r>
              <a:rPr lang="zh-CN" altLang="en-US" dirty="0"/>
              <a:t>项目展示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396535-E274-4D9B-AABD-5C0DD3C8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18" y="1825625"/>
            <a:ext cx="5544763" cy="4351338"/>
          </a:xfrm>
        </p:spPr>
      </p:pic>
    </p:spTree>
    <p:extLst>
      <p:ext uri="{BB962C8B-B14F-4D97-AF65-F5344CB8AC3E}">
        <p14:creationId xmlns:p14="http://schemas.microsoft.com/office/powerpoint/2010/main" val="17915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B24DD-A1CF-43DF-BDE3-5C4F473C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Binding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488AC7-AF7F-41E6-AA98-C4E397E0B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82" y="1825625"/>
            <a:ext cx="5901036" cy="4351338"/>
          </a:xfrm>
        </p:spPr>
      </p:pic>
    </p:spTree>
    <p:extLst>
      <p:ext uri="{BB962C8B-B14F-4D97-AF65-F5344CB8AC3E}">
        <p14:creationId xmlns:p14="http://schemas.microsoft.com/office/powerpoint/2010/main" val="367546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68CF8A-7889-4AE8-B517-61281723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</a:rPr>
              <a:t>App to app communication</a:t>
            </a:r>
            <a:endParaRPr lang="zh-CN" altLang="en-US" sz="2000">
              <a:solidFill>
                <a:srgbClr val="FFFFFF"/>
              </a:solidFill>
            </a:endParaRP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1A91A13F-74C3-411E-B2F6-4AC285C8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5601204" cy="309114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384F64-3921-436A-A4F6-8BCFD87EE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14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766723-F771-49E3-9043-E18EE201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accessing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4D3E93-05AB-47BC-A7F6-2669687E7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02" y="492573"/>
            <a:ext cx="579258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8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4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5DA097-79EE-403D-ACF8-06DFF655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management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1D93AD-ED92-4656-9A4D-8524C858F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67" y="961812"/>
            <a:ext cx="622206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234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Office 主题​​</vt:lpstr>
      <vt:lpstr>旅行小助手</vt:lpstr>
      <vt:lpstr> 项目简介 </vt:lpstr>
      <vt:lpstr>项目功能 </vt:lpstr>
      <vt:lpstr>项目展示</vt:lpstr>
      <vt:lpstr>Data Binding</vt:lpstr>
      <vt:lpstr>App to app communication</vt:lpstr>
      <vt:lpstr>Network accessing</vt:lpstr>
      <vt:lpstr>File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旅行小助手</dc:title>
  <dc:creator>马 英帅</dc:creator>
  <cp:lastModifiedBy>马 英帅</cp:lastModifiedBy>
  <cp:revision>4</cp:revision>
  <dcterms:created xsi:type="dcterms:W3CDTF">2019-05-19T15:35:56Z</dcterms:created>
  <dcterms:modified xsi:type="dcterms:W3CDTF">2019-05-21T03:55:46Z</dcterms:modified>
</cp:coreProperties>
</file>