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FCE2B-5622-4F7B-A771-8D448FE62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5D99BE-93BD-482C-B066-76F1739EC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9C006C-6CAD-4573-A8A1-839209B68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8F2F-1DF2-4CA9-B5F7-E4463B60D4F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9E7A18-6207-4A39-B143-2B66641E2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DBCC03-42BC-44D0-9C8A-65C47AEE3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56BD-43B5-41DF-8137-DF289C8B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6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4A2C0-3977-4278-B37D-6BB63CA6E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77CE7F-D6F8-42BB-87C0-342C7D782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ED4C47-C808-47EA-A75E-228170CFB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8F2F-1DF2-4CA9-B5F7-E4463B60D4F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164EF7-41CE-4394-BFF0-CAB71366E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3B7C15-52A4-4D7B-8591-D92A618A5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56BD-43B5-41DF-8137-DF289C8B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2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A29A62-3BE5-4C46-8808-C3FC566CA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375A9D-B2A0-4759-A262-81763EA56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09E14A-3073-48A2-8F47-AD9834415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8F2F-1DF2-4CA9-B5F7-E4463B60D4F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B75C1C-6E3A-4279-859B-7475C174C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4BEF08-20B6-401F-9962-B305715B0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56BD-43B5-41DF-8137-DF289C8B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2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3DF94-4D5A-425F-B66D-441C7915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2448F8-B97F-4584-A8A1-E5D2A2532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2349DF-9D21-4D15-AE5F-1C10C7810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8F2F-1DF2-4CA9-B5F7-E4463B60D4F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9E1724-A517-4C75-93FB-E23D133EB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05FCA0-3D76-4009-841A-5F9A607E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56BD-43B5-41DF-8137-DF289C8B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0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11C8E-A00F-4CC1-B8A0-A638D1F4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585B5-A2E1-4289-A651-61F768F17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DDB758-D3E8-468D-9CDB-B6281CAD4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8F2F-1DF2-4CA9-B5F7-E4463B60D4F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1D1F64-FD43-4184-9877-745228DD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41BD28-EAC6-41C8-BEE7-4794E88D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56BD-43B5-41DF-8137-DF289C8B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2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23421-6211-4731-9011-6E15CABBA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647D1D-91EF-4B6F-8AB2-B77DD3DC9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B9D50B-9B5E-49BB-8311-F75FAAB3F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AE9DFD-DCC0-40C3-9E66-B8CA6020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8F2F-1DF2-4CA9-B5F7-E4463B60D4F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CAAEDE-824D-41AE-A3F9-A83DF0889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AE863C-13F3-44A2-BB2B-E8AC9A27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56BD-43B5-41DF-8137-DF289C8B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5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D6268-676B-44A8-958F-C48E0D3C6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0C386F-EED4-46DB-88F9-ED9405ADB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72AD83-40EA-4D2C-B4EB-270501F45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6503CC-AC2E-4F7C-923C-25536A8C1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A8ADFC-6455-4430-8C89-433679F14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8CFB31-62AE-45C1-998C-830FF419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8F2F-1DF2-4CA9-B5F7-E4463B60D4F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D16E05-461C-4C18-8214-60967FE8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DB2674-05CB-47FF-AFFF-70CA53AEA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56BD-43B5-41DF-8137-DF289C8B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0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A0E81-FB3B-45E0-81FB-DA468DE7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7B568F-A8A7-4815-A3D1-B094C79D4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8F2F-1DF2-4CA9-B5F7-E4463B60D4F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B0DBAF-3D1E-46F8-81B8-DCCDA03C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62F32B-6124-4E7F-B20A-92E1CF4B0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56BD-43B5-41DF-8137-DF289C8B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8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DE0821-2A8E-4CEC-890D-C7BCBB7C7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8F2F-1DF2-4CA9-B5F7-E4463B60D4F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61A37B-AADB-4BED-94B0-E6C73041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9D7958-FC5B-4AF4-B790-10633AF4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56BD-43B5-41DF-8137-DF289C8B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0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5E1AC-4BD1-493D-98DC-AAF033427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5A4D89-1B47-4A8F-8D60-95FF6250F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523C1C-22A0-4913-BF46-5D1AADE16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9E9475-6D4D-41BA-A751-E171581BE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8F2F-1DF2-4CA9-B5F7-E4463B60D4F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6DA901-26DD-4726-BDAC-D3349C8B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5739BB-4CE9-4C4A-8D82-F8D79082F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56BD-43B5-41DF-8137-DF289C8B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63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2D071-570B-4043-9A15-C9D5E425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786E43-6D4D-4C7C-B189-1814F4149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7EDA0B-0966-4F3C-BD0A-99674DBA8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C315BF-2E56-4286-832B-F8B3E154B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8F2F-1DF2-4CA9-B5F7-E4463B60D4F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7349F6-AD9C-404A-BD16-FF2A91EC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BF6146-8561-4C7E-8B9B-91900159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56BD-43B5-41DF-8137-DF289C8B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4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278483-DAF3-4D56-A13A-5579FE0E7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BD2F49-482D-4369-844F-5C1142A16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893FCA-636A-4694-9148-9B7ECAE2E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C8F2F-1DF2-4CA9-B5F7-E4463B60D4F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6B3FD8-52CE-4AAF-8063-508AE02F7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A9437D-C4C0-4986-9FA6-7D2280EF8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D56BD-43B5-41DF-8137-DF289C8B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6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F2DE4043-5453-4E09-851F-B5DF6EC78F83}"/>
              </a:ext>
            </a:extLst>
          </p:cNvPr>
          <p:cNvSpPr/>
          <p:nvPr/>
        </p:nvSpPr>
        <p:spPr>
          <a:xfrm>
            <a:off x="2294786" y="4088433"/>
            <a:ext cx="2743200" cy="24706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E7272E6-4E3D-4C14-8764-30636F01D4B7}"/>
              </a:ext>
            </a:extLst>
          </p:cNvPr>
          <p:cNvSpPr/>
          <p:nvPr/>
        </p:nvSpPr>
        <p:spPr>
          <a:xfrm>
            <a:off x="4158301" y="4638217"/>
            <a:ext cx="439282" cy="14464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6E499A92-9B0A-434D-8B59-4016E18DBD8A}"/>
              </a:ext>
            </a:extLst>
          </p:cNvPr>
          <p:cNvSpPr/>
          <p:nvPr/>
        </p:nvSpPr>
        <p:spPr>
          <a:xfrm>
            <a:off x="2708361" y="4646641"/>
            <a:ext cx="439282" cy="14464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F1C5C76-1090-4BDF-9023-11AFEA37AE1D}"/>
              </a:ext>
            </a:extLst>
          </p:cNvPr>
          <p:cNvSpPr/>
          <p:nvPr/>
        </p:nvSpPr>
        <p:spPr>
          <a:xfrm>
            <a:off x="5172791" y="351696"/>
            <a:ext cx="993531" cy="3604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FC7EF0E-36E8-4BE4-B9FD-9D9F3369363B}"/>
              </a:ext>
            </a:extLst>
          </p:cNvPr>
          <p:cNvSpPr txBox="1"/>
          <p:nvPr/>
        </p:nvSpPr>
        <p:spPr>
          <a:xfrm>
            <a:off x="5216745" y="400013"/>
            <a:ext cx="914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2018</a:t>
            </a:r>
            <a:endParaRPr lang="en-US" sz="1200" dirty="0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E0DB2AD2-21C6-4C9F-9085-B69575C19EE6}"/>
              </a:ext>
            </a:extLst>
          </p:cNvPr>
          <p:cNvSpPr/>
          <p:nvPr/>
        </p:nvSpPr>
        <p:spPr>
          <a:xfrm>
            <a:off x="4445971" y="1119563"/>
            <a:ext cx="993531" cy="3604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26ABAEB-D0BF-40B2-B30B-95380E2E70D2}"/>
              </a:ext>
            </a:extLst>
          </p:cNvPr>
          <p:cNvSpPr txBox="1"/>
          <p:nvPr/>
        </p:nvSpPr>
        <p:spPr>
          <a:xfrm>
            <a:off x="4489925" y="1167880"/>
            <a:ext cx="914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冬季</a:t>
            </a:r>
            <a:endParaRPr lang="en-US" sz="1200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15FCD704-B8AE-4CB3-91F6-4DAED814022A}"/>
              </a:ext>
            </a:extLst>
          </p:cNvPr>
          <p:cNvSpPr/>
          <p:nvPr/>
        </p:nvSpPr>
        <p:spPr>
          <a:xfrm>
            <a:off x="6052032" y="1119563"/>
            <a:ext cx="993531" cy="3604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A533A3B-547B-4B12-B199-A955D0A9162F}"/>
              </a:ext>
            </a:extLst>
          </p:cNvPr>
          <p:cNvSpPr txBox="1"/>
          <p:nvPr/>
        </p:nvSpPr>
        <p:spPr>
          <a:xfrm>
            <a:off x="6095986" y="1167880"/>
            <a:ext cx="914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节假日</a:t>
            </a:r>
            <a:endParaRPr lang="en-US" sz="1200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40A310CA-868B-42CB-8C10-95703D0735C0}"/>
              </a:ext>
            </a:extLst>
          </p:cNvPr>
          <p:cNvSpPr/>
          <p:nvPr/>
        </p:nvSpPr>
        <p:spPr>
          <a:xfrm>
            <a:off x="7638807" y="1119563"/>
            <a:ext cx="993531" cy="3604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825ED15-A1EF-4BB9-AB4A-70EE93CD46C2}"/>
              </a:ext>
            </a:extLst>
          </p:cNvPr>
          <p:cNvSpPr txBox="1"/>
          <p:nvPr/>
        </p:nvSpPr>
        <p:spPr>
          <a:xfrm>
            <a:off x="7682761" y="1167880"/>
            <a:ext cx="914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临时规定</a:t>
            </a:r>
            <a:endParaRPr lang="en-US" sz="1200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F619730-5088-442B-87E8-10432E8E9957}"/>
              </a:ext>
            </a:extLst>
          </p:cNvPr>
          <p:cNvSpPr/>
          <p:nvPr/>
        </p:nvSpPr>
        <p:spPr>
          <a:xfrm>
            <a:off x="2738171" y="1119563"/>
            <a:ext cx="993531" cy="3604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CDA4389-2AEB-4FE5-BCDB-50A91168EF04}"/>
              </a:ext>
            </a:extLst>
          </p:cNvPr>
          <p:cNvSpPr txBox="1"/>
          <p:nvPr/>
        </p:nvSpPr>
        <p:spPr>
          <a:xfrm>
            <a:off x="2782125" y="1167880"/>
            <a:ext cx="914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夏季</a:t>
            </a:r>
            <a:endParaRPr lang="en-US" sz="1200" dirty="0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E27B416C-BAAC-447B-B9CA-DE46C7B2EED6}"/>
              </a:ext>
            </a:extLst>
          </p:cNvPr>
          <p:cNvSpPr/>
          <p:nvPr/>
        </p:nvSpPr>
        <p:spPr>
          <a:xfrm>
            <a:off x="3251057" y="1957763"/>
            <a:ext cx="993531" cy="3604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F316EE7-D400-4234-89DD-C9158E11D6C0}"/>
              </a:ext>
            </a:extLst>
          </p:cNvPr>
          <p:cNvSpPr txBox="1"/>
          <p:nvPr/>
        </p:nvSpPr>
        <p:spPr>
          <a:xfrm>
            <a:off x="3295011" y="2006080"/>
            <a:ext cx="914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第</a:t>
            </a:r>
            <a:r>
              <a:rPr lang="en-US" altLang="zh-CN" sz="1200" dirty="0"/>
              <a:t>1</a:t>
            </a:r>
            <a:r>
              <a:rPr lang="zh-CN" altLang="en-US" sz="1200" dirty="0"/>
              <a:t>条调规</a:t>
            </a:r>
            <a:endParaRPr lang="en-US" sz="1200" dirty="0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8C74B10-DF2F-4F18-BA9B-AB4B98537380}"/>
              </a:ext>
            </a:extLst>
          </p:cNvPr>
          <p:cNvSpPr/>
          <p:nvPr/>
        </p:nvSpPr>
        <p:spPr>
          <a:xfrm>
            <a:off x="5562596" y="1959229"/>
            <a:ext cx="993531" cy="3604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B5CE411-FD23-4D38-A036-2539B0E8289B}"/>
              </a:ext>
            </a:extLst>
          </p:cNvPr>
          <p:cNvSpPr txBox="1"/>
          <p:nvPr/>
        </p:nvSpPr>
        <p:spPr>
          <a:xfrm>
            <a:off x="5606550" y="2007546"/>
            <a:ext cx="914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第</a:t>
            </a:r>
            <a:r>
              <a:rPr lang="en-US" altLang="zh-CN" sz="1200" dirty="0"/>
              <a:t>n</a:t>
            </a:r>
            <a:r>
              <a:rPr lang="zh-CN" altLang="en-US" sz="1200" dirty="0"/>
              <a:t>条调规</a:t>
            </a:r>
            <a:endParaRPr lang="en-US" sz="12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47C82585-F5F8-4ACB-8BF4-62FD2B49ED1E}"/>
              </a:ext>
            </a:extLst>
          </p:cNvPr>
          <p:cNvSpPr txBox="1"/>
          <p:nvPr/>
        </p:nvSpPr>
        <p:spPr>
          <a:xfrm>
            <a:off x="4446385" y="1943030"/>
            <a:ext cx="914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。。。</a:t>
            </a:r>
            <a:endParaRPr lang="en-US" sz="1200" dirty="0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59B5E7B4-BE91-415F-A32A-7E053EED4F58}"/>
              </a:ext>
            </a:extLst>
          </p:cNvPr>
          <p:cNvSpPr/>
          <p:nvPr/>
        </p:nvSpPr>
        <p:spPr>
          <a:xfrm>
            <a:off x="3898759" y="2709914"/>
            <a:ext cx="840298" cy="3335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8B06260-C5EB-4119-8FDC-705436E4DFAB}"/>
              </a:ext>
            </a:extLst>
          </p:cNvPr>
          <p:cNvSpPr txBox="1"/>
          <p:nvPr/>
        </p:nvSpPr>
        <p:spPr>
          <a:xfrm>
            <a:off x="3942713" y="2740121"/>
            <a:ext cx="773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方式</a:t>
            </a:r>
            <a:r>
              <a:rPr lang="en-US" altLang="zh-CN" sz="1200" dirty="0"/>
              <a:t>1</a:t>
            </a:r>
            <a:endParaRPr lang="en-US" sz="1200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9BC4587D-D398-44DD-92E5-E572091A1995}"/>
              </a:ext>
            </a:extLst>
          </p:cNvPr>
          <p:cNvSpPr/>
          <p:nvPr/>
        </p:nvSpPr>
        <p:spPr>
          <a:xfrm>
            <a:off x="5184703" y="2709914"/>
            <a:ext cx="840298" cy="3335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E1F3AB9E-642C-4E07-95B4-9705E6DBD22C}"/>
              </a:ext>
            </a:extLst>
          </p:cNvPr>
          <p:cNvSpPr txBox="1"/>
          <p:nvPr/>
        </p:nvSpPr>
        <p:spPr>
          <a:xfrm>
            <a:off x="5228657" y="2740121"/>
            <a:ext cx="773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方式</a:t>
            </a:r>
            <a:r>
              <a:rPr lang="en-US" altLang="zh-CN" sz="1200" dirty="0"/>
              <a:t>n</a:t>
            </a:r>
            <a:endParaRPr lang="en-US" sz="1200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5F453EDB-CE58-4793-A049-D75A039CC4A4}"/>
              </a:ext>
            </a:extLst>
          </p:cNvPr>
          <p:cNvSpPr/>
          <p:nvPr/>
        </p:nvSpPr>
        <p:spPr>
          <a:xfrm>
            <a:off x="3244253" y="3340561"/>
            <a:ext cx="840298" cy="3335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B21AE47-5173-466B-B33A-B6870CAFE851}"/>
              </a:ext>
            </a:extLst>
          </p:cNvPr>
          <p:cNvSpPr txBox="1"/>
          <p:nvPr/>
        </p:nvSpPr>
        <p:spPr>
          <a:xfrm>
            <a:off x="3288207" y="3370768"/>
            <a:ext cx="773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方式</a:t>
            </a:r>
            <a:r>
              <a:rPr lang="en-US" altLang="zh-CN" sz="1200" dirty="0"/>
              <a:t>1.1</a:t>
            </a:r>
            <a:endParaRPr lang="en-US" sz="1200" dirty="0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673B55A3-3058-4301-B496-87E026DFC41A}"/>
              </a:ext>
            </a:extLst>
          </p:cNvPr>
          <p:cNvSpPr/>
          <p:nvPr/>
        </p:nvSpPr>
        <p:spPr>
          <a:xfrm>
            <a:off x="4530197" y="3340561"/>
            <a:ext cx="840298" cy="3335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38689D1D-8FBE-47C2-96E5-DE11D8AE6011}"/>
              </a:ext>
            </a:extLst>
          </p:cNvPr>
          <p:cNvSpPr txBox="1"/>
          <p:nvPr/>
        </p:nvSpPr>
        <p:spPr>
          <a:xfrm>
            <a:off x="4574151" y="3370768"/>
            <a:ext cx="773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方式</a:t>
            </a:r>
            <a:r>
              <a:rPr lang="en-US" altLang="zh-CN" sz="1200" dirty="0"/>
              <a:t>1.n</a:t>
            </a:r>
            <a:endParaRPr lang="en-US" sz="1200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2234E3F8-E1BF-4E5A-8447-4D246B5C56A3}"/>
              </a:ext>
            </a:extLst>
          </p:cNvPr>
          <p:cNvSpPr/>
          <p:nvPr/>
        </p:nvSpPr>
        <p:spPr>
          <a:xfrm>
            <a:off x="2520915" y="4231516"/>
            <a:ext cx="840298" cy="3335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77AF051-0CF7-4EE5-A70C-91B129520066}"/>
              </a:ext>
            </a:extLst>
          </p:cNvPr>
          <p:cNvSpPr txBox="1"/>
          <p:nvPr/>
        </p:nvSpPr>
        <p:spPr>
          <a:xfrm>
            <a:off x="2564869" y="4261723"/>
            <a:ext cx="773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方式</a:t>
            </a:r>
            <a:r>
              <a:rPr lang="en-US" altLang="zh-CN" sz="1200" dirty="0"/>
              <a:t>m.1</a:t>
            </a:r>
            <a:endParaRPr lang="en-US" sz="1200" dirty="0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8F6A9290-5F4B-4F56-8D6D-399EE2C7ACE6}"/>
              </a:ext>
            </a:extLst>
          </p:cNvPr>
          <p:cNvSpPr/>
          <p:nvPr/>
        </p:nvSpPr>
        <p:spPr>
          <a:xfrm>
            <a:off x="3973907" y="4231516"/>
            <a:ext cx="840298" cy="3335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76291789-8913-48A0-95B8-1B350A473877}"/>
              </a:ext>
            </a:extLst>
          </p:cNvPr>
          <p:cNvSpPr txBox="1"/>
          <p:nvPr/>
        </p:nvSpPr>
        <p:spPr>
          <a:xfrm>
            <a:off x="4017861" y="4261723"/>
            <a:ext cx="773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方式</a:t>
            </a:r>
            <a:r>
              <a:rPr lang="en-US" altLang="zh-CN" sz="1200" dirty="0" err="1"/>
              <a:t>m.n</a:t>
            </a:r>
            <a:endParaRPr lang="en-US" sz="1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D27ADF0-1177-477C-AAB8-B84509AD27E8}"/>
              </a:ext>
            </a:extLst>
          </p:cNvPr>
          <p:cNvSpPr/>
          <p:nvPr/>
        </p:nvSpPr>
        <p:spPr>
          <a:xfrm>
            <a:off x="2841425" y="4747861"/>
            <a:ext cx="199278" cy="18463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0463AE46-A68F-41D3-B532-C6E1FFC0E689}"/>
              </a:ext>
            </a:extLst>
          </p:cNvPr>
          <p:cNvSpPr/>
          <p:nvPr/>
        </p:nvSpPr>
        <p:spPr>
          <a:xfrm>
            <a:off x="2834337" y="5071296"/>
            <a:ext cx="199278" cy="18463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423045F9-C5B4-4626-8BED-43B7178450A6}"/>
              </a:ext>
            </a:extLst>
          </p:cNvPr>
          <p:cNvSpPr/>
          <p:nvPr/>
        </p:nvSpPr>
        <p:spPr>
          <a:xfrm>
            <a:off x="2834337" y="5718166"/>
            <a:ext cx="199278" cy="18463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E95A4D9-D9A6-4A4B-898A-BD36388A2D2A}"/>
              </a:ext>
            </a:extLst>
          </p:cNvPr>
          <p:cNvSpPr txBox="1"/>
          <p:nvPr/>
        </p:nvSpPr>
        <p:spPr>
          <a:xfrm>
            <a:off x="4542762" y="2709388"/>
            <a:ext cx="914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/>
              <a:t>。。。</a:t>
            </a:r>
            <a:endParaRPr lang="en-US" sz="10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B1324DD8-06B7-4B52-829B-C653AB5A3623}"/>
              </a:ext>
            </a:extLst>
          </p:cNvPr>
          <p:cNvSpPr txBox="1"/>
          <p:nvPr/>
        </p:nvSpPr>
        <p:spPr>
          <a:xfrm>
            <a:off x="3889102" y="3330189"/>
            <a:ext cx="914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/>
              <a:t>。。。</a:t>
            </a:r>
            <a:endParaRPr lang="en-US" sz="10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57C5F86-CF8E-4CE9-A9C9-1A41A4E91DD7}"/>
              </a:ext>
            </a:extLst>
          </p:cNvPr>
          <p:cNvSpPr txBox="1"/>
          <p:nvPr/>
        </p:nvSpPr>
        <p:spPr>
          <a:xfrm>
            <a:off x="3258058" y="4264433"/>
            <a:ext cx="914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/>
              <a:t>。。。</a:t>
            </a:r>
            <a:endParaRPr lang="en-US" sz="1000" dirty="0"/>
          </a:p>
        </p:txBody>
      </p:sp>
      <p:sp>
        <p:nvSpPr>
          <p:cNvPr id="25" name="右大括号 24">
            <a:extLst>
              <a:ext uri="{FF2B5EF4-FFF2-40B4-BE49-F238E27FC236}">
                <a16:creationId xmlns:a16="http://schemas.microsoft.com/office/drawing/2014/main" id="{848EC6F6-33D9-4A32-9A74-BDC103C5D7AB}"/>
              </a:ext>
            </a:extLst>
          </p:cNvPr>
          <p:cNvSpPr/>
          <p:nvPr/>
        </p:nvSpPr>
        <p:spPr>
          <a:xfrm>
            <a:off x="6503854" y="2894104"/>
            <a:ext cx="410318" cy="1573848"/>
          </a:xfrm>
          <a:prstGeom prst="rightBrac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6E3ECC5-0E51-4433-9E90-9967A2E3BEBC}"/>
              </a:ext>
            </a:extLst>
          </p:cNvPr>
          <p:cNvSpPr txBox="1"/>
          <p:nvPr/>
        </p:nvSpPr>
        <p:spPr>
          <a:xfrm>
            <a:off x="6852423" y="3542528"/>
            <a:ext cx="1271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M</a:t>
            </a:r>
            <a:r>
              <a:rPr lang="zh-CN" altLang="en-US" sz="1200" dirty="0"/>
              <a:t>层方式定义</a:t>
            </a:r>
            <a:endParaRPr lang="en-US" sz="1200" dirty="0"/>
          </a:p>
        </p:txBody>
      </p:sp>
      <p:sp>
        <p:nvSpPr>
          <p:cNvPr id="86" name="右大括号 85">
            <a:extLst>
              <a:ext uri="{FF2B5EF4-FFF2-40B4-BE49-F238E27FC236}">
                <a16:creationId xmlns:a16="http://schemas.microsoft.com/office/drawing/2014/main" id="{C6F2B60D-8DDD-477B-8823-204B69AE7A25}"/>
              </a:ext>
            </a:extLst>
          </p:cNvPr>
          <p:cNvSpPr/>
          <p:nvPr/>
        </p:nvSpPr>
        <p:spPr>
          <a:xfrm rot="16200000">
            <a:off x="5536618" y="-1532902"/>
            <a:ext cx="277000" cy="48803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右大括号 86">
            <a:extLst>
              <a:ext uri="{FF2B5EF4-FFF2-40B4-BE49-F238E27FC236}">
                <a16:creationId xmlns:a16="http://schemas.microsoft.com/office/drawing/2014/main" id="{5688CAEA-3CBB-4FAE-9644-F06D6EF0A00A}"/>
              </a:ext>
            </a:extLst>
          </p:cNvPr>
          <p:cNvSpPr/>
          <p:nvPr/>
        </p:nvSpPr>
        <p:spPr>
          <a:xfrm rot="16200000">
            <a:off x="4781703" y="558935"/>
            <a:ext cx="333581" cy="23184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6FE5302C-CD8D-4E2A-BD38-EC41C54103B2}"/>
              </a:ext>
            </a:extLst>
          </p:cNvPr>
          <p:cNvSpPr txBox="1"/>
          <p:nvPr/>
        </p:nvSpPr>
        <p:spPr>
          <a:xfrm rot="5400000">
            <a:off x="2516121" y="5385291"/>
            <a:ext cx="914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/>
              <a:t>。。。</a:t>
            </a:r>
            <a:endParaRPr lang="en-US" sz="1000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25B18FEA-F0A5-44B1-AAC5-1B95470C1FC4}"/>
              </a:ext>
            </a:extLst>
          </p:cNvPr>
          <p:cNvSpPr txBox="1"/>
          <p:nvPr/>
        </p:nvSpPr>
        <p:spPr>
          <a:xfrm>
            <a:off x="2972919" y="6255102"/>
            <a:ext cx="1271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2</a:t>
            </a:r>
            <a:r>
              <a:rPr lang="zh-CN" altLang="en-US" sz="1200" dirty="0"/>
              <a:t>维决策表</a:t>
            </a:r>
            <a:endParaRPr lang="en-US" sz="1200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986DC744-9E7D-4726-9755-F94098007F85}"/>
              </a:ext>
            </a:extLst>
          </p:cNvPr>
          <p:cNvSpPr/>
          <p:nvPr/>
        </p:nvSpPr>
        <p:spPr>
          <a:xfrm>
            <a:off x="4297317" y="4721384"/>
            <a:ext cx="199278" cy="18463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3D2E8AB2-90A8-4A92-AE4B-5A4BF624EE1A}"/>
              </a:ext>
            </a:extLst>
          </p:cNvPr>
          <p:cNvSpPr/>
          <p:nvPr/>
        </p:nvSpPr>
        <p:spPr>
          <a:xfrm>
            <a:off x="4290229" y="5044819"/>
            <a:ext cx="199278" cy="18463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880F0061-48BE-4E14-89CE-60CC34319946}"/>
              </a:ext>
            </a:extLst>
          </p:cNvPr>
          <p:cNvSpPr/>
          <p:nvPr/>
        </p:nvSpPr>
        <p:spPr>
          <a:xfrm>
            <a:off x="4290229" y="5691689"/>
            <a:ext cx="199278" cy="18463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2A9293B-1839-4724-9EA6-5ED0C8BF0D6E}"/>
              </a:ext>
            </a:extLst>
          </p:cNvPr>
          <p:cNvSpPr txBox="1"/>
          <p:nvPr/>
        </p:nvSpPr>
        <p:spPr>
          <a:xfrm rot="5400000">
            <a:off x="3972013" y="5358814"/>
            <a:ext cx="914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/>
              <a:t>。。。</a:t>
            </a:r>
            <a:endParaRPr lang="en-US" sz="1000" dirty="0"/>
          </a:p>
        </p:txBody>
      </p:sp>
      <p:sp>
        <p:nvSpPr>
          <p:cNvPr id="94" name="右大括号 93">
            <a:extLst>
              <a:ext uri="{FF2B5EF4-FFF2-40B4-BE49-F238E27FC236}">
                <a16:creationId xmlns:a16="http://schemas.microsoft.com/office/drawing/2014/main" id="{9DD201F2-E786-4A6D-96E2-92C5A5CFF8B8}"/>
              </a:ext>
            </a:extLst>
          </p:cNvPr>
          <p:cNvSpPr/>
          <p:nvPr/>
        </p:nvSpPr>
        <p:spPr>
          <a:xfrm rot="16200000">
            <a:off x="3482490" y="3203659"/>
            <a:ext cx="397802" cy="15299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对话气泡: 矩形 26">
            <a:extLst>
              <a:ext uri="{FF2B5EF4-FFF2-40B4-BE49-F238E27FC236}">
                <a16:creationId xmlns:a16="http://schemas.microsoft.com/office/drawing/2014/main" id="{647AA97E-85ED-4487-B39B-C6D1C3631DA5}"/>
              </a:ext>
            </a:extLst>
          </p:cNvPr>
          <p:cNvSpPr/>
          <p:nvPr/>
        </p:nvSpPr>
        <p:spPr>
          <a:xfrm>
            <a:off x="1271983" y="4565098"/>
            <a:ext cx="815232" cy="342912"/>
          </a:xfrm>
          <a:prstGeom prst="wedgeRectCallout">
            <a:avLst>
              <a:gd name="adj1" fmla="val 142021"/>
              <a:gd name="adj2" fmla="val 363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99A0B3ED-ADAA-4128-A132-211DEF1C81DD}"/>
              </a:ext>
            </a:extLst>
          </p:cNvPr>
          <p:cNvSpPr txBox="1"/>
          <p:nvPr/>
        </p:nvSpPr>
        <p:spPr>
          <a:xfrm>
            <a:off x="1338849" y="4624750"/>
            <a:ext cx="669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/>
              <a:t>观测点</a:t>
            </a:r>
            <a:endParaRPr lang="en-US" sz="1000" dirty="0"/>
          </a:p>
        </p:txBody>
      </p:sp>
      <p:sp>
        <p:nvSpPr>
          <p:cNvPr id="97" name="对话气泡: 矩形 96">
            <a:extLst>
              <a:ext uri="{FF2B5EF4-FFF2-40B4-BE49-F238E27FC236}">
                <a16:creationId xmlns:a16="http://schemas.microsoft.com/office/drawing/2014/main" id="{52E4FFEC-6D1E-4EDA-842B-2F6C19B8C8EB}"/>
              </a:ext>
            </a:extLst>
          </p:cNvPr>
          <p:cNvSpPr/>
          <p:nvPr/>
        </p:nvSpPr>
        <p:spPr>
          <a:xfrm>
            <a:off x="1326540" y="6093073"/>
            <a:ext cx="815232" cy="342912"/>
          </a:xfrm>
          <a:prstGeom prst="wedgeRectCallout">
            <a:avLst>
              <a:gd name="adj1" fmla="val 116137"/>
              <a:gd name="adj2" fmla="val -8932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F853B5F6-168A-4EB2-998D-F40F4619983D}"/>
              </a:ext>
            </a:extLst>
          </p:cNvPr>
          <p:cNvSpPr txBox="1"/>
          <p:nvPr/>
        </p:nvSpPr>
        <p:spPr>
          <a:xfrm>
            <a:off x="1393406" y="6152725"/>
            <a:ext cx="669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/>
              <a:t>包络线</a:t>
            </a:r>
            <a:endParaRPr lang="en-US" sz="1000" dirty="0"/>
          </a:p>
        </p:txBody>
      </p:sp>
      <p:sp>
        <p:nvSpPr>
          <p:cNvPr id="99" name="右大括号 98">
            <a:extLst>
              <a:ext uri="{FF2B5EF4-FFF2-40B4-BE49-F238E27FC236}">
                <a16:creationId xmlns:a16="http://schemas.microsoft.com/office/drawing/2014/main" id="{AB4562EC-9218-47BB-A344-4BEB94030951}"/>
              </a:ext>
            </a:extLst>
          </p:cNvPr>
          <p:cNvSpPr/>
          <p:nvPr/>
        </p:nvSpPr>
        <p:spPr>
          <a:xfrm rot="16200000">
            <a:off x="4216134" y="2460265"/>
            <a:ext cx="165830" cy="14375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右大括号 99">
            <a:extLst>
              <a:ext uri="{FF2B5EF4-FFF2-40B4-BE49-F238E27FC236}">
                <a16:creationId xmlns:a16="http://schemas.microsoft.com/office/drawing/2014/main" id="{FCEEA8F6-84D9-4DA8-BE0F-D07D4CC84941}"/>
              </a:ext>
            </a:extLst>
          </p:cNvPr>
          <p:cNvSpPr/>
          <p:nvPr/>
        </p:nvSpPr>
        <p:spPr>
          <a:xfrm rot="16200000">
            <a:off x="4782489" y="1827203"/>
            <a:ext cx="360486" cy="12876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对话气泡: 矩形 100">
            <a:extLst>
              <a:ext uri="{FF2B5EF4-FFF2-40B4-BE49-F238E27FC236}">
                <a16:creationId xmlns:a16="http://schemas.microsoft.com/office/drawing/2014/main" id="{8864EAF5-0584-4225-9877-909B7827DF57}"/>
              </a:ext>
            </a:extLst>
          </p:cNvPr>
          <p:cNvSpPr/>
          <p:nvPr/>
        </p:nvSpPr>
        <p:spPr>
          <a:xfrm>
            <a:off x="1705683" y="1537190"/>
            <a:ext cx="815232" cy="342912"/>
          </a:xfrm>
          <a:prstGeom prst="wedgeRectCallout">
            <a:avLst>
              <a:gd name="adj1" fmla="val 199181"/>
              <a:gd name="adj2" fmla="val 2606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3EF9231E-87EE-4EAF-80E4-7BE9F483D553}"/>
              </a:ext>
            </a:extLst>
          </p:cNvPr>
          <p:cNvSpPr txBox="1"/>
          <p:nvPr/>
        </p:nvSpPr>
        <p:spPr>
          <a:xfrm>
            <a:off x="1772549" y="1596842"/>
            <a:ext cx="669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/>
              <a:t>决策树</a:t>
            </a:r>
            <a:endParaRPr lang="en-US" sz="1000" dirty="0"/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8E239556-4E93-4A5C-935B-813EEC07EF16}"/>
              </a:ext>
            </a:extLst>
          </p:cNvPr>
          <p:cNvSpPr/>
          <p:nvPr/>
        </p:nvSpPr>
        <p:spPr>
          <a:xfrm>
            <a:off x="6645276" y="351696"/>
            <a:ext cx="993531" cy="3604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2A83A209-4CEC-4D42-BD09-48954E2EEDF9}"/>
              </a:ext>
            </a:extLst>
          </p:cNvPr>
          <p:cNvSpPr txBox="1"/>
          <p:nvPr/>
        </p:nvSpPr>
        <p:spPr>
          <a:xfrm>
            <a:off x="6689230" y="400013"/>
            <a:ext cx="914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2019</a:t>
            </a:r>
            <a:endParaRPr lang="en-US" sz="1200" dirty="0"/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3CFA9F7F-7814-40E9-861C-AAF1022C1B48}"/>
              </a:ext>
            </a:extLst>
          </p:cNvPr>
          <p:cNvSpPr/>
          <p:nvPr/>
        </p:nvSpPr>
        <p:spPr>
          <a:xfrm>
            <a:off x="3660518" y="364829"/>
            <a:ext cx="993531" cy="3604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275CA15-E079-422B-9197-F90EB1B1E9F9}"/>
              </a:ext>
            </a:extLst>
          </p:cNvPr>
          <p:cNvSpPr txBox="1"/>
          <p:nvPr/>
        </p:nvSpPr>
        <p:spPr>
          <a:xfrm>
            <a:off x="3704472" y="413146"/>
            <a:ext cx="914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2017</a:t>
            </a:r>
            <a:endParaRPr lang="en-US" sz="12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3B3C7C0-1300-4F3E-B008-FF957B93E4F0}"/>
              </a:ext>
            </a:extLst>
          </p:cNvPr>
          <p:cNvSpPr/>
          <p:nvPr/>
        </p:nvSpPr>
        <p:spPr>
          <a:xfrm>
            <a:off x="436950" y="2603880"/>
            <a:ext cx="1846385" cy="5802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B8A47345-EBCA-4FDA-8241-29CBF1CB418D}"/>
              </a:ext>
            </a:extLst>
          </p:cNvPr>
          <p:cNvSpPr txBox="1"/>
          <p:nvPr/>
        </p:nvSpPr>
        <p:spPr>
          <a:xfrm>
            <a:off x="536331" y="2740137"/>
            <a:ext cx="1641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Facts(</a:t>
            </a:r>
            <a:r>
              <a:rPr lang="zh-CN" altLang="en-US" sz="1400" dirty="0"/>
              <a:t>运行数据</a:t>
            </a:r>
            <a:r>
              <a:rPr lang="en-US" sz="1400" dirty="0"/>
              <a:t>)</a:t>
            </a:r>
          </a:p>
        </p:txBody>
      </p:sp>
      <p:sp>
        <p:nvSpPr>
          <p:cNvPr id="109" name="箭头: 右 108">
            <a:extLst>
              <a:ext uri="{FF2B5EF4-FFF2-40B4-BE49-F238E27FC236}">
                <a16:creationId xmlns:a16="http://schemas.microsoft.com/office/drawing/2014/main" id="{E7C7B53E-5FDD-4D92-8613-5F0623EFC640}"/>
              </a:ext>
            </a:extLst>
          </p:cNvPr>
          <p:cNvSpPr/>
          <p:nvPr/>
        </p:nvSpPr>
        <p:spPr>
          <a:xfrm>
            <a:off x="2588665" y="2894104"/>
            <a:ext cx="325315" cy="14056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箭头: 右 109">
            <a:extLst>
              <a:ext uri="{FF2B5EF4-FFF2-40B4-BE49-F238E27FC236}">
                <a16:creationId xmlns:a16="http://schemas.microsoft.com/office/drawing/2014/main" id="{EB100AC4-F2FE-4FD6-A858-1A088DEA2E39}"/>
              </a:ext>
            </a:extLst>
          </p:cNvPr>
          <p:cNvSpPr/>
          <p:nvPr/>
        </p:nvSpPr>
        <p:spPr>
          <a:xfrm rot="2496144">
            <a:off x="1961792" y="3532219"/>
            <a:ext cx="606848" cy="1927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242A847-BDFB-4087-9576-E5D3A7113550}"/>
              </a:ext>
            </a:extLst>
          </p:cNvPr>
          <p:cNvCxnSpPr/>
          <p:nvPr/>
        </p:nvCxnSpPr>
        <p:spPr>
          <a:xfrm flipH="1">
            <a:off x="5099538" y="4404946"/>
            <a:ext cx="247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C58215BA-919E-41A0-B3A7-685D8926C7AC}"/>
              </a:ext>
            </a:extLst>
          </p:cNvPr>
          <p:cNvSpPr txBox="1"/>
          <p:nvPr/>
        </p:nvSpPr>
        <p:spPr>
          <a:xfrm>
            <a:off x="5196542" y="4293003"/>
            <a:ext cx="1271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/>
              <a:t>最低层方式定义</a:t>
            </a:r>
            <a:endParaRPr lang="en-US" sz="1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45AAE1-27CD-4285-B9AF-AF88E3CF7541}"/>
              </a:ext>
            </a:extLst>
          </p:cNvPr>
          <p:cNvSpPr txBox="1"/>
          <p:nvPr/>
        </p:nvSpPr>
        <p:spPr>
          <a:xfrm>
            <a:off x="6689230" y="5000569"/>
            <a:ext cx="47536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来自数字孪生电网分析模型的</a:t>
            </a:r>
            <a:r>
              <a:rPr lang="en-US" altLang="zh-CN" sz="1400" dirty="0"/>
              <a:t>Facts</a:t>
            </a:r>
            <a:r>
              <a:rPr lang="zh-CN" altLang="en-US" sz="1400" dirty="0"/>
              <a:t>（运行数据）用于方式决定和规则（观测点）评估。在某方式下规则集，可能有多条不满足限额条件，导致多个告警。系统需要将所有告警通知调度员。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通常一条调规中，任何时间每一方式层只会有一个方式成立。然而，也会有一条调规中多个方式成立情况</a:t>
            </a:r>
            <a:r>
              <a:rPr lang="zh-CN" altLang="en-US" sz="1200" dirty="0"/>
              <a:t>。</a:t>
            </a:r>
            <a:endParaRPr lang="en-US" sz="12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C15F2C3-0251-4E28-9519-3CD4E7CE1BD2}"/>
              </a:ext>
            </a:extLst>
          </p:cNvPr>
          <p:cNvSpPr txBox="1"/>
          <p:nvPr/>
        </p:nvSpPr>
        <p:spPr>
          <a:xfrm>
            <a:off x="3003279" y="4736152"/>
            <a:ext cx="1271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/>
              <a:t> 规则</a:t>
            </a:r>
            <a:endParaRPr lang="en-US" sz="1000" b="1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09A0B69-11DF-47A0-BFDE-C412E6D93CF7}"/>
              </a:ext>
            </a:extLst>
          </p:cNvPr>
          <p:cNvSpPr txBox="1"/>
          <p:nvPr/>
        </p:nvSpPr>
        <p:spPr>
          <a:xfrm>
            <a:off x="2637478" y="6109916"/>
            <a:ext cx="1271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/>
              <a:t> 规则集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391990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55D33C8-3EAB-4142-844B-980673B48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315791"/>
            <a:ext cx="9429750" cy="61912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E22F900-FD19-4130-92DF-627C7FD10F8D}"/>
              </a:ext>
            </a:extLst>
          </p:cNvPr>
          <p:cNvSpPr txBox="1"/>
          <p:nvPr/>
        </p:nvSpPr>
        <p:spPr>
          <a:xfrm>
            <a:off x="1647921" y="454121"/>
            <a:ext cx="773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C00000"/>
                </a:solidFill>
              </a:rPr>
              <a:t>方式</a:t>
            </a:r>
            <a:r>
              <a:rPr lang="en-US" altLang="zh-CN" sz="1200" b="1" dirty="0">
                <a:solidFill>
                  <a:srgbClr val="C00000"/>
                </a:solidFill>
              </a:rPr>
              <a:t>1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5C57FB-51B9-48DE-A347-BA00D8DEE594}"/>
              </a:ext>
            </a:extLst>
          </p:cNvPr>
          <p:cNvSpPr txBox="1"/>
          <p:nvPr/>
        </p:nvSpPr>
        <p:spPr>
          <a:xfrm>
            <a:off x="1647921" y="2427174"/>
            <a:ext cx="773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C00000"/>
                </a:solidFill>
              </a:rPr>
              <a:t>方式</a:t>
            </a:r>
            <a:r>
              <a:rPr lang="en-US" altLang="zh-CN" sz="1200" b="1" dirty="0">
                <a:solidFill>
                  <a:srgbClr val="C00000"/>
                </a:solidFill>
              </a:rPr>
              <a:t>2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F7820A-9AEF-4B20-B820-06B572EE1880}"/>
              </a:ext>
            </a:extLst>
          </p:cNvPr>
          <p:cNvSpPr txBox="1"/>
          <p:nvPr/>
        </p:nvSpPr>
        <p:spPr>
          <a:xfrm>
            <a:off x="750615" y="3487611"/>
            <a:ext cx="773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C00000"/>
                </a:solidFill>
              </a:rPr>
              <a:t>方式</a:t>
            </a:r>
            <a:r>
              <a:rPr lang="en-US" altLang="zh-CN" sz="1200" b="1" dirty="0">
                <a:solidFill>
                  <a:srgbClr val="C00000"/>
                </a:solidFill>
              </a:rPr>
              <a:t>2.1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0C8AABB-5223-4335-8701-F415BDC740B6}"/>
              </a:ext>
            </a:extLst>
          </p:cNvPr>
          <p:cNvSpPr txBox="1"/>
          <p:nvPr/>
        </p:nvSpPr>
        <p:spPr>
          <a:xfrm>
            <a:off x="765610" y="4151066"/>
            <a:ext cx="773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C00000"/>
                </a:solidFill>
              </a:rPr>
              <a:t>方式</a:t>
            </a:r>
            <a:r>
              <a:rPr lang="en-US" altLang="zh-CN" sz="1200" b="1" dirty="0">
                <a:solidFill>
                  <a:srgbClr val="C00000"/>
                </a:solidFill>
              </a:rPr>
              <a:t>2.2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CCD339E-FB0F-475B-BBF3-8E0BD47D8F90}"/>
              </a:ext>
            </a:extLst>
          </p:cNvPr>
          <p:cNvSpPr txBox="1"/>
          <p:nvPr/>
        </p:nvSpPr>
        <p:spPr>
          <a:xfrm>
            <a:off x="762341" y="5486402"/>
            <a:ext cx="773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C00000"/>
                </a:solidFill>
              </a:rPr>
              <a:t>方式</a:t>
            </a:r>
            <a:r>
              <a:rPr lang="en-US" altLang="zh-CN" sz="1200" b="1" dirty="0">
                <a:solidFill>
                  <a:srgbClr val="C00000"/>
                </a:solidFill>
              </a:rPr>
              <a:t>2.3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B22D9FA-C380-4D0D-AA96-88FE3207C96B}"/>
              </a:ext>
            </a:extLst>
          </p:cNvPr>
          <p:cNvSpPr/>
          <p:nvPr/>
        </p:nvSpPr>
        <p:spPr>
          <a:xfrm>
            <a:off x="3464171" y="3437792"/>
            <a:ext cx="3174022" cy="27699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12EB93D-84EF-4724-ACC0-BE1492265620}"/>
              </a:ext>
            </a:extLst>
          </p:cNvPr>
          <p:cNvSpPr/>
          <p:nvPr/>
        </p:nvSpPr>
        <p:spPr>
          <a:xfrm>
            <a:off x="6799387" y="3437792"/>
            <a:ext cx="3856890" cy="73855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0144D3E-28E5-415B-934C-A51068BAAAA4}"/>
              </a:ext>
            </a:extLst>
          </p:cNvPr>
          <p:cNvSpPr/>
          <p:nvPr/>
        </p:nvSpPr>
        <p:spPr>
          <a:xfrm>
            <a:off x="6799386" y="4229102"/>
            <a:ext cx="3856889" cy="62425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6" name="对话气泡: 矩形 15">
            <a:extLst>
              <a:ext uri="{FF2B5EF4-FFF2-40B4-BE49-F238E27FC236}">
                <a16:creationId xmlns:a16="http://schemas.microsoft.com/office/drawing/2014/main" id="{0B2F9072-EA69-4A4B-B065-246FA95A5F13}"/>
              </a:ext>
            </a:extLst>
          </p:cNvPr>
          <p:cNvSpPr/>
          <p:nvPr/>
        </p:nvSpPr>
        <p:spPr>
          <a:xfrm>
            <a:off x="7303505" y="2214919"/>
            <a:ext cx="1119525" cy="342912"/>
          </a:xfrm>
          <a:prstGeom prst="wedgeRectCallout">
            <a:avLst>
              <a:gd name="adj1" fmla="val -107865"/>
              <a:gd name="adj2" fmla="val 3286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987631-22E3-4C30-A424-3B3D001D3F62}"/>
              </a:ext>
            </a:extLst>
          </p:cNvPr>
          <p:cNvSpPr txBox="1"/>
          <p:nvPr/>
        </p:nvSpPr>
        <p:spPr>
          <a:xfrm>
            <a:off x="7343996" y="2248195"/>
            <a:ext cx="1119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观测点（规则）</a:t>
            </a:r>
            <a:endParaRPr lang="en-US" sz="1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FDD03FD-5A7E-43C3-A50D-60A31824C32C}"/>
              </a:ext>
            </a:extLst>
          </p:cNvPr>
          <p:cNvSpPr txBox="1"/>
          <p:nvPr/>
        </p:nvSpPr>
        <p:spPr>
          <a:xfrm>
            <a:off x="129578" y="130559"/>
            <a:ext cx="1716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2018</a:t>
            </a:r>
            <a:r>
              <a:rPr lang="zh-CN" altLang="en-US" sz="2000" dirty="0"/>
              <a:t>第</a:t>
            </a:r>
            <a:r>
              <a:rPr lang="en-US" altLang="zh-CN" sz="2000" dirty="0"/>
              <a:t>34</a:t>
            </a:r>
            <a:r>
              <a:rPr lang="zh-CN" altLang="en-US" sz="2000" dirty="0"/>
              <a:t>条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164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EEAA2-617D-4D64-B852-9A1AA5FC4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202" y="1575654"/>
            <a:ext cx="6381750" cy="349567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76A2FAF0-AF21-42AE-AFD2-94E44582041B}"/>
              </a:ext>
            </a:extLst>
          </p:cNvPr>
          <p:cNvSpPr txBox="1"/>
          <p:nvPr/>
        </p:nvSpPr>
        <p:spPr>
          <a:xfrm>
            <a:off x="2685413" y="1658667"/>
            <a:ext cx="773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C00000"/>
                </a:solidFill>
              </a:rPr>
              <a:t>方式</a:t>
            </a:r>
            <a:r>
              <a:rPr lang="en-US" altLang="zh-CN" sz="1200" b="1" dirty="0">
                <a:solidFill>
                  <a:srgbClr val="C00000"/>
                </a:solidFill>
              </a:rPr>
              <a:t>1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7F51D2C-D4B9-4FD9-A28D-486E16789D2C}"/>
              </a:ext>
            </a:extLst>
          </p:cNvPr>
          <p:cNvSpPr txBox="1"/>
          <p:nvPr/>
        </p:nvSpPr>
        <p:spPr>
          <a:xfrm>
            <a:off x="3824310" y="2833300"/>
            <a:ext cx="1240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C00000"/>
                </a:solidFill>
              </a:rPr>
              <a:t>方式</a:t>
            </a:r>
            <a:r>
              <a:rPr lang="en-US" altLang="zh-CN" sz="1200" b="1" dirty="0">
                <a:solidFill>
                  <a:srgbClr val="C00000"/>
                </a:solidFill>
              </a:rPr>
              <a:t>1.1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DFF7D86-98ED-44CC-8610-645C214AA674}"/>
              </a:ext>
            </a:extLst>
          </p:cNvPr>
          <p:cNvSpPr txBox="1"/>
          <p:nvPr/>
        </p:nvSpPr>
        <p:spPr>
          <a:xfrm>
            <a:off x="1729155" y="3226498"/>
            <a:ext cx="1240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C00000"/>
                </a:solidFill>
              </a:rPr>
              <a:t>方式</a:t>
            </a:r>
            <a:r>
              <a:rPr lang="en-US" altLang="zh-CN" sz="1200" b="1" dirty="0">
                <a:solidFill>
                  <a:srgbClr val="C00000"/>
                </a:solidFill>
              </a:rPr>
              <a:t>1.x.1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3ED0806-70D6-4A54-A8F6-0B91A3231B22}"/>
              </a:ext>
            </a:extLst>
          </p:cNvPr>
          <p:cNvSpPr txBox="1"/>
          <p:nvPr/>
        </p:nvSpPr>
        <p:spPr>
          <a:xfrm>
            <a:off x="1729154" y="3607498"/>
            <a:ext cx="1240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C00000"/>
                </a:solidFill>
              </a:rPr>
              <a:t>方式</a:t>
            </a:r>
            <a:r>
              <a:rPr lang="en-US" altLang="zh-CN" sz="1200" b="1" dirty="0">
                <a:solidFill>
                  <a:srgbClr val="C00000"/>
                </a:solidFill>
              </a:rPr>
              <a:t>1.x.2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4933742-B1CB-4AA7-8BE5-77E6895F4FB8}"/>
              </a:ext>
            </a:extLst>
          </p:cNvPr>
          <p:cNvSpPr/>
          <p:nvPr/>
        </p:nvSpPr>
        <p:spPr>
          <a:xfrm>
            <a:off x="4589585" y="3184991"/>
            <a:ext cx="870437" cy="27699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86D126D-524F-428A-B293-B30E8ACB23D6}"/>
              </a:ext>
            </a:extLst>
          </p:cNvPr>
          <p:cNvSpPr txBox="1"/>
          <p:nvPr/>
        </p:nvSpPr>
        <p:spPr>
          <a:xfrm>
            <a:off x="5041482" y="872270"/>
            <a:ext cx="210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“3”</a:t>
            </a:r>
            <a:r>
              <a:rPr lang="zh-CN" altLang="en-US" dirty="0"/>
              <a:t>维决策表</a:t>
            </a:r>
            <a:endParaRPr lang="en-US" dirty="0"/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3120E23D-1CD9-4920-B957-185D7511E5A6}"/>
              </a:ext>
            </a:extLst>
          </p:cNvPr>
          <p:cNvSpPr/>
          <p:nvPr/>
        </p:nvSpPr>
        <p:spPr>
          <a:xfrm>
            <a:off x="7150518" y="838994"/>
            <a:ext cx="1119525" cy="342912"/>
          </a:xfrm>
          <a:prstGeom prst="wedgeRectCallout">
            <a:avLst>
              <a:gd name="adj1" fmla="val -200538"/>
              <a:gd name="adj2" fmla="val 63116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2099BD1-FF24-4FDE-979F-E77013DEE1E4}"/>
              </a:ext>
            </a:extLst>
          </p:cNvPr>
          <p:cNvSpPr txBox="1"/>
          <p:nvPr/>
        </p:nvSpPr>
        <p:spPr>
          <a:xfrm>
            <a:off x="7191009" y="872270"/>
            <a:ext cx="1119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观测点（规则）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15276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F74056E-3F1F-4DB7-85C1-AA4C1A228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90" y="2115283"/>
            <a:ext cx="10466510" cy="276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64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208</Words>
  <Application>Microsoft Office PowerPoint</Application>
  <PresentationFormat>宽屏</PresentationFormat>
  <Paragraphs>45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Michael Zhou</dc:creator>
  <cp:lastModifiedBy>Michael Zhou</cp:lastModifiedBy>
  <cp:revision>28</cp:revision>
  <dcterms:created xsi:type="dcterms:W3CDTF">2019-11-19T08:58:01Z</dcterms:created>
  <dcterms:modified xsi:type="dcterms:W3CDTF">2019-12-06T09:15:19Z</dcterms:modified>
</cp:coreProperties>
</file>