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FCE2B-5622-4F7B-A771-8D448FE62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5D99BE-93BD-482C-B066-76F1739EC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C006C-6CAD-4573-A8A1-839209B6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F2F-1DF2-4CA9-B5F7-E4463B60D4F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9E7A18-6207-4A39-B143-2B66641E2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BCC03-42BC-44D0-9C8A-65C47AEE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56BD-43B5-41DF-8137-DF289C8B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6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4A2C0-3977-4278-B37D-6BB63CA6E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77CE7F-D6F8-42BB-87C0-342C7D782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ED4C47-C808-47EA-A75E-228170CF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F2F-1DF2-4CA9-B5F7-E4463B60D4F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64EF7-41CE-4394-BFF0-CAB71366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3B7C15-52A4-4D7B-8591-D92A618A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56BD-43B5-41DF-8137-DF289C8B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2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A29A62-3BE5-4C46-8808-C3FC566CA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375A9D-B2A0-4759-A262-81763EA56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9E14A-3073-48A2-8F47-AD983441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F2F-1DF2-4CA9-B5F7-E4463B60D4F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75C1C-6E3A-4279-859B-7475C174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BEF08-20B6-401F-9962-B305715B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56BD-43B5-41DF-8137-DF289C8B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2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3DF94-4D5A-425F-B66D-441C7915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2448F8-B97F-4584-A8A1-E5D2A2532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2349DF-9D21-4D15-AE5F-1C10C7810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F2F-1DF2-4CA9-B5F7-E4463B60D4F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E1724-A517-4C75-93FB-E23D133E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5FCA0-3D76-4009-841A-5F9A607E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56BD-43B5-41DF-8137-DF289C8B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0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11C8E-A00F-4CC1-B8A0-A638D1F4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585B5-A2E1-4289-A651-61F768F17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DDB758-D3E8-468D-9CDB-B6281CAD4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F2F-1DF2-4CA9-B5F7-E4463B60D4F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1D1F64-FD43-4184-9877-745228DD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41BD28-EAC6-41C8-BEE7-4794E88D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56BD-43B5-41DF-8137-DF289C8B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2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23421-6211-4731-9011-6E15CABB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647D1D-91EF-4B6F-8AB2-B77DD3DC9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B9D50B-9B5E-49BB-8311-F75FAAB3F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AE9DFD-DCC0-40C3-9E66-B8CA6020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F2F-1DF2-4CA9-B5F7-E4463B60D4F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CAAEDE-824D-41AE-A3F9-A83DF088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AE863C-13F3-44A2-BB2B-E8AC9A27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56BD-43B5-41DF-8137-DF289C8B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5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D6268-676B-44A8-958F-C48E0D3C6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0C386F-EED4-46DB-88F9-ED9405ADB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72AD83-40EA-4D2C-B4EB-270501F45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6503CC-AC2E-4F7C-923C-25536A8C1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A8ADFC-6455-4430-8C89-433679F14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8CFB31-62AE-45C1-998C-830FF419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F2F-1DF2-4CA9-B5F7-E4463B60D4F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D16E05-461C-4C18-8214-60967FE8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DB2674-05CB-47FF-AFFF-70CA53AE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56BD-43B5-41DF-8137-DF289C8B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0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A0E81-FB3B-45E0-81FB-DA468DE7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7B568F-A8A7-4815-A3D1-B094C79D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F2F-1DF2-4CA9-B5F7-E4463B60D4F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B0DBAF-3D1E-46F8-81B8-DCCDA03C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62F32B-6124-4E7F-B20A-92E1CF4B0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56BD-43B5-41DF-8137-DF289C8B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8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DE0821-2A8E-4CEC-890D-C7BCBB7C7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F2F-1DF2-4CA9-B5F7-E4463B60D4F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61A37B-AADB-4BED-94B0-E6C73041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9D7958-FC5B-4AF4-B790-10633AF4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56BD-43B5-41DF-8137-DF289C8B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0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5E1AC-4BD1-493D-98DC-AAF03342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5A4D89-1B47-4A8F-8D60-95FF6250F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523C1C-22A0-4913-BF46-5D1AADE16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9E9475-6D4D-41BA-A751-E171581BE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F2F-1DF2-4CA9-B5F7-E4463B60D4F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6DA901-26DD-4726-BDAC-D3349C8B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5739BB-4CE9-4C4A-8D82-F8D79082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56BD-43B5-41DF-8137-DF289C8B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6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2D071-570B-4043-9A15-C9D5E425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786E43-6D4D-4C7C-B189-1814F4149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7EDA0B-0966-4F3C-BD0A-99674DBA8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C315BF-2E56-4286-832B-F8B3E154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F2F-1DF2-4CA9-B5F7-E4463B60D4F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7349F6-AD9C-404A-BD16-FF2A91EC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BF6146-8561-4C7E-8B9B-91900159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56BD-43B5-41DF-8137-DF289C8B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4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278483-DAF3-4D56-A13A-5579FE0E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BD2F49-482D-4369-844F-5C1142A16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893FCA-636A-4694-9148-9B7ECAE2E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C8F2F-1DF2-4CA9-B5F7-E4463B60D4F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6B3FD8-52CE-4AAF-8063-508AE02F7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9437D-C4C0-4986-9FA6-7D2280EF8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D56BD-43B5-41DF-8137-DF289C8B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6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7A07A1E-481E-4D20-A63B-4785C1B2DE7A}"/>
              </a:ext>
            </a:extLst>
          </p:cNvPr>
          <p:cNvSpPr/>
          <p:nvPr/>
        </p:nvSpPr>
        <p:spPr>
          <a:xfrm>
            <a:off x="4777152" y="597878"/>
            <a:ext cx="1846385" cy="580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FF8700-E023-4831-8F78-A76C15647112}"/>
              </a:ext>
            </a:extLst>
          </p:cNvPr>
          <p:cNvSpPr txBox="1"/>
          <p:nvPr/>
        </p:nvSpPr>
        <p:spPr>
          <a:xfrm>
            <a:off x="4671644" y="734135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Facts(</a:t>
            </a:r>
            <a:r>
              <a:rPr lang="zh-CN" altLang="en-US" sz="1400" dirty="0"/>
              <a:t>运行数据</a:t>
            </a:r>
            <a:r>
              <a:rPr lang="en-US" sz="1400" dirty="0"/>
              <a:t>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EA460B-9B97-4863-97B4-D3562F399C7E}"/>
              </a:ext>
            </a:extLst>
          </p:cNvPr>
          <p:cNvSpPr txBox="1"/>
          <p:nvPr/>
        </p:nvSpPr>
        <p:spPr>
          <a:xfrm>
            <a:off x="2391518" y="1749671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altLang="zh-CN" dirty="0"/>
              <a:t>. </a:t>
            </a:r>
            <a:r>
              <a:rPr lang="zh-CN" altLang="en-US" dirty="0"/>
              <a:t>适应范围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F94EE1-70E9-4ED1-8802-44D6BE17B515}"/>
              </a:ext>
            </a:extLst>
          </p:cNvPr>
          <p:cNvSpPr txBox="1"/>
          <p:nvPr/>
        </p:nvSpPr>
        <p:spPr>
          <a:xfrm>
            <a:off x="2391518" y="322970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altLang="zh-CN" dirty="0"/>
              <a:t>. </a:t>
            </a:r>
            <a:r>
              <a:rPr lang="zh-CN" altLang="en-US" dirty="0"/>
              <a:t>方式</a:t>
            </a:r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377059-E907-4A34-B795-894275AD13F9}"/>
              </a:ext>
            </a:extLst>
          </p:cNvPr>
          <p:cNvSpPr txBox="1"/>
          <p:nvPr/>
        </p:nvSpPr>
        <p:spPr>
          <a:xfrm>
            <a:off x="2391518" y="4085492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altLang="zh-CN" dirty="0"/>
              <a:t>. </a:t>
            </a:r>
            <a:r>
              <a:rPr lang="zh-CN" altLang="en-US" dirty="0"/>
              <a:t>主断面</a:t>
            </a:r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A14438-1F92-426B-B677-E8F29AEA141E}"/>
              </a:ext>
            </a:extLst>
          </p:cNvPr>
          <p:cNvSpPr txBox="1"/>
          <p:nvPr/>
        </p:nvSpPr>
        <p:spPr>
          <a:xfrm>
            <a:off x="2391518" y="4941277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altLang="zh-CN" dirty="0"/>
              <a:t>. </a:t>
            </a:r>
            <a:r>
              <a:rPr lang="zh-CN" altLang="en-US" dirty="0"/>
              <a:t>其他要求</a:t>
            </a:r>
            <a:endParaRPr 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7DD52AD-AD82-4C00-82B0-CD04EE40C866}"/>
              </a:ext>
            </a:extLst>
          </p:cNvPr>
          <p:cNvGrpSpPr/>
          <p:nvPr/>
        </p:nvGrpSpPr>
        <p:grpSpPr>
          <a:xfrm>
            <a:off x="5238747" y="1679332"/>
            <a:ext cx="923193" cy="463061"/>
            <a:chOff x="5172807" y="2965939"/>
            <a:chExt cx="923193" cy="46306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19E57BE-6E38-4871-BEA9-C3F7D9BCFDB6}"/>
                </a:ext>
              </a:extLst>
            </p:cNvPr>
            <p:cNvSpPr/>
            <p:nvPr/>
          </p:nvSpPr>
          <p:spPr>
            <a:xfrm>
              <a:off x="5172807" y="2965939"/>
              <a:ext cx="923193" cy="46306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62747DB-CC4D-4FB2-B6DB-FAD428684886}"/>
                </a:ext>
              </a:extLst>
            </p:cNvPr>
            <p:cNvSpPr txBox="1"/>
            <p:nvPr/>
          </p:nvSpPr>
          <p:spPr>
            <a:xfrm>
              <a:off x="5199183" y="3045078"/>
              <a:ext cx="8739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DMN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CE2EEF-395F-404D-BFBA-4C5F477F76CA}"/>
              </a:ext>
            </a:extLst>
          </p:cNvPr>
          <p:cNvGrpSpPr/>
          <p:nvPr/>
        </p:nvGrpSpPr>
        <p:grpSpPr>
          <a:xfrm>
            <a:off x="5238746" y="3162354"/>
            <a:ext cx="923193" cy="463061"/>
            <a:chOff x="5172807" y="2965939"/>
            <a:chExt cx="923193" cy="46306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6343A2D-1777-4DAF-8E13-0ACD26430A60}"/>
                </a:ext>
              </a:extLst>
            </p:cNvPr>
            <p:cNvSpPr/>
            <p:nvPr/>
          </p:nvSpPr>
          <p:spPr>
            <a:xfrm>
              <a:off x="5172807" y="2965939"/>
              <a:ext cx="923193" cy="46306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4A63C04-9512-4EA5-8528-12346AD97EB2}"/>
                </a:ext>
              </a:extLst>
            </p:cNvPr>
            <p:cNvSpPr txBox="1"/>
            <p:nvPr/>
          </p:nvSpPr>
          <p:spPr>
            <a:xfrm>
              <a:off x="5199183" y="3045078"/>
              <a:ext cx="8739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DMN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F1FA900-A488-487C-9D87-035042D022EF}"/>
              </a:ext>
            </a:extLst>
          </p:cNvPr>
          <p:cNvGrpSpPr/>
          <p:nvPr/>
        </p:nvGrpSpPr>
        <p:grpSpPr>
          <a:xfrm>
            <a:off x="5238746" y="4050431"/>
            <a:ext cx="923193" cy="463061"/>
            <a:chOff x="5172807" y="2965939"/>
            <a:chExt cx="923193" cy="46306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E97D42F-B85A-4A3F-9915-83523AA42D50}"/>
                </a:ext>
              </a:extLst>
            </p:cNvPr>
            <p:cNvSpPr/>
            <p:nvPr/>
          </p:nvSpPr>
          <p:spPr>
            <a:xfrm>
              <a:off x="5172807" y="2965939"/>
              <a:ext cx="923193" cy="46306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576482F-D6C7-4F27-9794-265804D8C851}"/>
                </a:ext>
              </a:extLst>
            </p:cNvPr>
            <p:cNvSpPr txBox="1"/>
            <p:nvPr/>
          </p:nvSpPr>
          <p:spPr>
            <a:xfrm>
              <a:off x="5199183" y="3045078"/>
              <a:ext cx="8739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DMN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A3E55A6-23A3-474A-857A-CFD06B558927}"/>
              </a:ext>
            </a:extLst>
          </p:cNvPr>
          <p:cNvGrpSpPr/>
          <p:nvPr/>
        </p:nvGrpSpPr>
        <p:grpSpPr>
          <a:xfrm>
            <a:off x="5273914" y="4944315"/>
            <a:ext cx="923193" cy="463061"/>
            <a:chOff x="5172807" y="2965939"/>
            <a:chExt cx="923193" cy="46306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C700F79-3B1B-4F32-977A-4B3C20012445}"/>
                </a:ext>
              </a:extLst>
            </p:cNvPr>
            <p:cNvSpPr/>
            <p:nvPr/>
          </p:nvSpPr>
          <p:spPr>
            <a:xfrm>
              <a:off x="5172807" y="2965939"/>
              <a:ext cx="923193" cy="46306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996C410-D6BF-4B79-9A6B-5C16146A976D}"/>
                </a:ext>
              </a:extLst>
            </p:cNvPr>
            <p:cNvSpPr txBox="1"/>
            <p:nvPr/>
          </p:nvSpPr>
          <p:spPr>
            <a:xfrm>
              <a:off x="5199183" y="3045078"/>
              <a:ext cx="8739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DMN</a:t>
              </a:r>
            </a:p>
          </p:txBody>
        </p:sp>
      </p:grpSp>
      <p:sp>
        <p:nvSpPr>
          <p:cNvPr id="23" name="箭头: 右 22">
            <a:extLst>
              <a:ext uri="{FF2B5EF4-FFF2-40B4-BE49-F238E27FC236}">
                <a16:creationId xmlns:a16="http://schemas.microsoft.com/office/drawing/2014/main" id="{185E5566-CA08-46C6-8DC6-FE82D6727D1C}"/>
              </a:ext>
            </a:extLst>
          </p:cNvPr>
          <p:cNvSpPr/>
          <p:nvPr/>
        </p:nvSpPr>
        <p:spPr>
          <a:xfrm>
            <a:off x="7037574" y="4173411"/>
            <a:ext cx="325315" cy="20216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5173BDD0-58A2-46F5-B105-1EAA3AF8A994}"/>
              </a:ext>
            </a:extLst>
          </p:cNvPr>
          <p:cNvSpPr/>
          <p:nvPr/>
        </p:nvSpPr>
        <p:spPr>
          <a:xfrm>
            <a:off x="7058094" y="5046781"/>
            <a:ext cx="325315" cy="20216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6CBC2BF-EC69-4264-BD95-7C3F3DD73B0E}"/>
              </a:ext>
            </a:extLst>
          </p:cNvPr>
          <p:cNvCxnSpPr>
            <a:stCxn id="2" idx="2"/>
            <a:endCxn id="9" idx="0"/>
          </p:cNvCxnSpPr>
          <p:nvPr/>
        </p:nvCxnSpPr>
        <p:spPr>
          <a:xfrm flipH="1">
            <a:off x="5700344" y="1178171"/>
            <a:ext cx="1" cy="501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1C097D9A-3C49-44BC-ADE1-ADA66592516C}"/>
              </a:ext>
            </a:extLst>
          </p:cNvPr>
          <p:cNvCxnSpPr>
            <a:stCxn id="3" idx="1"/>
            <a:endCxn id="13" idx="1"/>
          </p:cNvCxnSpPr>
          <p:nvPr/>
        </p:nvCxnSpPr>
        <p:spPr>
          <a:xfrm rot="10800000" flipH="1" flipV="1">
            <a:off x="4671644" y="888023"/>
            <a:ext cx="567102" cy="2505861"/>
          </a:xfrm>
          <a:prstGeom prst="bentConnector3">
            <a:avLst>
              <a:gd name="adj1" fmla="val -4031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7BF83DA6-5170-4595-9C04-B7AA6EA3AF20}"/>
              </a:ext>
            </a:extLst>
          </p:cNvPr>
          <p:cNvCxnSpPr>
            <a:cxnSpLocks/>
            <a:stCxn id="3" idx="1"/>
            <a:endCxn id="16" idx="1"/>
          </p:cNvCxnSpPr>
          <p:nvPr/>
        </p:nvCxnSpPr>
        <p:spPr>
          <a:xfrm rot="10800000" flipH="1" flipV="1">
            <a:off x="4671644" y="888024"/>
            <a:ext cx="567102" cy="3393938"/>
          </a:xfrm>
          <a:prstGeom prst="bentConnector3">
            <a:avLst>
              <a:gd name="adj1" fmla="val -7441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流程图: 决策 34">
            <a:extLst>
              <a:ext uri="{FF2B5EF4-FFF2-40B4-BE49-F238E27FC236}">
                <a16:creationId xmlns:a16="http://schemas.microsoft.com/office/drawing/2014/main" id="{DB3ACB54-4EAE-4DED-81E8-30B3A2DAB0BD}"/>
              </a:ext>
            </a:extLst>
          </p:cNvPr>
          <p:cNvSpPr/>
          <p:nvPr/>
        </p:nvSpPr>
        <p:spPr>
          <a:xfrm>
            <a:off x="5464708" y="2529363"/>
            <a:ext cx="474784" cy="290092"/>
          </a:xfrm>
          <a:prstGeom prst="flowChartDecision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187991E-658E-4AB8-88A3-DC37F82FC022}"/>
              </a:ext>
            </a:extLst>
          </p:cNvPr>
          <p:cNvCxnSpPr>
            <a:cxnSpLocks/>
            <a:stCxn id="9" idx="2"/>
            <a:endCxn id="35" idx="0"/>
          </p:cNvCxnSpPr>
          <p:nvPr/>
        </p:nvCxnSpPr>
        <p:spPr>
          <a:xfrm>
            <a:off x="5700344" y="2142393"/>
            <a:ext cx="1756" cy="38697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1237137-9962-4884-A306-1411E1A2C3B2}"/>
              </a:ext>
            </a:extLst>
          </p:cNvPr>
          <p:cNvCxnSpPr>
            <a:cxnSpLocks/>
            <a:stCxn id="35" idx="2"/>
            <a:endCxn id="13" idx="0"/>
          </p:cNvCxnSpPr>
          <p:nvPr/>
        </p:nvCxnSpPr>
        <p:spPr>
          <a:xfrm flipH="1">
            <a:off x="5700343" y="2819455"/>
            <a:ext cx="1757" cy="34289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4E367C3-AC10-43F9-A5BE-1256FD6EE0FD}"/>
              </a:ext>
            </a:extLst>
          </p:cNvPr>
          <p:cNvCxnSpPr>
            <a:cxnSpLocks/>
          </p:cNvCxnSpPr>
          <p:nvPr/>
        </p:nvCxnSpPr>
        <p:spPr>
          <a:xfrm>
            <a:off x="5937881" y="2683201"/>
            <a:ext cx="40239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2B3CA58D-9D34-46DD-AD8F-254B23A1429D}"/>
              </a:ext>
            </a:extLst>
          </p:cNvPr>
          <p:cNvCxnSpPr>
            <a:cxnSpLocks/>
            <a:stCxn id="13" idx="3"/>
            <a:endCxn id="19" idx="3"/>
          </p:cNvCxnSpPr>
          <p:nvPr/>
        </p:nvCxnSpPr>
        <p:spPr>
          <a:xfrm>
            <a:off x="6161939" y="3393885"/>
            <a:ext cx="35168" cy="1781961"/>
          </a:xfrm>
          <a:prstGeom prst="bentConnector3">
            <a:avLst>
              <a:gd name="adj1" fmla="val 1450045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87C35AC6-A2D9-4578-BB13-3D8420BEA35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671644" y="888023"/>
            <a:ext cx="646230" cy="4289319"/>
          </a:xfrm>
          <a:prstGeom prst="bentConnector3">
            <a:avLst>
              <a:gd name="adj1" fmla="val -925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1528D31A-CDD6-4DB2-80C4-6B3AABD25461}"/>
              </a:ext>
            </a:extLst>
          </p:cNvPr>
          <p:cNvCxnSpPr>
            <a:cxnSpLocks/>
            <a:stCxn id="13" idx="3"/>
            <a:endCxn id="17" idx="3"/>
          </p:cNvCxnSpPr>
          <p:nvPr/>
        </p:nvCxnSpPr>
        <p:spPr>
          <a:xfrm flipH="1">
            <a:off x="6139079" y="3393885"/>
            <a:ext cx="22860" cy="889574"/>
          </a:xfrm>
          <a:prstGeom prst="bentConnector3">
            <a:avLst>
              <a:gd name="adj1" fmla="val -157692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9A6D4A9A-980B-450D-A377-BF2AD0C757C8}"/>
              </a:ext>
            </a:extLst>
          </p:cNvPr>
          <p:cNvSpPr txBox="1"/>
          <p:nvPr/>
        </p:nvSpPr>
        <p:spPr>
          <a:xfrm>
            <a:off x="6197107" y="3085510"/>
            <a:ext cx="914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当前方式</a:t>
            </a:r>
            <a:endParaRPr lang="en-US" sz="12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D57CD58-6EF5-46D4-B12C-3496C989A8E0}"/>
              </a:ext>
            </a:extLst>
          </p:cNvPr>
          <p:cNvSpPr txBox="1"/>
          <p:nvPr/>
        </p:nvSpPr>
        <p:spPr>
          <a:xfrm>
            <a:off x="4955194" y="2737338"/>
            <a:ext cx="914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Yes</a:t>
            </a:r>
            <a:endParaRPr lang="en-US" sz="12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664C79D-9451-4526-84C7-872149E4AEB4}"/>
              </a:ext>
            </a:extLst>
          </p:cNvPr>
          <p:cNvSpPr txBox="1"/>
          <p:nvPr/>
        </p:nvSpPr>
        <p:spPr>
          <a:xfrm>
            <a:off x="6097617" y="2540273"/>
            <a:ext cx="914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No</a:t>
            </a:r>
            <a:endParaRPr lang="en-US" sz="12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64082E4-8B88-4520-811D-729B072F92B3}"/>
              </a:ext>
            </a:extLst>
          </p:cNvPr>
          <p:cNvSpPr txBox="1"/>
          <p:nvPr/>
        </p:nvSpPr>
        <p:spPr>
          <a:xfrm>
            <a:off x="7515289" y="4129570"/>
            <a:ext cx="1294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/>
              <a:t>Pmax</a:t>
            </a:r>
            <a:r>
              <a:rPr lang="zh-CN" altLang="en-US" sz="1200" dirty="0"/>
              <a:t>，越界告警</a:t>
            </a:r>
            <a:endParaRPr lang="en-US" sz="12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D1D5064-1354-452F-9B4E-05086DF46FD1}"/>
              </a:ext>
            </a:extLst>
          </p:cNvPr>
          <p:cNvSpPr txBox="1"/>
          <p:nvPr/>
        </p:nvSpPr>
        <p:spPr>
          <a:xfrm>
            <a:off x="7418577" y="5009365"/>
            <a:ext cx="1294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越界告警</a:t>
            </a:r>
            <a:endParaRPr lang="en-US" sz="1200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CDC07E0-43E0-46B7-9CB6-569CAB39CAAF}"/>
              </a:ext>
            </a:extLst>
          </p:cNvPr>
          <p:cNvCxnSpPr>
            <a:cxnSpLocks/>
          </p:cNvCxnSpPr>
          <p:nvPr/>
        </p:nvCxnSpPr>
        <p:spPr>
          <a:xfrm>
            <a:off x="7729662" y="1738704"/>
            <a:ext cx="4634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89008543-43BD-44BD-AFA5-2BAF6292CC43}"/>
              </a:ext>
            </a:extLst>
          </p:cNvPr>
          <p:cNvCxnSpPr>
            <a:cxnSpLocks/>
          </p:cNvCxnSpPr>
          <p:nvPr/>
        </p:nvCxnSpPr>
        <p:spPr>
          <a:xfrm>
            <a:off x="7742609" y="2066248"/>
            <a:ext cx="40239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7FC7EF0E-36E8-4BE4-B9FD-9D9F3369363B}"/>
              </a:ext>
            </a:extLst>
          </p:cNvPr>
          <p:cNvSpPr txBox="1"/>
          <p:nvPr/>
        </p:nvSpPr>
        <p:spPr>
          <a:xfrm>
            <a:off x="8255968" y="1600204"/>
            <a:ext cx="914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输入数据</a:t>
            </a:r>
            <a:endParaRPr lang="en-US" sz="12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169FD0D-C625-4D61-BD9E-8FEAC512A0AE}"/>
              </a:ext>
            </a:extLst>
          </p:cNvPr>
          <p:cNvSpPr txBox="1"/>
          <p:nvPr/>
        </p:nvSpPr>
        <p:spPr>
          <a:xfrm>
            <a:off x="8247174" y="1925830"/>
            <a:ext cx="128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中间计算结果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0856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55D33C8-3EAB-4142-844B-980673B48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333375"/>
            <a:ext cx="942975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4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38432AE-6006-4AC0-B840-1903CB4774DD}"/>
              </a:ext>
            </a:extLst>
          </p:cNvPr>
          <p:cNvSpPr txBox="1"/>
          <p:nvPr/>
        </p:nvSpPr>
        <p:spPr>
          <a:xfrm>
            <a:off x="782516" y="298938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zh-CN" altLang="en-US" dirty="0"/>
              <a:t>适应范围</a:t>
            </a:r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ED17FD5-9B72-4CFC-96A2-D5E155AB0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087" y="1439741"/>
            <a:ext cx="35528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1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38432AE-6006-4AC0-B840-1903CB4774DD}"/>
              </a:ext>
            </a:extLst>
          </p:cNvPr>
          <p:cNvSpPr txBox="1"/>
          <p:nvPr/>
        </p:nvSpPr>
        <p:spPr>
          <a:xfrm>
            <a:off x="782516" y="29893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</a:t>
            </a:r>
            <a:r>
              <a:rPr lang="zh-CN" altLang="en-US" dirty="0"/>
              <a:t>方式</a:t>
            </a:r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8C0C22A-F3D7-46D4-9306-B3AA2BBB5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16" y="1596536"/>
            <a:ext cx="4772025" cy="1924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BFA7E40-0BB3-4045-85E9-9FAB89573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48898"/>
            <a:ext cx="46482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71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B9E91C8-7320-47DF-9DE9-CEBB75F10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333375"/>
            <a:ext cx="9429750" cy="61912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C8DC85-AEF8-41F3-927B-5082C672E135}"/>
              </a:ext>
            </a:extLst>
          </p:cNvPr>
          <p:cNvSpPr txBox="1"/>
          <p:nvPr/>
        </p:nvSpPr>
        <p:spPr>
          <a:xfrm>
            <a:off x="597877" y="211015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</a:t>
            </a:r>
            <a:r>
              <a:rPr lang="zh-CN" altLang="en-US" dirty="0"/>
              <a:t>主段面控制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0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FEBAC71-FE27-4183-A9A5-665BDF6EE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364" y="1134574"/>
            <a:ext cx="6296025" cy="42195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ACD12D0-EE20-454E-9687-BC617578CA7F}"/>
              </a:ext>
            </a:extLst>
          </p:cNvPr>
          <p:cNvSpPr txBox="1"/>
          <p:nvPr/>
        </p:nvSpPr>
        <p:spPr>
          <a:xfrm>
            <a:off x="597877" y="211015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</a:t>
            </a:r>
            <a:r>
              <a:rPr lang="zh-CN" altLang="en-US" dirty="0"/>
              <a:t>其他控制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4C4172-98A9-4362-ADAE-81B3CB453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02" y="1134574"/>
            <a:ext cx="3400425" cy="4381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526FAF3-BC93-41D5-8241-9FB10841548F}"/>
              </a:ext>
            </a:extLst>
          </p:cNvPr>
          <p:cNvSpPr txBox="1"/>
          <p:nvPr/>
        </p:nvSpPr>
        <p:spPr>
          <a:xfrm>
            <a:off x="1801614" y="3008434"/>
            <a:ext cx="138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（无）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4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57</Words>
  <Application>Microsoft Office PowerPoint</Application>
  <PresentationFormat>宽屏</PresentationFormat>
  <Paragraphs>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Michael Zhou</dc:creator>
  <cp:lastModifiedBy>Michael Zhou</cp:lastModifiedBy>
  <cp:revision>10</cp:revision>
  <dcterms:created xsi:type="dcterms:W3CDTF">2019-11-19T08:58:01Z</dcterms:created>
  <dcterms:modified xsi:type="dcterms:W3CDTF">2019-11-27T02:15:15Z</dcterms:modified>
</cp:coreProperties>
</file>