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 id="2147483691" r:id="rId3"/>
  </p:sldMasterIdLst>
  <p:notesMasterIdLst>
    <p:notesMasterId r:id="rId25"/>
  </p:notesMasterIdLst>
  <p:handoutMasterIdLst>
    <p:handoutMasterId r:id="rId26"/>
  </p:handoutMasterIdLst>
  <p:sldIdLst>
    <p:sldId id="346" r:id="rId4"/>
    <p:sldId id="377" r:id="rId5"/>
    <p:sldId id="413" r:id="rId6"/>
    <p:sldId id="424" r:id="rId7"/>
    <p:sldId id="425" r:id="rId8"/>
    <p:sldId id="411" r:id="rId9"/>
    <p:sldId id="426" r:id="rId10"/>
    <p:sldId id="427" r:id="rId11"/>
    <p:sldId id="429" r:id="rId12"/>
    <p:sldId id="430" r:id="rId13"/>
    <p:sldId id="431" r:id="rId14"/>
    <p:sldId id="432" r:id="rId15"/>
    <p:sldId id="257" r:id="rId16"/>
    <p:sldId id="258" r:id="rId17"/>
    <p:sldId id="259" r:id="rId18"/>
    <p:sldId id="261" r:id="rId19"/>
    <p:sldId id="263" r:id="rId20"/>
    <p:sldId id="264" r:id="rId21"/>
    <p:sldId id="265" r:id="rId22"/>
    <p:sldId id="262" r:id="rId23"/>
    <p:sldId id="266" r:id="rId2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99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8F69"/>
    <a:srgbClr val="DAB59C"/>
    <a:srgbClr val="D9D7D6"/>
    <a:srgbClr val="8B7377"/>
    <a:srgbClr val="C19A8D"/>
    <a:srgbClr val="D8BA97"/>
    <a:srgbClr val="FDFAF6"/>
    <a:srgbClr val="F5D5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howGuides="1">
      <p:cViewPr varScale="1">
        <p:scale>
          <a:sx n="70" d="100"/>
          <a:sy n="70" d="100"/>
        </p:scale>
        <p:origin x="864" y="60"/>
      </p:cViewPr>
      <p:guideLst>
        <p:guide orient="horz" pos="2160"/>
        <p:guide pos="39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cs"/>
              </a:rPr>
              <a:t>2022/9/20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2022/9/20</a:t>
            </a:fld>
            <a:endParaRPr lang="zh-CN" altLang="en-US" strike="noStrike" noProof="1"/>
          </a:p>
        </p:txBody>
      </p:sp>
      <p:sp>
        <p:nvSpPr>
          <p:cNvPr id="2150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150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zh-CN" altLang="en-US"/>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6161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2049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zh-CN" altLang="en-US"/>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13</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14</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15</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备注占位符 2"/>
          <p:cNvSpPr>
            <a:spLocks noGrp="1"/>
          </p:cNvSpPr>
          <p:nvPr>
            <p:ph type="body"/>
          </p:nvPr>
        </p:nvSpPr>
        <p:spPr/>
        <p:txBody>
          <a:bodyPr lIns="91440" tIns="45720" rIns="91440" bIns="45720" anchor="t" anchorCtr="0"/>
          <a:lstStyle/>
          <a:p>
            <a:pPr lvl="0"/>
            <a:endParaRPr lang="zh-CN" altLang="en-US" dirty="0"/>
          </a:p>
        </p:txBody>
      </p:sp>
      <p:sp>
        <p:nvSpPr>
          <p:cNvPr id="2867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16</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备注占位符 2"/>
          <p:cNvSpPr>
            <a:spLocks noGrp="1"/>
          </p:cNvSpPr>
          <p:nvPr>
            <p:ph type="body"/>
          </p:nvPr>
        </p:nvSpPr>
        <p:spPr/>
        <p:txBody>
          <a:bodyPr lIns="91440" tIns="45720" rIns="91440" bIns="45720" anchor="t" anchorCtr="0"/>
          <a:lstStyle/>
          <a:p>
            <a:pPr lvl="0"/>
            <a:endParaRPr lang="zh-CN" altLang="en-US" dirty="0"/>
          </a:p>
        </p:txBody>
      </p:sp>
      <p:sp>
        <p:nvSpPr>
          <p:cNvPr id="2867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17</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备注占位符 2"/>
          <p:cNvSpPr>
            <a:spLocks noGrp="1"/>
          </p:cNvSpPr>
          <p:nvPr>
            <p:ph type="body"/>
          </p:nvPr>
        </p:nvSpPr>
        <p:spPr/>
        <p:txBody>
          <a:bodyPr lIns="91440" tIns="45720" rIns="91440" bIns="45720" anchor="t" anchorCtr="0"/>
          <a:lstStyle/>
          <a:p>
            <a:pPr lvl="0"/>
            <a:endParaRPr lang="zh-CN" altLang="en-US" dirty="0"/>
          </a:p>
        </p:txBody>
      </p:sp>
      <p:sp>
        <p:nvSpPr>
          <p:cNvPr id="2867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18</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备注占位符 2"/>
          <p:cNvSpPr>
            <a:spLocks noGrp="1"/>
          </p:cNvSpPr>
          <p:nvPr>
            <p:ph type="body"/>
          </p:nvPr>
        </p:nvSpPr>
        <p:spPr/>
        <p:txBody>
          <a:bodyPr lIns="91440" tIns="45720" rIns="91440" bIns="45720" anchor="t" anchorCtr="0"/>
          <a:lstStyle/>
          <a:p>
            <a:pPr lvl="0"/>
            <a:endParaRPr lang="zh-CN" altLang="en-US" dirty="0"/>
          </a:p>
        </p:txBody>
      </p:sp>
      <p:sp>
        <p:nvSpPr>
          <p:cNvPr id="2867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19</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备注占位符 2"/>
          <p:cNvSpPr>
            <a:spLocks noGrp="1"/>
          </p:cNvSpPr>
          <p:nvPr>
            <p:ph type="body"/>
          </p:nvPr>
        </p:nvSpPr>
        <p:spPr/>
        <p:txBody>
          <a:bodyPr lIns="91440" tIns="45720" rIns="91440" bIns="45720" anchor="t" anchorCtr="0"/>
          <a:lstStyle/>
          <a:p>
            <a:pPr lvl="0"/>
            <a:endParaRPr lang="zh-CN" altLang="en-US" dirty="0"/>
          </a:p>
        </p:txBody>
      </p:sp>
      <p:sp>
        <p:nvSpPr>
          <p:cNvPr id="2867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20</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备注占位符 2"/>
          <p:cNvSpPr>
            <a:spLocks noGrp="1"/>
          </p:cNvSpPr>
          <p:nvPr>
            <p:ph type="body"/>
          </p:nvPr>
        </p:nvSpPr>
        <p:spPr/>
        <p:txBody>
          <a:bodyPr lIns="91440" tIns="45720" rIns="91440" bIns="45720" anchor="t" anchorCtr="0"/>
          <a:lstStyle/>
          <a:p>
            <a:pPr lvl="0"/>
            <a:endParaRPr lang="zh-CN" altLang="en-US" dirty="0"/>
          </a:p>
        </p:txBody>
      </p:sp>
      <p:sp>
        <p:nvSpPr>
          <p:cNvPr id="2867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3</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21</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p:sp>
      <p:sp>
        <p:nvSpPr>
          <p:cNvPr id="32770" name="备注占位符 2"/>
          <p:cNvSpPr>
            <a:spLocks noGrp="1"/>
          </p:cNvSpPr>
          <p:nvPr>
            <p:ph type="body"/>
          </p:nvPr>
        </p:nvSpPr>
        <p:spPr/>
        <p:txBody>
          <a:bodyPr lIns="91440" tIns="45720" rIns="91440" bIns="45720" anchor="t" anchorCtr="0"/>
          <a:lstStyle/>
          <a:p>
            <a:pPr lvl="0"/>
            <a:endParaRPr lang="zh-CN" altLang="en-US"/>
          </a:p>
        </p:txBody>
      </p:sp>
      <p:sp>
        <p:nvSpPr>
          <p:cNvPr id="327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4</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p:sp>
      <p:sp>
        <p:nvSpPr>
          <p:cNvPr id="32770" name="备注占位符 2"/>
          <p:cNvSpPr>
            <a:spLocks noGrp="1"/>
          </p:cNvSpPr>
          <p:nvPr>
            <p:ph type="body"/>
          </p:nvPr>
        </p:nvSpPr>
        <p:spPr/>
        <p:txBody>
          <a:bodyPr lIns="91440" tIns="45720" rIns="91440" bIns="45720" anchor="t" anchorCtr="0"/>
          <a:lstStyle/>
          <a:p>
            <a:pPr lvl="0"/>
            <a:endParaRPr lang="zh-CN" altLang="en-US"/>
          </a:p>
        </p:txBody>
      </p:sp>
      <p:sp>
        <p:nvSpPr>
          <p:cNvPr id="327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5</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8607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6</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zh-CN" altLang="en-US"/>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7</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503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1495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4498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nchorCtr="0"/>
          <a:lstStyle/>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279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5" b="1" baseline="0">
                <a:solidFill>
                  <a:schemeClr val="tx1">
                    <a:lumMod val="50000"/>
                    <a:lumOff val="50000"/>
                  </a:schemeClr>
                </a:solidFill>
              </a:defRPr>
            </a:lvl1pPr>
          </a:lstStyle>
          <a:p>
            <a:pPr fontAlgn="base"/>
            <a:r>
              <a:rPr lang="en-US" sz="2665" strike="noStrike" noProof="1"/>
              <a:t>Click To Edit Master Title Style</a:t>
            </a:r>
            <a:endParaRPr lang="en-US" strike="noStrike" noProof="1"/>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en-US" sz="1465" strike="noStrike" noProof="1"/>
              <a:t>Subtext Goes Here</a:t>
            </a:r>
            <a:endParaRPr 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id-ID" strike="noStrike" noProof="1"/>
          </a:p>
        </p:txBody>
      </p:sp>
      <p:sp>
        <p:nvSpPr>
          <p:cNvPr id="4" name="Date Placeholder 3"/>
          <p:cNvSpPr>
            <a:spLocks noGrp="1"/>
          </p:cNvSpPr>
          <p:nvPr>
            <p:ph type="dt" sz="half" idx="10"/>
          </p:nvPr>
        </p:nvSpPr>
        <p:spPr>
          <a:xfrm>
            <a:off x="838200" y="6356350"/>
            <a:ext cx="2743200" cy="365125"/>
          </a:xfrm>
          <a:prstGeom prst="rect">
            <a:avLst/>
          </a:prstGeom>
          <a:noFill/>
          <a:ln w="9525">
            <a:noFill/>
          </a:ln>
        </p:spPr>
        <p:txBody>
          <a:bodyPr/>
          <a:lstStyle/>
          <a:p>
            <a:pPr fontAlgn="base"/>
            <a:fld id="{EB5C08A1-7713-47CE-97B4-863D833656A0}" type="datetimeFigureOut">
              <a:rPr lang="id-ID" strike="noStrike" noProof="1" smtClean="0">
                <a:latin typeface="Arial" panose="020B0604020202020204" pitchFamily="34" charset="0"/>
                <a:ea typeface="宋体" panose="02010600030101010101" pitchFamily="2" charset="-122"/>
                <a:cs typeface="+mn-cs"/>
              </a:rPr>
              <a:t>20/09/2022</a:t>
            </a:fld>
            <a:endParaRPr lang="id-ID" strike="noStrike" noProof="1"/>
          </a:p>
        </p:txBody>
      </p:sp>
      <p:sp>
        <p:nvSpPr>
          <p:cNvPr id="5" name="Footer Placeholder 4"/>
          <p:cNvSpPr>
            <a:spLocks noGrp="1"/>
          </p:cNvSpPr>
          <p:nvPr>
            <p:ph type="ftr" sz="quarter" idx="11"/>
          </p:nvPr>
        </p:nvSpPr>
        <p:spPr>
          <a:xfrm>
            <a:off x="4038600" y="6356350"/>
            <a:ext cx="4114800" cy="365125"/>
          </a:xfrm>
          <a:prstGeom prst="rect">
            <a:avLst/>
          </a:prstGeom>
          <a:noFill/>
          <a:ln w="9525">
            <a:noFill/>
          </a:ln>
        </p:spPr>
        <p:txBody>
          <a:bodyPr/>
          <a:lstStyle/>
          <a:p>
            <a:pPr fontAlgn="base"/>
            <a:endParaRPr lang="id-ID" strike="noStrike" noProof="1"/>
          </a:p>
        </p:txBody>
      </p:sp>
      <p:sp>
        <p:nvSpPr>
          <p:cNvPr id="6" name="Slide Number Placeholder 5"/>
          <p:cNvSpPr>
            <a:spLocks noGrp="1"/>
          </p:cNvSpPr>
          <p:nvPr>
            <p:ph type="sldNum" sz="quarter" idx="12"/>
          </p:nvPr>
        </p:nvSpPr>
        <p:spPr>
          <a:xfrm>
            <a:off x="10858500" y="6356350"/>
            <a:ext cx="495300" cy="365125"/>
          </a:xfrm>
          <a:prstGeom prst="rect">
            <a:avLst/>
          </a:prstGeom>
          <a:noFill/>
          <a:ln w="9525">
            <a:noFill/>
          </a:ln>
        </p:spPr>
        <p:txBody>
          <a:bodyPr/>
          <a:lstStyle/>
          <a:p>
            <a:pPr fontAlgn="base"/>
            <a:fld id="{BD3C9449-514E-4F2F-BDF6-E5528CC1E8B5}" type="slidenum">
              <a:rPr lang="id-ID" strike="noStrike" noProof="1" smtClean="0">
                <a:latin typeface="Arial" panose="020B0604020202020204" pitchFamily="34" charset="0"/>
                <a:ea typeface="宋体" panose="02010600030101010101" pitchFamily="2" charset="-122"/>
                <a:cs typeface="+mn-cs"/>
              </a:rPr>
              <a:t>‹#›</a:t>
            </a:fld>
            <a:endParaRPr lang="id-ID" strike="noStrike" noProof="1"/>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bg>
      <p:bgPr>
        <a:solidFill>
          <a:srgbClr val="99828F"/>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943100" y="1533525"/>
            <a:ext cx="3848100" cy="3790950"/>
          </a:xfrm>
          <a:custGeom>
            <a:avLst/>
            <a:gdLst>
              <a:gd name="connsiteX0" fmla="*/ 0 w 3848100"/>
              <a:gd name="connsiteY0" fmla="*/ 0 h 3790950"/>
              <a:gd name="connsiteX1" fmla="*/ 3848100 w 3848100"/>
              <a:gd name="connsiteY1" fmla="*/ 0 h 3790950"/>
              <a:gd name="connsiteX2" fmla="*/ 3848100 w 3848100"/>
              <a:gd name="connsiteY2" fmla="*/ 3790950 h 3790950"/>
              <a:gd name="connsiteX3" fmla="*/ 0 w 3848100"/>
              <a:gd name="connsiteY3" fmla="*/ 3790950 h 3790950"/>
            </a:gdLst>
            <a:ahLst/>
            <a:cxnLst>
              <a:cxn ang="0">
                <a:pos x="connsiteX0" y="connsiteY0"/>
              </a:cxn>
              <a:cxn ang="0">
                <a:pos x="connsiteX1" y="connsiteY1"/>
              </a:cxn>
              <a:cxn ang="0">
                <a:pos x="connsiteX2" y="connsiteY2"/>
              </a:cxn>
              <a:cxn ang="0">
                <a:pos x="connsiteX3" y="connsiteY3"/>
              </a:cxn>
            </a:cxnLst>
            <a:rect l="l" t="t" r="r" b="b"/>
            <a:pathLst>
              <a:path w="3848100" h="3790950">
                <a:moveTo>
                  <a:pt x="0" y="0"/>
                </a:moveTo>
                <a:lnTo>
                  <a:pt x="3848100" y="0"/>
                </a:lnTo>
                <a:lnTo>
                  <a:pt x="3848100" y="3790950"/>
                </a:lnTo>
                <a:lnTo>
                  <a:pt x="0" y="3790950"/>
                </a:lnTo>
                <a:close/>
              </a:path>
            </a:pathLst>
          </a:custGeom>
        </p:spPr>
        <p:txBody>
          <a:bodyPr wrap="square">
            <a:noAutofit/>
          </a:bodyPr>
          <a:lstStyle/>
          <a:p>
            <a:pPr fontAlgn="base"/>
            <a:endParaRPr lang="en-US" strike="noStrike" noProof="1"/>
          </a:p>
        </p:txBody>
      </p:sp>
      <p:sp>
        <p:nvSpPr>
          <p:cNvPr id="2" name="日期占位符 1"/>
          <p:cNvSpPr>
            <a:spLocks noGrp="1"/>
          </p:cNvSpPr>
          <p:nvPr>
            <p:ph type="dt" sz="half" idx="11"/>
          </p:nvPr>
        </p:nvSpPr>
        <p:spPr>
          <a:xfrm>
            <a:off x="609600" y="6245225"/>
            <a:ext cx="2844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2"/>
          </p:nvPr>
        </p:nvSpPr>
        <p:spPr>
          <a:xfrm>
            <a:off x="4165600" y="6245225"/>
            <a:ext cx="3860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3"/>
          </p:nvPr>
        </p:nvSpPr>
        <p:spPr>
          <a:xfrm>
            <a:off x="8737600" y="6245225"/>
            <a:ext cx="2844800" cy="476250"/>
          </a:xfrm>
          <a:prstGeom prst="rect">
            <a:avLst/>
          </a:prstGeom>
          <a:noFill/>
          <a:ln w="9525">
            <a:noFill/>
          </a:ln>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720769"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16" name="Picture Placeholder 15"/>
          <p:cNvSpPr>
            <a:spLocks noGrp="1"/>
          </p:cNvSpPr>
          <p:nvPr>
            <p:ph type="pic" sz="quarter" idx="11"/>
          </p:nvPr>
        </p:nvSpPr>
        <p:spPr>
          <a:xfrm>
            <a:off x="4926957"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17" name="Picture Placeholder 16"/>
          <p:cNvSpPr>
            <a:spLocks noGrp="1"/>
          </p:cNvSpPr>
          <p:nvPr>
            <p:ph type="pic" sz="quarter" idx="12"/>
          </p:nvPr>
        </p:nvSpPr>
        <p:spPr>
          <a:xfrm>
            <a:off x="8133145"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2" name="日期占位符 1"/>
          <p:cNvSpPr>
            <a:spLocks noGrp="1"/>
          </p:cNvSpPr>
          <p:nvPr>
            <p:ph type="dt" sz="half" idx="13"/>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4"/>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5"/>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46375" y="1280161"/>
            <a:ext cx="2835378" cy="4297680"/>
          </a:xfrm>
          <a:solidFill>
            <a:schemeClr val="bg1">
              <a:lumMod val="95000"/>
            </a:schemeClr>
          </a:solidFill>
        </p:spPr>
        <p:txBody>
          <a:bodyPr>
            <a:normAutofit/>
          </a:bodyPr>
          <a:lstStyle>
            <a:lvl1pPr>
              <a:defRPr sz="1400"/>
            </a:lvl1pPr>
          </a:lstStyle>
          <a:p>
            <a:pPr fontAlgn="base"/>
            <a:endParaRPr lang="en-US" strike="noStrike" noProof="1"/>
          </a:p>
        </p:txBody>
      </p:sp>
      <p:sp>
        <p:nvSpPr>
          <p:cNvPr id="2" name="日期占位符 1"/>
          <p:cNvSpPr>
            <a:spLocks noGrp="1"/>
          </p:cNvSpPr>
          <p:nvPr>
            <p:ph type="dt" sz="half" idx="11"/>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2"/>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3"/>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a:t>单击此处编辑母版标题样式</a:t>
            </a:r>
          </a:p>
        </p:txBody>
      </p:sp>
      <p:sp>
        <p:nvSpPr>
          <p:cNvPr id="3" name="日期占位符 3"/>
          <p:cNvSpPr>
            <a:spLocks noGrp="1" noChangeArrowheads="1"/>
          </p:cNvSpPr>
          <p:nvPr>
            <p:ph type="dt" sz="half" idx="10"/>
          </p:nvPr>
        </p:nvSpPr>
        <p:spPr>
          <a:xfrm>
            <a:off x="609600" y="6245225"/>
            <a:ext cx="2844800" cy="476250"/>
          </a:xfrm>
          <a:prstGeom prst="rect">
            <a:avLst/>
          </a:prstGeom>
          <a:noFill/>
          <a:ln w="9525">
            <a:noFill/>
          </a:ln>
        </p:spPr>
        <p:txBody>
          <a:bodyPr/>
          <a:lstStyle>
            <a:lvl1pPr>
              <a:defRPr/>
            </a:lvl1pPr>
          </a:lstStyle>
          <a:p>
            <a:pPr fontAlgn="base">
              <a:defRPr/>
            </a:pPr>
            <a:fld id="{4B62CAC1-164C-4550-9B89-7D326C1942F8}" type="datetime1">
              <a:rPr lang="zh-CN" altLang="en-US" strike="noStrike" noProof="1">
                <a:latin typeface="Arial" panose="020B0604020202020204" pitchFamily="34" charset="0"/>
                <a:ea typeface="宋体" panose="02010600030101010101" pitchFamily="2" charset="-122"/>
                <a:cs typeface="+mn-cs"/>
              </a:rPr>
              <a:t>2022/9/20</a:t>
            </a:fld>
            <a:endParaRPr lang="zh-CN" altLang="en-US" sz="1800" strike="noStrike" noProof="1">
              <a:solidFill>
                <a:schemeClr val="tx1"/>
              </a:solidFill>
            </a:endParaRPr>
          </a:p>
        </p:txBody>
      </p:sp>
      <p:sp>
        <p:nvSpPr>
          <p:cNvPr id="4" name="页脚占位符 4"/>
          <p:cNvSpPr>
            <a:spLocks noGrp="1" noChangeArrowheads="1"/>
          </p:cNvSpPr>
          <p:nvPr>
            <p:ph type="ftr" sz="quarter" idx="11"/>
          </p:nvPr>
        </p:nvSpPr>
        <p:spPr>
          <a:xfrm>
            <a:off x="4165600" y="6245225"/>
            <a:ext cx="3860800" cy="476250"/>
          </a:xfrm>
          <a:prstGeom prst="rect">
            <a:avLst/>
          </a:prstGeom>
          <a:noFill/>
          <a:ln w="9525">
            <a:noFill/>
          </a:ln>
        </p:spPr>
        <p:txBody>
          <a:bodyPr/>
          <a:lstStyle>
            <a:lvl1pPr>
              <a:defRPr/>
            </a:lvl1pPr>
          </a:lstStyle>
          <a:p>
            <a:pPr fontAlgn="base">
              <a:defRPr/>
            </a:pPr>
            <a:endParaRPr lang="zh-CN" altLang="zh-CN" strike="noStrike" noProof="1"/>
          </a:p>
        </p:txBody>
      </p:sp>
      <p:sp>
        <p:nvSpPr>
          <p:cNvPr id="5" name="灯片编号占位符 5"/>
          <p:cNvSpPr>
            <a:spLocks noGrp="1" noChangeArrowheads="1"/>
          </p:cNvSpPr>
          <p:nvPr>
            <p:ph type="sldNum" sz="quarter" idx="12"/>
          </p:nvPr>
        </p:nvSpPr>
        <p:spPr>
          <a:xfrm>
            <a:off x="8737600" y="6245225"/>
            <a:ext cx="2844800" cy="476250"/>
          </a:xfrm>
          <a:prstGeom prst="rect">
            <a:avLst/>
          </a:prstGeom>
          <a:noFill/>
          <a:ln w="9525">
            <a:noFill/>
          </a:ln>
        </p:spPr>
        <p:txBody>
          <a:bodyPr/>
          <a:lstStyle>
            <a:lvl1pPr>
              <a:defRPr smtClean="0">
                <a:ea typeface="微软雅黑" panose="020B0503020204020204" charset="-122"/>
              </a:defRPr>
            </a:lvl1pPr>
          </a:lstStyle>
          <a:p>
            <a:pPr fontAlgn="base"/>
            <a:fld id="{153E4AED-52BE-42E4-8400-038E8A5E9CE3}" type="slidenum">
              <a:rPr altLang="en-US" strike="noStrike" noProof="1">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History">
    <p:spTree>
      <p:nvGrpSpPr>
        <p:cNvPr id="1" name=""/>
        <p:cNvGrpSpPr/>
        <p:nvPr/>
      </p:nvGrpSpPr>
      <p:grpSpPr>
        <a:xfrm>
          <a:off x="0" y="0"/>
          <a:ext cx="0" cy="0"/>
          <a:chOff x="0" y="0"/>
          <a:chExt cx="0" cy="0"/>
        </a:xfrm>
      </p:grpSpPr>
      <p:sp>
        <p:nvSpPr>
          <p:cNvPr id="32" name="Picture Placeholder 13"/>
          <p:cNvSpPr>
            <a:spLocks noGrp="1"/>
          </p:cNvSpPr>
          <p:nvPr>
            <p:ph type="pic" sz="quarter" idx="14"/>
          </p:nvPr>
        </p:nvSpPr>
        <p:spPr>
          <a:xfrm>
            <a:off x="6333869" y="3491227"/>
            <a:ext cx="4733253" cy="2191386"/>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5"/>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6"/>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7"/>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General Slide">
    <p:spTree>
      <p:nvGrpSpPr>
        <p:cNvPr id="1" name=""/>
        <p:cNvGrpSpPr/>
        <p:nvPr/>
      </p:nvGrpSpPr>
      <p:grpSpPr>
        <a:xfrm>
          <a:off x="0" y="0"/>
          <a:ext cx="0" cy="0"/>
          <a:chOff x="0" y="0"/>
          <a:chExt cx="0" cy="0"/>
        </a:xfrm>
      </p:grpSpPr>
      <p:sp>
        <p:nvSpPr>
          <p:cNvPr id="8" name="Picture Placeholder 13"/>
          <p:cNvSpPr>
            <a:spLocks noGrp="1"/>
          </p:cNvSpPr>
          <p:nvPr>
            <p:ph type="pic" sz="quarter" idx="14"/>
          </p:nvPr>
        </p:nvSpPr>
        <p:spPr>
          <a:xfrm>
            <a:off x="4418970"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9" name="Picture Placeholder 13"/>
          <p:cNvSpPr>
            <a:spLocks noGrp="1"/>
          </p:cNvSpPr>
          <p:nvPr>
            <p:ph type="pic" sz="quarter" idx="15"/>
          </p:nvPr>
        </p:nvSpPr>
        <p:spPr>
          <a:xfrm>
            <a:off x="8007889"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10" name="Picture Placeholder 13"/>
          <p:cNvSpPr>
            <a:spLocks noGrp="1"/>
          </p:cNvSpPr>
          <p:nvPr>
            <p:ph type="pic" sz="quarter" idx="16"/>
          </p:nvPr>
        </p:nvSpPr>
        <p:spPr>
          <a:xfrm>
            <a:off x="836334"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7"/>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8"/>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9"/>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General Slid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879460" y="1922585"/>
            <a:ext cx="6906691" cy="3893223"/>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5"/>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6"/>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7"/>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5" b="1" baseline="0">
                <a:solidFill>
                  <a:schemeClr val="tx1">
                    <a:lumMod val="50000"/>
                    <a:lumOff val="50000"/>
                  </a:schemeClr>
                </a:solidFill>
              </a:defRPr>
            </a:lvl1pPr>
          </a:lstStyle>
          <a:p>
            <a:pPr fontAlgn="base"/>
            <a:r>
              <a:rPr lang="en-US" sz="2665" strike="noStrike" noProof="1"/>
              <a:t>Click To Edit Master Title Style</a:t>
            </a:r>
            <a:endParaRPr lang="en-US" strike="noStrike" noProof="1"/>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en-US" sz="1465" strike="noStrike" noProof="1"/>
              <a:t>Subtext Goes Here</a:t>
            </a:r>
            <a:endParaRPr 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id-ID" strike="noStrike" noProof="1"/>
          </a:p>
        </p:txBody>
      </p:sp>
      <p:sp>
        <p:nvSpPr>
          <p:cNvPr id="4" name="Date Placeholder 3"/>
          <p:cNvSpPr>
            <a:spLocks noGrp="1"/>
          </p:cNvSpPr>
          <p:nvPr>
            <p:ph type="dt" sz="half" idx="10"/>
          </p:nvPr>
        </p:nvSpPr>
        <p:spPr>
          <a:xfrm>
            <a:off x="838200" y="6356350"/>
            <a:ext cx="2743200" cy="365125"/>
          </a:xfrm>
          <a:prstGeom prst="rect">
            <a:avLst/>
          </a:prstGeom>
          <a:noFill/>
          <a:ln w="9525">
            <a:noFill/>
          </a:ln>
        </p:spPr>
        <p:txBody>
          <a:bodyPr/>
          <a:lstStyle/>
          <a:p>
            <a:pPr fontAlgn="base"/>
            <a:fld id="{EB5C08A1-7713-47CE-97B4-863D833656A0}" type="datetimeFigureOut">
              <a:rPr lang="id-ID" strike="noStrike" noProof="1" smtClean="0">
                <a:latin typeface="Arial" panose="020B0604020202020204" pitchFamily="34" charset="0"/>
                <a:ea typeface="宋体" panose="02010600030101010101" pitchFamily="2" charset="-122"/>
                <a:cs typeface="+mn-cs"/>
              </a:rPr>
              <a:t>20/09/2022</a:t>
            </a:fld>
            <a:endParaRPr lang="id-ID" strike="noStrike" noProof="1"/>
          </a:p>
        </p:txBody>
      </p:sp>
      <p:sp>
        <p:nvSpPr>
          <p:cNvPr id="5" name="Footer Placeholder 4"/>
          <p:cNvSpPr>
            <a:spLocks noGrp="1"/>
          </p:cNvSpPr>
          <p:nvPr>
            <p:ph type="ftr" sz="quarter" idx="11"/>
          </p:nvPr>
        </p:nvSpPr>
        <p:spPr>
          <a:xfrm>
            <a:off x="4038600" y="6356350"/>
            <a:ext cx="4114800" cy="365125"/>
          </a:xfrm>
          <a:prstGeom prst="rect">
            <a:avLst/>
          </a:prstGeom>
          <a:noFill/>
          <a:ln w="9525">
            <a:noFill/>
          </a:ln>
        </p:spPr>
        <p:txBody>
          <a:bodyPr/>
          <a:lstStyle/>
          <a:p>
            <a:pPr fontAlgn="base"/>
            <a:endParaRPr lang="id-ID" strike="noStrike" noProof="1"/>
          </a:p>
        </p:txBody>
      </p:sp>
      <p:sp>
        <p:nvSpPr>
          <p:cNvPr id="6" name="Slide Number Placeholder 5"/>
          <p:cNvSpPr>
            <a:spLocks noGrp="1"/>
          </p:cNvSpPr>
          <p:nvPr>
            <p:ph type="sldNum" sz="quarter" idx="12"/>
          </p:nvPr>
        </p:nvSpPr>
        <p:spPr>
          <a:xfrm>
            <a:off x="10858500" y="6356350"/>
            <a:ext cx="495300" cy="365125"/>
          </a:xfrm>
          <a:prstGeom prst="rect">
            <a:avLst/>
          </a:prstGeom>
          <a:noFill/>
          <a:ln w="9525">
            <a:noFill/>
          </a:ln>
        </p:spPr>
        <p:txBody>
          <a:bodyPr/>
          <a:lstStyle/>
          <a:p>
            <a:pPr fontAlgn="base"/>
            <a:fld id="{BD3C9449-514E-4F2F-BDF6-E5528CC1E8B5}" type="slidenum">
              <a:rPr lang="id-ID" strike="noStrike" noProof="1" smtClean="0">
                <a:latin typeface="Arial" panose="020B0604020202020204" pitchFamily="34" charset="0"/>
                <a:ea typeface="宋体" panose="02010600030101010101" pitchFamily="2" charset="-122"/>
                <a:cs typeface="+mn-cs"/>
              </a:rPr>
              <a:t>‹#›</a:t>
            </a:fld>
            <a:endParaRPr lang="id-ID" strike="noStrike" noProof="1"/>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Custom Layout">
    <p:bg>
      <p:bgPr>
        <a:solidFill>
          <a:srgbClr val="99828F"/>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943100" y="1533525"/>
            <a:ext cx="3848100" cy="3790950"/>
          </a:xfrm>
          <a:custGeom>
            <a:avLst/>
            <a:gdLst>
              <a:gd name="connsiteX0" fmla="*/ 0 w 3848100"/>
              <a:gd name="connsiteY0" fmla="*/ 0 h 3790950"/>
              <a:gd name="connsiteX1" fmla="*/ 3848100 w 3848100"/>
              <a:gd name="connsiteY1" fmla="*/ 0 h 3790950"/>
              <a:gd name="connsiteX2" fmla="*/ 3848100 w 3848100"/>
              <a:gd name="connsiteY2" fmla="*/ 3790950 h 3790950"/>
              <a:gd name="connsiteX3" fmla="*/ 0 w 3848100"/>
              <a:gd name="connsiteY3" fmla="*/ 3790950 h 3790950"/>
            </a:gdLst>
            <a:ahLst/>
            <a:cxnLst>
              <a:cxn ang="0">
                <a:pos x="connsiteX0" y="connsiteY0"/>
              </a:cxn>
              <a:cxn ang="0">
                <a:pos x="connsiteX1" y="connsiteY1"/>
              </a:cxn>
              <a:cxn ang="0">
                <a:pos x="connsiteX2" y="connsiteY2"/>
              </a:cxn>
              <a:cxn ang="0">
                <a:pos x="connsiteX3" y="connsiteY3"/>
              </a:cxn>
            </a:cxnLst>
            <a:rect l="l" t="t" r="r" b="b"/>
            <a:pathLst>
              <a:path w="3848100" h="3790950">
                <a:moveTo>
                  <a:pt x="0" y="0"/>
                </a:moveTo>
                <a:lnTo>
                  <a:pt x="3848100" y="0"/>
                </a:lnTo>
                <a:lnTo>
                  <a:pt x="3848100" y="3790950"/>
                </a:lnTo>
                <a:lnTo>
                  <a:pt x="0" y="3790950"/>
                </a:lnTo>
                <a:close/>
              </a:path>
            </a:pathLst>
          </a:custGeom>
        </p:spPr>
        <p:txBody>
          <a:bodyPr wrap="square">
            <a:noAutofit/>
          </a:bodyPr>
          <a:lstStyle/>
          <a:p>
            <a:pPr fontAlgn="base"/>
            <a:endParaRPr lang="en-US" strike="noStrike" noProof="1"/>
          </a:p>
        </p:txBody>
      </p:sp>
      <p:sp>
        <p:nvSpPr>
          <p:cNvPr id="2" name="日期占位符 1"/>
          <p:cNvSpPr>
            <a:spLocks noGrp="1"/>
          </p:cNvSpPr>
          <p:nvPr>
            <p:ph type="dt" sz="half" idx="11"/>
          </p:nvPr>
        </p:nvSpPr>
        <p:spPr>
          <a:xfrm>
            <a:off x="609600" y="6245225"/>
            <a:ext cx="2844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2"/>
          </p:nvPr>
        </p:nvSpPr>
        <p:spPr>
          <a:xfrm>
            <a:off x="4165600" y="6245225"/>
            <a:ext cx="3860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3"/>
          </p:nvPr>
        </p:nvSpPr>
        <p:spPr>
          <a:xfrm>
            <a:off x="8737600" y="6245225"/>
            <a:ext cx="2844800" cy="476250"/>
          </a:xfrm>
          <a:prstGeom prst="rect">
            <a:avLst/>
          </a:prstGeom>
          <a:noFill/>
          <a:ln w="9525">
            <a:noFill/>
          </a:ln>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720769"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16" name="Picture Placeholder 15"/>
          <p:cNvSpPr>
            <a:spLocks noGrp="1"/>
          </p:cNvSpPr>
          <p:nvPr>
            <p:ph type="pic" sz="quarter" idx="11"/>
          </p:nvPr>
        </p:nvSpPr>
        <p:spPr>
          <a:xfrm>
            <a:off x="4926957"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17" name="Picture Placeholder 16"/>
          <p:cNvSpPr>
            <a:spLocks noGrp="1"/>
          </p:cNvSpPr>
          <p:nvPr>
            <p:ph type="pic" sz="quarter" idx="12"/>
          </p:nvPr>
        </p:nvSpPr>
        <p:spPr>
          <a:xfrm>
            <a:off x="8133145"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2" name="日期占位符 1"/>
          <p:cNvSpPr>
            <a:spLocks noGrp="1"/>
          </p:cNvSpPr>
          <p:nvPr>
            <p:ph type="dt" sz="half" idx="13"/>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4"/>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5"/>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46375" y="1280161"/>
            <a:ext cx="2835378" cy="4297680"/>
          </a:xfrm>
          <a:solidFill>
            <a:schemeClr val="bg1">
              <a:lumMod val="95000"/>
            </a:schemeClr>
          </a:solidFill>
        </p:spPr>
        <p:txBody>
          <a:bodyPr>
            <a:normAutofit/>
          </a:bodyPr>
          <a:lstStyle>
            <a:lvl1pPr>
              <a:defRPr sz="1400"/>
            </a:lvl1pPr>
          </a:lstStyle>
          <a:p>
            <a:pPr fontAlgn="base"/>
            <a:endParaRPr lang="en-US" strike="noStrike" noProof="1"/>
          </a:p>
        </p:txBody>
      </p:sp>
      <p:sp>
        <p:nvSpPr>
          <p:cNvPr id="2" name="日期占位符 1"/>
          <p:cNvSpPr>
            <a:spLocks noGrp="1"/>
          </p:cNvSpPr>
          <p:nvPr>
            <p:ph type="dt" sz="half" idx="11"/>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2"/>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3"/>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a:t>单击此处编辑母版标题样式</a:t>
            </a:r>
          </a:p>
        </p:txBody>
      </p:sp>
      <p:sp>
        <p:nvSpPr>
          <p:cNvPr id="3" name="日期占位符 3"/>
          <p:cNvSpPr>
            <a:spLocks noGrp="1" noChangeArrowheads="1"/>
          </p:cNvSpPr>
          <p:nvPr>
            <p:ph type="dt" sz="half" idx="10"/>
          </p:nvPr>
        </p:nvSpPr>
        <p:spPr>
          <a:xfrm>
            <a:off x="609600" y="6245225"/>
            <a:ext cx="2844800" cy="476250"/>
          </a:xfrm>
          <a:prstGeom prst="rect">
            <a:avLst/>
          </a:prstGeom>
          <a:noFill/>
          <a:ln w="9525">
            <a:noFill/>
          </a:ln>
        </p:spPr>
        <p:txBody>
          <a:bodyPr/>
          <a:lstStyle>
            <a:lvl1pPr>
              <a:defRPr/>
            </a:lvl1pPr>
          </a:lstStyle>
          <a:p>
            <a:pPr fontAlgn="base">
              <a:defRPr/>
            </a:pPr>
            <a:fld id="{4B62CAC1-164C-4550-9B89-7D326C1942F8}" type="datetime1">
              <a:rPr lang="zh-CN" altLang="en-US" strike="noStrike" noProof="1">
                <a:latin typeface="Arial" panose="020B0604020202020204" pitchFamily="34" charset="0"/>
                <a:ea typeface="宋体" panose="02010600030101010101" pitchFamily="2" charset="-122"/>
                <a:cs typeface="+mn-cs"/>
              </a:rPr>
              <a:t>2022/9/20</a:t>
            </a:fld>
            <a:endParaRPr lang="zh-CN" altLang="en-US" sz="1800" strike="noStrike" noProof="1">
              <a:solidFill>
                <a:schemeClr val="tx1"/>
              </a:solidFill>
            </a:endParaRPr>
          </a:p>
        </p:txBody>
      </p:sp>
      <p:sp>
        <p:nvSpPr>
          <p:cNvPr id="4" name="页脚占位符 4"/>
          <p:cNvSpPr>
            <a:spLocks noGrp="1" noChangeArrowheads="1"/>
          </p:cNvSpPr>
          <p:nvPr>
            <p:ph type="ftr" sz="quarter" idx="11"/>
          </p:nvPr>
        </p:nvSpPr>
        <p:spPr>
          <a:xfrm>
            <a:off x="4165600" y="6245225"/>
            <a:ext cx="3860800" cy="476250"/>
          </a:xfrm>
          <a:prstGeom prst="rect">
            <a:avLst/>
          </a:prstGeom>
          <a:noFill/>
          <a:ln w="9525">
            <a:noFill/>
          </a:ln>
        </p:spPr>
        <p:txBody>
          <a:bodyPr/>
          <a:lstStyle>
            <a:lvl1pPr>
              <a:defRPr/>
            </a:lvl1pPr>
          </a:lstStyle>
          <a:p>
            <a:pPr fontAlgn="base">
              <a:defRPr/>
            </a:pPr>
            <a:endParaRPr lang="zh-CN" altLang="zh-CN" strike="noStrike" noProof="1"/>
          </a:p>
        </p:txBody>
      </p:sp>
      <p:sp>
        <p:nvSpPr>
          <p:cNvPr id="5" name="灯片编号占位符 5"/>
          <p:cNvSpPr>
            <a:spLocks noGrp="1" noChangeArrowheads="1"/>
          </p:cNvSpPr>
          <p:nvPr>
            <p:ph type="sldNum" sz="quarter" idx="12"/>
          </p:nvPr>
        </p:nvSpPr>
        <p:spPr>
          <a:xfrm>
            <a:off x="8737600" y="6245225"/>
            <a:ext cx="2844800" cy="476250"/>
          </a:xfrm>
          <a:prstGeom prst="rect">
            <a:avLst/>
          </a:prstGeom>
          <a:noFill/>
          <a:ln w="9525">
            <a:noFill/>
          </a:ln>
        </p:spPr>
        <p:txBody>
          <a:bodyPr/>
          <a:lstStyle>
            <a:lvl1pPr>
              <a:defRPr smtClean="0">
                <a:ea typeface="微软雅黑" panose="020B0503020204020204" charset="-122"/>
              </a:defRPr>
            </a:lvl1pPr>
          </a:lstStyle>
          <a:p>
            <a:pPr fontAlgn="base"/>
            <a:fld id="{153E4AED-52BE-42E4-8400-038E8A5E9CE3}" type="slidenum">
              <a:rPr altLang="en-US" strike="noStrike" noProof="1">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ny History">
    <p:spTree>
      <p:nvGrpSpPr>
        <p:cNvPr id="1" name=""/>
        <p:cNvGrpSpPr/>
        <p:nvPr/>
      </p:nvGrpSpPr>
      <p:grpSpPr>
        <a:xfrm>
          <a:off x="0" y="0"/>
          <a:ext cx="0" cy="0"/>
          <a:chOff x="0" y="0"/>
          <a:chExt cx="0" cy="0"/>
        </a:xfrm>
      </p:grpSpPr>
      <p:sp>
        <p:nvSpPr>
          <p:cNvPr id="32" name="Picture Placeholder 13"/>
          <p:cNvSpPr>
            <a:spLocks noGrp="1"/>
          </p:cNvSpPr>
          <p:nvPr>
            <p:ph type="pic" sz="quarter" idx="14"/>
          </p:nvPr>
        </p:nvSpPr>
        <p:spPr>
          <a:xfrm>
            <a:off x="6333869" y="3491227"/>
            <a:ext cx="4733253" cy="2191386"/>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5"/>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6"/>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7"/>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General Slide">
    <p:spTree>
      <p:nvGrpSpPr>
        <p:cNvPr id="1" name=""/>
        <p:cNvGrpSpPr/>
        <p:nvPr/>
      </p:nvGrpSpPr>
      <p:grpSpPr>
        <a:xfrm>
          <a:off x="0" y="0"/>
          <a:ext cx="0" cy="0"/>
          <a:chOff x="0" y="0"/>
          <a:chExt cx="0" cy="0"/>
        </a:xfrm>
      </p:grpSpPr>
      <p:sp>
        <p:nvSpPr>
          <p:cNvPr id="8" name="Picture Placeholder 13"/>
          <p:cNvSpPr>
            <a:spLocks noGrp="1"/>
          </p:cNvSpPr>
          <p:nvPr>
            <p:ph type="pic" sz="quarter" idx="14"/>
          </p:nvPr>
        </p:nvSpPr>
        <p:spPr>
          <a:xfrm>
            <a:off x="4418970"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9" name="Picture Placeholder 13"/>
          <p:cNvSpPr>
            <a:spLocks noGrp="1"/>
          </p:cNvSpPr>
          <p:nvPr>
            <p:ph type="pic" sz="quarter" idx="15"/>
          </p:nvPr>
        </p:nvSpPr>
        <p:spPr>
          <a:xfrm>
            <a:off x="8007889"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10" name="Picture Placeholder 13"/>
          <p:cNvSpPr>
            <a:spLocks noGrp="1"/>
          </p:cNvSpPr>
          <p:nvPr>
            <p:ph type="pic" sz="quarter" idx="16"/>
          </p:nvPr>
        </p:nvSpPr>
        <p:spPr>
          <a:xfrm>
            <a:off x="836334"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7"/>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8"/>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9"/>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0_General Slid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879460" y="1922585"/>
            <a:ext cx="6906691" cy="3893223"/>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5"/>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6"/>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7"/>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4146550"/>
            <a:ext cx="12192000" cy="2711450"/>
          </a:xfrm>
          <a:custGeom>
            <a:avLst/>
            <a:gdLst>
              <a:gd name="connsiteX0" fmla="*/ 0 w 12192000"/>
              <a:gd name="connsiteY0" fmla="*/ 0 h 2711669"/>
              <a:gd name="connsiteX1" fmla="*/ 12192000 w 12192000"/>
              <a:gd name="connsiteY1" fmla="*/ 0 h 2711669"/>
              <a:gd name="connsiteX2" fmla="*/ 12192000 w 12192000"/>
              <a:gd name="connsiteY2" fmla="*/ 2711669 h 2711669"/>
              <a:gd name="connsiteX3" fmla="*/ 0 w 12192000"/>
              <a:gd name="connsiteY3" fmla="*/ 2711669 h 2711669"/>
              <a:gd name="connsiteX4" fmla="*/ 0 w 12192000"/>
              <a:gd name="connsiteY4" fmla="*/ 0 h 2711669"/>
              <a:gd name="connsiteX0-1" fmla="*/ 0 w 12192000"/>
              <a:gd name="connsiteY0-2" fmla="*/ 0 h 2711669"/>
              <a:gd name="connsiteX1-3" fmla="*/ 5912069 w 12192000"/>
              <a:gd name="connsiteY1-4" fmla="*/ 0 h 2711669"/>
              <a:gd name="connsiteX2-5" fmla="*/ 12192000 w 12192000"/>
              <a:gd name="connsiteY2-6" fmla="*/ 0 h 2711669"/>
              <a:gd name="connsiteX3-7" fmla="*/ 12192000 w 12192000"/>
              <a:gd name="connsiteY3-8" fmla="*/ 2711669 h 2711669"/>
              <a:gd name="connsiteX4-9" fmla="*/ 0 w 12192000"/>
              <a:gd name="connsiteY4-10" fmla="*/ 2711669 h 2711669"/>
              <a:gd name="connsiteX5" fmla="*/ 0 w 12192000"/>
              <a:gd name="connsiteY5" fmla="*/ 0 h 2711669"/>
              <a:gd name="connsiteX0-11" fmla="*/ 0 w 12192000"/>
              <a:gd name="connsiteY0-12" fmla="*/ 0 h 2711669"/>
              <a:gd name="connsiteX1-13" fmla="*/ 5927835 w 12192000"/>
              <a:gd name="connsiteY1-14" fmla="*/ 1166648 h 2711669"/>
              <a:gd name="connsiteX2-15" fmla="*/ 12192000 w 12192000"/>
              <a:gd name="connsiteY2-16" fmla="*/ 0 h 2711669"/>
              <a:gd name="connsiteX3-17" fmla="*/ 12192000 w 12192000"/>
              <a:gd name="connsiteY3-18" fmla="*/ 2711669 h 2711669"/>
              <a:gd name="connsiteX4-19" fmla="*/ 0 w 12192000"/>
              <a:gd name="connsiteY4-20" fmla="*/ 2711669 h 2711669"/>
              <a:gd name="connsiteX5-21" fmla="*/ 0 w 12192000"/>
              <a:gd name="connsiteY5-22" fmla="*/ 0 h 2711669"/>
              <a:gd name="connsiteX0-23" fmla="*/ 0 w 12192000"/>
              <a:gd name="connsiteY0-24" fmla="*/ 0 h 2711669"/>
              <a:gd name="connsiteX1-25" fmla="*/ 5927835 w 12192000"/>
              <a:gd name="connsiteY1-26" fmla="*/ 1277007 h 2711669"/>
              <a:gd name="connsiteX2-27" fmla="*/ 12192000 w 12192000"/>
              <a:gd name="connsiteY2-28" fmla="*/ 0 h 2711669"/>
              <a:gd name="connsiteX3-29" fmla="*/ 12192000 w 12192000"/>
              <a:gd name="connsiteY3-30" fmla="*/ 2711669 h 2711669"/>
              <a:gd name="connsiteX4-31" fmla="*/ 0 w 12192000"/>
              <a:gd name="connsiteY4-32" fmla="*/ 2711669 h 2711669"/>
              <a:gd name="connsiteX5-33" fmla="*/ 0 w 12192000"/>
              <a:gd name="connsiteY5-34" fmla="*/ 0 h 2711669"/>
              <a:gd name="connsiteX0-35" fmla="*/ 0 w 12192000"/>
              <a:gd name="connsiteY0-36" fmla="*/ 0 h 2711669"/>
              <a:gd name="connsiteX1-37" fmla="*/ 5959366 w 12192000"/>
              <a:gd name="connsiteY1-38" fmla="*/ 1277007 h 2711669"/>
              <a:gd name="connsiteX2-39" fmla="*/ 12192000 w 12192000"/>
              <a:gd name="connsiteY2-40" fmla="*/ 0 h 2711669"/>
              <a:gd name="connsiteX3-41" fmla="*/ 12192000 w 12192000"/>
              <a:gd name="connsiteY3-42" fmla="*/ 2711669 h 2711669"/>
              <a:gd name="connsiteX4-43" fmla="*/ 0 w 12192000"/>
              <a:gd name="connsiteY4-44" fmla="*/ 2711669 h 2711669"/>
              <a:gd name="connsiteX5-45" fmla="*/ 0 w 12192000"/>
              <a:gd name="connsiteY5-46" fmla="*/ 0 h 27116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2711669">
                <a:moveTo>
                  <a:pt x="0" y="0"/>
                </a:moveTo>
                <a:lnTo>
                  <a:pt x="5959366" y="1277007"/>
                </a:lnTo>
                <a:lnTo>
                  <a:pt x="12192000" y="0"/>
                </a:lnTo>
                <a:lnTo>
                  <a:pt x="12192000" y="2711669"/>
                </a:lnTo>
                <a:lnTo>
                  <a:pt x="0" y="2711669"/>
                </a:lnTo>
                <a:lnTo>
                  <a:pt x="0" y="0"/>
                </a:lnTo>
                <a:close/>
              </a:path>
            </a:pathLst>
          </a:custGeom>
          <a:solidFill>
            <a:srgbClr val="425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sp>
        <p:nvSpPr>
          <p:cNvPr id="2" name="日期占位符 1"/>
          <p:cNvSpPr>
            <a:spLocks noGrp="1"/>
          </p:cNvSpPr>
          <p:nvPr>
            <p:ph type="dt" sz="half" idx="10"/>
          </p:nvPr>
        </p:nvSpPr>
        <p:spPr>
          <a:xfrm>
            <a:off x="609600" y="6245225"/>
            <a:ext cx="2844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4165600" y="6245225"/>
            <a:ext cx="3860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a:xfrm>
            <a:off x="8737600" y="6245225"/>
            <a:ext cx="2844800" cy="476250"/>
          </a:xfrm>
          <a:prstGeom prst="rect">
            <a:avLst/>
          </a:prstGeom>
          <a:noFill/>
          <a:ln w="9525">
            <a:noFill/>
          </a:ln>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5" b="1" baseline="0">
                <a:solidFill>
                  <a:schemeClr val="tx1">
                    <a:lumMod val="50000"/>
                    <a:lumOff val="50000"/>
                  </a:schemeClr>
                </a:solidFill>
              </a:defRPr>
            </a:lvl1pPr>
          </a:lstStyle>
          <a:p>
            <a:pPr fontAlgn="base"/>
            <a:r>
              <a:rPr lang="en-US" sz="2665" strike="noStrike" noProof="1"/>
              <a:t>Click To Edit Master Title Style</a:t>
            </a:r>
            <a:endParaRPr lang="en-US" strike="noStrike" noProof="1"/>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en-US" sz="1465" strike="noStrike" noProof="1"/>
              <a:t>Subtext Goes Here</a:t>
            </a:r>
            <a:endParaRPr 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id-ID" strike="noStrike" noProof="1"/>
          </a:p>
        </p:txBody>
      </p:sp>
      <p:sp>
        <p:nvSpPr>
          <p:cNvPr id="4" name="Date Placeholder 3"/>
          <p:cNvSpPr>
            <a:spLocks noGrp="1"/>
          </p:cNvSpPr>
          <p:nvPr>
            <p:ph type="dt" sz="half" idx="10"/>
          </p:nvPr>
        </p:nvSpPr>
        <p:spPr>
          <a:xfrm>
            <a:off x="838200" y="6356350"/>
            <a:ext cx="2743200" cy="365125"/>
          </a:xfrm>
          <a:prstGeom prst="rect">
            <a:avLst/>
          </a:prstGeom>
          <a:noFill/>
          <a:ln w="9525">
            <a:noFill/>
          </a:ln>
        </p:spPr>
        <p:txBody>
          <a:bodyPr/>
          <a:lstStyle/>
          <a:p>
            <a:pPr fontAlgn="base"/>
            <a:fld id="{EB5C08A1-7713-47CE-97B4-863D833656A0}" type="datetimeFigureOut">
              <a:rPr lang="id-ID" strike="noStrike" noProof="1" smtClean="0">
                <a:latin typeface="Arial" panose="020B0604020202020204" pitchFamily="34" charset="0"/>
                <a:ea typeface="宋体" panose="02010600030101010101" pitchFamily="2" charset="-122"/>
                <a:cs typeface="+mn-cs"/>
              </a:rPr>
              <a:t>20/09/2022</a:t>
            </a:fld>
            <a:endParaRPr lang="id-ID" strike="noStrike" noProof="1"/>
          </a:p>
        </p:txBody>
      </p:sp>
      <p:sp>
        <p:nvSpPr>
          <p:cNvPr id="5" name="Footer Placeholder 4"/>
          <p:cNvSpPr>
            <a:spLocks noGrp="1"/>
          </p:cNvSpPr>
          <p:nvPr>
            <p:ph type="ftr" sz="quarter" idx="11"/>
          </p:nvPr>
        </p:nvSpPr>
        <p:spPr>
          <a:xfrm>
            <a:off x="4038600" y="6356350"/>
            <a:ext cx="4114800" cy="365125"/>
          </a:xfrm>
          <a:prstGeom prst="rect">
            <a:avLst/>
          </a:prstGeom>
          <a:noFill/>
          <a:ln w="9525">
            <a:noFill/>
          </a:ln>
        </p:spPr>
        <p:txBody>
          <a:bodyPr/>
          <a:lstStyle/>
          <a:p>
            <a:pPr fontAlgn="base"/>
            <a:endParaRPr lang="id-ID" strike="noStrike" noProof="1"/>
          </a:p>
        </p:txBody>
      </p:sp>
      <p:sp>
        <p:nvSpPr>
          <p:cNvPr id="6" name="Slide Number Placeholder 5"/>
          <p:cNvSpPr>
            <a:spLocks noGrp="1"/>
          </p:cNvSpPr>
          <p:nvPr>
            <p:ph type="sldNum" sz="quarter" idx="12"/>
          </p:nvPr>
        </p:nvSpPr>
        <p:spPr>
          <a:xfrm>
            <a:off x="10858500" y="6356350"/>
            <a:ext cx="495300" cy="365125"/>
          </a:xfrm>
          <a:prstGeom prst="rect">
            <a:avLst/>
          </a:prstGeom>
          <a:noFill/>
          <a:ln w="9525">
            <a:noFill/>
          </a:ln>
        </p:spPr>
        <p:txBody>
          <a:bodyPr/>
          <a:lstStyle/>
          <a:p>
            <a:pPr fontAlgn="base"/>
            <a:fld id="{BD3C9449-514E-4F2F-BDF6-E5528CC1E8B5}" type="slidenum">
              <a:rPr lang="id-ID" strike="noStrike" noProof="1" smtClean="0">
                <a:latin typeface="Arial" panose="020B0604020202020204" pitchFamily="34" charset="0"/>
                <a:ea typeface="宋体" panose="02010600030101010101" pitchFamily="2" charset="-122"/>
                <a:cs typeface="+mn-cs"/>
              </a:rPr>
              <a:t>‹#›</a:t>
            </a:fld>
            <a:endParaRPr lang="id-ID" strike="noStrike" noProof="1"/>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3_Custom Layout">
    <p:bg>
      <p:bgPr>
        <a:solidFill>
          <a:srgbClr val="99828F"/>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943100" y="1533525"/>
            <a:ext cx="3848100" cy="3790950"/>
          </a:xfrm>
          <a:custGeom>
            <a:avLst/>
            <a:gdLst>
              <a:gd name="connsiteX0" fmla="*/ 0 w 3848100"/>
              <a:gd name="connsiteY0" fmla="*/ 0 h 3790950"/>
              <a:gd name="connsiteX1" fmla="*/ 3848100 w 3848100"/>
              <a:gd name="connsiteY1" fmla="*/ 0 h 3790950"/>
              <a:gd name="connsiteX2" fmla="*/ 3848100 w 3848100"/>
              <a:gd name="connsiteY2" fmla="*/ 3790950 h 3790950"/>
              <a:gd name="connsiteX3" fmla="*/ 0 w 3848100"/>
              <a:gd name="connsiteY3" fmla="*/ 3790950 h 3790950"/>
            </a:gdLst>
            <a:ahLst/>
            <a:cxnLst>
              <a:cxn ang="0">
                <a:pos x="connsiteX0" y="connsiteY0"/>
              </a:cxn>
              <a:cxn ang="0">
                <a:pos x="connsiteX1" y="connsiteY1"/>
              </a:cxn>
              <a:cxn ang="0">
                <a:pos x="connsiteX2" y="connsiteY2"/>
              </a:cxn>
              <a:cxn ang="0">
                <a:pos x="connsiteX3" y="connsiteY3"/>
              </a:cxn>
            </a:cxnLst>
            <a:rect l="l" t="t" r="r" b="b"/>
            <a:pathLst>
              <a:path w="3848100" h="3790950">
                <a:moveTo>
                  <a:pt x="0" y="0"/>
                </a:moveTo>
                <a:lnTo>
                  <a:pt x="3848100" y="0"/>
                </a:lnTo>
                <a:lnTo>
                  <a:pt x="3848100" y="3790950"/>
                </a:lnTo>
                <a:lnTo>
                  <a:pt x="0" y="3790950"/>
                </a:lnTo>
                <a:close/>
              </a:path>
            </a:pathLst>
          </a:custGeom>
        </p:spPr>
        <p:txBody>
          <a:bodyPr wrap="square">
            <a:noAutofit/>
          </a:bodyPr>
          <a:lstStyle/>
          <a:p>
            <a:pPr fontAlgn="base"/>
            <a:endParaRPr lang="en-US" strike="noStrike" noProof="1"/>
          </a:p>
        </p:txBody>
      </p:sp>
      <p:sp>
        <p:nvSpPr>
          <p:cNvPr id="2" name="日期占位符 1"/>
          <p:cNvSpPr>
            <a:spLocks noGrp="1"/>
          </p:cNvSpPr>
          <p:nvPr>
            <p:ph type="dt" sz="half" idx="11"/>
          </p:nvPr>
        </p:nvSpPr>
        <p:spPr>
          <a:xfrm>
            <a:off x="609600" y="6245225"/>
            <a:ext cx="2844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2"/>
          </p:nvPr>
        </p:nvSpPr>
        <p:spPr>
          <a:xfrm>
            <a:off x="4165600" y="6245225"/>
            <a:ext cx="3860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3"/>
          </p:nvPr>
        </p:nvSpPr>
        <p:spPr>
          <a:xfrm>
            <a:off x="8737600" y="6245225"/>
            <a:ext cx="2844800" cy="476250"/>
          </a:xfrm>
          <a:prstGeom prst="rect">
            <a:avLst/>
          </a:prstGeom>
          <a:noFill/>
          <a:ln w="9525">
            <a:noFill/>
          </a:ln>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720769"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16" name="Picture Placeholder 15"/>
          <p:cNvSpPr>
            <a:spLocks noGrp="1"/>
          </p:cNvSpPr>
          <p:nvPr>
            <p:ph type="pic" sz="quarter" idx="11"/>
          </p:nvPr>
        </p:nvSpPr>
        <p:spPr>
          <a:xfrm>
            <a:off x="4926957"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17" name="Picture Placeholder 16"/>
          <p:cNvSpPr>
            <a:spLocks noGrp="1"/>
          </p:cNvSpPr>
          <p:nvPr>
            <p:ph type="pic" sz="quarter" idx="12"/>
          </p:nvPr>
        </p:nvSpPr>
        <p:spPr>
          <a:xfrm>
            <a:off x="8133145"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pPr fontAlgn="base"/>
            <a:endParaRPr lang="en-US" strike="noStrike" noProof="1"/>
          </a:p>
        </p:txBody>
      </p:sp>
      <p:sp>
        <p:nvSpPr>
          <p:cNvPr id="2" name="日期占位符 1"/>
          <p:cNvSpPr>
            <a:spLocks noGrp="1"/>
          </p:cNvSpPr>
          <p:nvPr>
            <p:ph type="dt" sz="half" idx="13"/>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4"/>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5"/>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46375" y="1280161"/>
            <a:ext cx="2835378" cy="4297680"/>
          </a:xfrm>
          <a:solidFill>
            <a:schemeClr val="bg1">
              <a:lumMod val="95000"/>
            </a:schemeClr>
          </a:solidFill>
        </p:spPr>
        <p:txBody>
          <a:bodyPr>
            <a:normAutofit/>
          </a:bodyPr>
          <a:lstStyle>
            <a:lvl1pPr>
              <a:defRPr sz="1400"/>
            </a:lvl1pPr>
          </a:lstStyle>
          <a:p>
            <a:pPr fontAlgn="base"/>
            <a:endParaRPr lang="en-US" strike="noStrike" noProof="1"/>
          </a:p>
        </p:txBody>
      </p:sp>
      <p:sp>
        <p:nvSpPr>
          <p:cNvPr id="2" name="日期占位符 1"/>
          <p:cNvSpPr>
            <a:spLocks noGrp="1"/>
          </p:cNvSpPr>
          <p:nvPr>
            <p:ph type="dt" sz="half" idx="11"/>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2"/>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3"/>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a:t>单击此处编辑母版标题样式</a:t>
            </a:r>
          </a:p>
        </p:txBody>
      </p:sp>
      <p:sp>
        <p:nvSpPr>
          <p:cNvPr id="3" name="日期占位符 3"/>
          <p:cNvSpPr>
            <a:spLocks noGrp="1" noChangeArrowheads="1"/>
          </p:cNvSpPr>
          <p:nvPr>
            <p:ph type="dt" sz="half" idx="10"/>
          </p:nvPr>
        </p:nvSpPr>
        <p:spPr>
          <a:xfrm>
            <a:off x="609600" y="6245225"/>
            <a:ext cx="2844800" cy="476250"/>
          </a:xfrm>
          <a:prstGeom prst="rect">
            <a:avLst/>
          </a:prstGeom>
          <a:noFill/>
          <a:ln w="9525">
            <a:noFill/>
          </a:ln>
        </p:spPr>
        <p:txBody>
          <a:bodyPr/>
          <a:lstStyle>
            <a:lvl1pPr>
              <a:defRPr/>
            </a:lvl1pPr>
          </a:lstStyle>
          <a:p>
            <a:pPr fontAlgn="base">
              <a:defRPr/>
            </a:pPr>
            <a:fld id="{4B62CAC1-164C-4550-9B89-7D326C1942F8}" type="datetime1">
              <a:rPr lang="zh-CN" altLang="en-US" strike="noStrike" noProof="1">
                <a:latin typeface="Arial" panose="020B0604020202020204" pitchFamily="34" charset="0"/>
                <a:ea typeface="宋体" panose="02010600030101010101" pitchFamily="2" charset="-122"/>
                <a:cs typeface="+mn-cs"/>
              </a:rPr>
              <a:t>2022/9/20</a:t>
            </a:fld>
            <a:endParaRPr lang="zh-CN" altLang="en-US" sz="1800" strike="noStrike" noProof="1">
              <a:solidFill>
                <a:schemeClr val="tx1"/>
              </a:solidFill>
            </a:endParaRPr>
          </a:p>
        </p:txBody>
      </p:sp>
      <p:sp>
        <p:nvSpPr>
          <p:cNvPr id="4" name="页脚占位符 4"/>
          <p:cNvSpPr>
            <a:spLocks noGrp="1" noChangeArrowheads="1"/>
          </p:cNvSpPr>
          <p:nvPr>
            <p:ph type="ftr" sz="quarter" idx="11"/>
          </p:nvPr>
        </p:nvSpPr>
        <p:spPr>
          <a:xfrm>
            <a:off x="4165600" y="6245225"/>
            <a:ext cx="3860800" cy="476250"/>
          </a:xfrm>
          <a:prstGeom prst="rect">
            <a:avLst/>
          </a:prstGeom>
          <a:noFill/>
          <a:ln w="9525">
            <a:noFill/>
          </a:ln>
        </p:spPr>
        <p:txBody>
          <a:bodyPr/>
          <a:lstStyle>
            <a:lvl1pPr>
              <a:defRPr/>
            </a:lvl1pPr>
          </a:lstStyle>
          <a:p>
            <a:pPr fontAlgn="base">
              <a:defRPr/>
            </a:pPr>
            <a:endParaRPr lang="zh-CN" altLang="zh-CN" strike="noStrike" noProof="1"/>
          </a:p>
        </p:txBody>
      </p:sp>
      <p:sp>
        <p:nvSpPr>
          <p:cNvPr id="5" name="灯片编号占位符 5"/>
          <p:cNvSpPr>
            <a:spLocks noGrp="1" noChangeArrowheads="1"/>
          </p:cNvSpPr>
          <p:nvPr>
            <p:ph type="sldNum" sz="quarter" idx="12"/>
          </p:nvPr>
        </p:nvSpPr>
        <p:spPr>
          <a:xfrm>
            <a:off x="8737600" y="6245225"/>
            <a:ext cx="2844800" cy="476250"/>
          </a:xfrm>
          <a:prstGeom prst="rect">
            <a:avLst/>
          </a:prstGeom>
          <a:noFill/>
          <a:ln w="9525">
            <a:noFill/>
          </a:ln>
        </p:spPr>
        <p:txBody>
          <a:bodyPr/>
          <a:lstStyle>
            <a:lvl1pPr>
              <a:defRPr smtClean="0">
                <a:ea typeface="微软雅黑" panose="020B0503020204020204" charset="-122"/>
              </a:defRPr>
            </a:lvl1pPr>
          </a:lstStyle>
          <a:p>
            <a:pPr fontAlgn="base"/>
            <a:fld id="{153E4AED-52BE-42E4-8400-038E8A5E9CE3}" type="slidenum">
              <a:rPr altLang="en-US" strike="noStrike" noProof="1">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mpany History">
    <p:spTree>
      <p:nvGrpSpPr>
        <p:cNvPr id="1" name=""/>
        <p:cNvGrpSpPr/>
        <p:nvPr/>
      </p:nvGrpSpPr>
      <p:grpSpPr>
        <a:xfrm>
          <a:off x="0" y="0"/>
          <a:ext cx="0" cy="0"/>
          <a:chOff x="0" y="0"/>
          <a:chExt cx="0" cy="0"/>
        </a:xfrm>
      </p:grpSpPr>
      <p:sp>
        <p:nvSpPr>
          <p:cNvPr id="32" name="Picture Placeholder 13"/>
          <p:cNvSpPr>
            <a:spLocks noGrp="1"/>
          </p:cNvSpPr>
          <p:nvPr>
            <p:ph type="pic" sz="quarter" idx="14"/>
          </p:nvPr>
        </p:nvSpPr>
        <p:spPr>
          <a:xfrm>
            <a:off x="6333869" y="3491227"/>
            <a:ext cx="4733253" cy="2191386"/>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5"/>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6"/>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7"/>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General Slide">
    <p:spTree>
      <p:nvGrpSpPr>
        <p:cNvPr id="1" name=""/>
        <p:cNvGrpSpPr/>
        <p:nvPr/>
      </p:nvGrpSpPr>
      <p:grpSpPr>
        <a:xfrm>
          <a:off x="0" y="0"/>
          <a:ext cx="0" cy="0"/>
          <a:chOff x="0" y="0"/>
          <a:chExt cx="0" cy="0"/>
        </a:xfrm>
      </p:grpSpPr>
      <p:sp>
        <p:nvSpPr>
          <p:cNvPr id="8" name="Picture Placeholder 13"/>
          <p:cNvSpPr>
            <a:spLocks noGrp="1"/>
          </p:cNvSpPr>
          <p:nvPr>
            <p:ph type="pic" sz="quarter" idx="14"/>
          </p:nvPr>
        </p:nvSpPr>
        <p:spPr>
          <a:xfrm>
            <a:off x="4418970"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9" name="Picture Placeholder 13"/>
          <p:cNvSpPr>
            <a:spLocks noGrp="1"/>
          </p:cNvSpPr>
          <p:nvPr>
            <p:ph type="pic" sz="quarter" idx="15"/>
          </p:nvPr>
        </p:nvSpPr>
        <p:spPr>
          <a:xfrm>
            <a:off x="8007889"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10" name="Picture Placeholder 13"/>
          <p:cNvSpPr>
            <a:spLocks noGrp="1"/>
          </p:cNvSpPr>
          <p:nvPr>
            <p:ph type="pic" sz="quarter" idx="16"/>
          </p:nvPr>
        </p:nvSpPr>
        <p:spPr>
          <a:xfrm>
            <a:off x="836334" y="2093401"/>
            <a:ext cx="3326442" cy="2044845"/>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7"/>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8"/>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9"/>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0_General Slid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879460" y="1922585"/>
            <a:ext cx="6906691" cy="3893223"/>
          </a:xfrm>
          <a:effectLst/>
        </p:spPr>
        <p:txBody>
          <a:bodyPr>
            <a:normAutofit/>
          </a:bodyPr>
          <a:lstStyle>
            <a:lvl1pPr marL="0" indent="0">
              <a:buNone/>
              <a:defRPr sz="2100">
                <a:ln>
                  <a:noFill/>
                </a:ln>
                <a:solidFill>
                  <a:schemeClr val="bg1">
                    <a:lumMod val="85000"/>
                  </a:schemeClr>
                </a:solidFill>
                <a:latin typeface="Lato Light" pitchFamily="34" charset="0"/>
                <a:ea typeface="Lato Light" pitchFamily="34" charset="0"/>
                <a:cs typeface="Lato Light" pitchFamily="34" charset="0"/>
              </a:defRPr>
            </a:lvl1pPr>
          </a:lstStyle>
          <a:p>
            <a:pPr fontAlgn="base"/>
            <a:endParaRPr lang="en-US" strike="noStrike" noProof="1"/>
          </a:p>
        </p:txBody>
      </p:sp>
      <p:sp>
        <p:nvSpPr>
          <p:cNvPr id="2" name="日期占位符 1"/>
          <p:cNvSpPr>
            <a:spLocks noGrp="1"/>
          </p:cNvSpPr>
          <p:nvPr>
            <p:ph type="dt" sz="half" idx="15"/>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6"/>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7"/>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4146550"/>
            <a:ext cx="12192000" cy="2711450"/>
          </a:xfrm>
          <a:custGeom>
            <a:avLst/>
            <a:gdLst>
              <a:gd name="connsiteX0" fmla="*/ 0 w 12192000"/>
              <a:gd name="connsiteY0" fmla="*/ 0 h 2711669"/>
              <a:gd name="connsiteX1" fmla="*/ 12192000 w 12192000"/>
              <a:gd name="connsiteY1" fmla="*/ 0 h 2711669"/>
              <a:gd name="connsiteX2" fmla="*/ 12192000 w 12192000"/>
              <a:gd name="connsiteY2" fmla="*/ 2711669 h 2711669"/>
              <a:gd name="connsiteX3" fmla="*/ 0 w 12192000"/>
              <a:gd name="connsiteY3" fmla="*/ 2711669 h 2711669"/>
              <a:gd name="connsiteX4" fmla="*/ 0 w 12192000"/>
              <a:gd name="connsiteY4" fmla="*/ 0 h 2711669"/>
              <a:gd name="connsiteX0-1" fmla="*/ 0 w 12192000"/>
              <a:gd name="connsiteY0-2" fmla="*/ 0 h 2711669"/>
              <a:gd name="connsiteX1-3" fmla="*/ 5912069 w 12192000"/>
              <a:gd name="connsiteY1-4" fmla="*/ 0 h 2711669"/>
              <a:gd name="connsiteX2-5" fmla="*/ 12192000 w 12192000"/>
              <a:gd name="connsiteY2-6" fmla="*/ 0 h 2711669"/>
              <a:gd name="connsiteX3-7" fmla="*/ 12192000 w 12192000"/>
              <a:gd name="connsiteY3-8" fmla="*/ 2711669 h 2711669"/>
              <a:gd name="connsiteX4-9" fmla="*/ 0 w 12192000"/>
              <a:gd name="connsiteY4-10" fmla="*/ 2711669 h 2711669"/>
              <a:gd name="connsiteX5" fmla="*/ 0 w 12192000"/>
              <a:gd name="connsiteY5" fmla="*/ 0 h 2711669"/>
              <a:gd name="connsiteX0-11" fmla="*/ 0 w 12192000"/>
              <a:gd name="connsiteY0-12" fmla="*/ 0 h 2711669"/>
              <a:gd name="connsiteX1-13" fmla="*/ 5927835 w 12192000"/>
              <a:gd name="connsiteY1-14" fmla="*/ 1166648 h 2711669"/>
              <a:gd name="connsiteX2-15" fmla="*/ 12192000 w 12192000"/>
              <a:gd name="connsiteY2-16" fmla="*/ 0 h 2711669"/>
              <a:gd name="connsiteX3-17" fmla="*/ 12192000 w 12192000"/>
              <a:gd name="connsiteY3-18" fmla="*/ 2711669 h 2711669"/>
              <a:gd name="connsiteX4-19" fmla="*/ 0 w 12192000"/>
              <a:gd name="connsiteY4-20" fmla="*/ 2711669 h 2711669"/>
              <a:gd name="connsiteX5-21" fmla="*/ 0 w 12192000"/>
              <a:gd name="connsiteY5-22" fmla="*/ 0 h 2711669"/>
              <a:gd name="connsiteX0-23" fmla="*/ 0 w 12192000"/>
              <a:gd name="connsiteY0-24" fmla="*/ 0 h 2711669"/>
              <a:gd name="connsiteX1-25" fmla="*/ 5927835 w 12192000"/>
              <a:gd name="connsiteY1-26" fmla="*/ 1277007 h 2711669"/>
              <a:gd name="connsiteX2-27" fmla="*/ 12192000 w 12192000"/>
              <a:gd name="connsiteY2-28" fmla="*/ 0 h 2711669"/>
              <a:gd name="connsiteX3-29" fmla="*/ 12192000 w 12192000"/>
              <a:gd name="connsiteY3-30" fmla="*/ 2711669 h 2711669"/>
              <a:gd name="connsiteX4-31" fmla="*/ 0 w 12192000"/>
              <a:gd name="connsiteY4-32" fmla="*/ 2711669 h 2711669"/>
              <a:gd name="connsiteX5-33" fmla="*/ 0 w 12192000"/>
              <a:gd name="connsiteY5-34" fmla="*/ 0 h 2711669"/>
              <a:gd name="connsiteX0-35" fmla="*/ 0 w 12192000"/>
              <a:gd name="connsiteY0-36" fmla="*/ 0 h 2711669"/>
              <a:gd name="connsiteX1-37" fmla="*/ 5959366 w 12192000"/>
              <a:gd name="connsiteY1-38" fmla="*/ 1277007 h 2711669"/>
              <a:gd name="connsiteX2-39" fmla="*/ 12192000 w 12192000"/>
              <a:gd name="connsiteY2-40" fmla="*/ 0 h 2711669"/>
              <a:gd name="connsiteX3-41" fmla="*/ 12192000 w 12192000"/>
              <a:gd name="connsiteY3-42" fmla="*/ 2711669 h 2711669"/>
              <a:gd name="connsiteX4-43" fmla="*/ 0 w 12192000"/>
              <a:gd name="connsiteY4-44" fmla="*/ 2711669 h 2711669"/>
              <a:gd name="connsiteX5-45" fmla="*/ 0 w 12192000"/>
              <a:gd name="connsiteY5-46" fmla="*/ 0 h 27116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2711669">
                <a:moveTo>
                  <a:pt x="0" y="0"/>
                </a:moveTo>
                <a:lnTo>
                  <a:pt x="5959366" y="1277007"/>
                </a:lnTo>
                <a:lnTo>
                  <a:pt x="12192000" y="0"/>
                </a:lnTo>
                <a:lnTo>
                  <a:pt x="12192000" y="2711669"/>
                </a:lnTo>
                <a:lnTo>
                  <a:pt x="0" y="2711669"/>
                </a:lnTo>
                <a:lnTo>
                  <a:pt x="0" y="0"/>
                </a:lnTo>
                <a:close/>
              </a:path>
            </a:pathLst>
          </a:custGeom>
          <a:solidFill>
            <a:srgbClr val="425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sp>
        <p:nvSpPr>
          <p:cNvPr id="2" name="日期占位符 1"/>
          <p:cNvSpPr>
            <a:spLocks noGrp="1"/>
          </p:cNvSpPr>
          <p:nvPr>
            <p:ph type="dt" sz="half" idx="10"/>
          </p:nvPr>
        </p:nvSpPr>
        <p:spPr>
          <a:xfrm>
            <a:off x="609600" y="6245225"/>
            <a:ext cx="2844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4165600" y="6245225"/>
            <a:ext cx="3860800" cy="476250"/>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a:xfrm>
            <a:off x="8737600" y="6245225"/>
            <a:ext cx="2844800" cy="476250"/>
          </a:xfrm>
          <a:prstGeom prst="rect">
            <a:avLst/>
          </a:prstGeom>
          <a:noFill/>
          <a:ln w="9525">
            <a:noFill/>
          </a:ln>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a:t>单击此处编辑母版标题样式</a:t>
            </a:r>
          </a:p>
        </p:txBody>
      </p:sp>
      <p:sp>
        <p:nvSpPr>
          <p:cNvPr id="2051"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Lst>
  <p:transition>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a:t>单击此处编辑母版标题样式</a:t>
            </a:r>
          </a:p>
        </p:txBody>
      </p:sp>
      <p:sp>
        <p:nvSpPr>
          <p:cNvPr id="3075"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Lst>
  <p:transition>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3.xml"/><Relationship Id="rId1" Type="http://schemas.openxmlformats.org/officeDocument/2006/relationships/tags" Target="../tags/tag39.xml"/><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ags" Target="../tags/tag40.xml"/><Relationship Id="rId5"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3.xml"/><Relationship Id="rId1" Type="http://schemas.openxmlformats.org/officeDocument/2006/relationships/tags" Target="../tags/tag41.xml"/><Relationship Id="rId5" Type="http://schemas.openxmlformats.org/officeDocument/2006/relationships/image" Target="../media/image1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2.png"/><Relationship Id="rId5" Type="http://schemas.openxmlformats.org/officeDocument/2006/relationships/tags" Target="../tags/tag46.xml"/><Relationship Id="rId10" Type="http://schemas.openxmlformats.org/officeDocument/2006/relationships/image" Target="../media/image10.jpeg"/><Relationship Id="rId4" Type="http://schemas.openxmlformats.org/officeDocument/2006/relationships/tags" Target="../tags/tag45.xml"/><Relationship Id="rId9"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2.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10.jpeg"/><Relationship Id="rId5" Type="http://schemas.openxmlformats.org/officeDocument/2006/relationships/tags" Target="../tags/tag53.xml"/><Relationship Id="rId10" Type="http://schemas.openxmlformats.org/officeDocument/2006/relationships/notesSlide" Target="../notesSlides/notesSlide14.xml"/><Relationship Id="rId4" Type="http://schemas.openxmlformats.org/officeDocument/2006/relationships/tags" Target="../tags/tag52.xml"/><Relationship Id="rId9"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3.xml"/><Relationship Id="rId7" Type="http://schemas.openxmlformats.org/officeDocument/2006/relationships/image" Target="../media/image1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1.xml"/><Relationship Id="rId7" Type="http://schemas.openxmlformats.org/officeDocument/2006/relationships/image" Target="../media/image6.jpe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5.jpeg"/><Relationship Id="rId5" Type="http://schemas.openxmlformats.org/officeDocument/2006/relationships/notesSlide" Target="../notesSlides/notesSlide16.xml"/><Relationship Id="rId4"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4.xml"/><Relationship Id="rId7" Type="http://schemas.openxmlformats.org/officeDocument/2006/relationships/image" Target="../media/image6.jpe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5.jpeg"/><Relationship Id="rId5" Type="http://schemas.openxmlformats.org/officeDocument/2006/relationships/notesSlide" Target="../notesSlides/notesSlide17.xml"/><Relationship Id="rId4"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7.xml"/><Relationship Id="rId7" Type="http://schemas.openxmlformats.org/officeDocument/2006/relationships/image" Target="../media/image6.jpe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jpeg"/><Relationship Id="rId5" Type="http://schemas.openxmlformats.org/officeDocument/2006/relationships/notesSlide" Target="../notesSlides/notesSlide18.xml"/><Relationship Id="rId4"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6.jpe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5.jpeg"/><Relationship Id="rId5" Type="http://schemas.openxmlformats.org/officeDocument/2006/relationships/notesSlide" Target="../notesSlides/notesSlide19.xml"/><Relationship Id="rId4"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image" Target="../media/image10.jpeg"/><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notesSlide" Target="../notesSlides/notesSlide20.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slideLayout" Target="../slideLayouts/slideLayout43.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43.xml"/><Relationship Id="rId2" Type="http://schemas.openxmlformats.org/officeDocument/2006/relationships/tags" Target="../tags/tag2.xml"/><Relationship Id="rId16"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jpe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4.xml"/><Relationship Id="rId7" Type="http://schemas.openxmlformats.org/officeDocument/2006/relationships/notesSlide" Target="../notesSlides/notesSlide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43.xml"/><Relationship Id="rId5" Type="http://schemas.openxmlformats.org/officeDocument/2006/relationships/tags" Target="../tags/tag16.xml"/><Relationship Id="rId10" Type="http://schemas.openxmlformats.org/officeDocument/2006/relationships/image" Target="../media/image8.jpg"/><Relationship Id="rId4" Type="http://schemas.openxmlformats.org/officeDocument/2006/relationships/tags" Target="../tags/tag15.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9.xml"/><Relationship Id="rId7" Type="http://schemas.openxmlformats.org/officeDocument/2006/relationships/notesSlide" Target="../notesSlides/notesSlide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43.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2.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0.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notesSlide" Target="../notesSlides/notesSlide5.xml"/><Relationship Id="rId5" Type="http://schemas.openxmlformats.org/officeDocument/2006/relationships/tags" Target="../tags/tag26.xml"/><Relationship Id="rId10" Type="http://schemas.openxmlformats.org/officeDocument/2006/relationships/slideLayout" Target="../slideLayouts/slideLayout43.xml"/><Relationship Id="rId4" Type="http://schemas.openxmlformats.org/officeDocument/2006/relationships/tags" Target="../tags/tag25.xml"/><Relationship Id="rId9" Type="http://schemas.openxmlformats.org/officeDocument/2006/relationships/tags" Target="../tags/tag3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2.png"/><Relationship Id="rId4" Type="http://schemas.openxmlformats.org/officeDocument/2006/relationships/tags" Target="../tags/tag34.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3.xml"/><Relationship Id="rId1" Type="http://schemas.openxmlformats.org/officeDocument/2006/relationships/tags" Target="../tags/tag38.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24" descr="IMG_256"/>
          <p:cNvPicPr>
            <a:picLocks noChangeAspect="1"/>
          </p:cNvPicPr>
          <p:nvPr/>
        </p:nvPicPr>
        <p:blipFill>
          <a:blip r:embed="rId2"/>
          <a:srcRect t="13396"/>
          <a:stretch>
            <a:fillRect/>
          </a:stretch>
        </p:blipFill>
        <p:spPr>
          <a:xfrm>
            <a:off x="0" y="0"/>
            <a:ext cx="12192000" cy="6858000"/>
          </a:xfrm>
          <a:prstGeom prst="rect">
            <a:avLst/>
          </a:prstGeom>
          <a:noFill/>
          <a:ln w="9525">
            <a:noFill/>
          </a:ln>
        </p:spPr>
      </p:pic>
      <p:sp>
        <p:nvSpPr>
          <p:cNvPr id="17" name="矩形 16"/>
          <p:cNvSpPr/>
          <p:nvPr/>
        </p:nvSpPr>
        <p:spPr>
          <a:xfrm>
            <a:off x="0" y="0"/>
            <a:ext cx="9191625" cy="6858000"/>
          </a:xfrm>
          <a:prstGeom prst="rect">
            <a:avLst/>
          </a:prstGeom>
          <a:solidFill>
            <a:schemeClr val="tx2">
              <a:lumMod val="75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平行四边形 17"/>
          <p:cNvSpPr/>
          <p:nvPr/>
        </p:nvSpPr>
        <p:spPr>
          <a:xfrm>
            <a:off x="3970338" y="-1587"/>
            <a:ext cx="4302125" cy="6859588"/>
          </a:xfrm>
          <a:prstGeom prst="parallelogram">
            <a:avLst>
              <a:gd name="adj" fmla="val 78092"/>
            </a:avLst>
          </a:prstGeom>
          <a:solidFill>
            <a:schemeClr val="accent3">
              <a:lumMod val="9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平行四边形 6"/>
          <p:cNvSpPr/>
          <p:nvPr/>
        </p:nvSpPr>
        <p:spPr>
          <a:xfrm>
            <a:off x="4411663" y="0"/>
            <a:ext cx="11137900" cy="6858000"/>
          </a:xfrm>
          <a:prstGeom prst="parallelogram">
            <a:avLst>
              <a:gd name="adj" fmla="val 48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2533" name="图片 8" descr="logo"/>
          <p:cNvPicPr>
            <a:picLocks noChangeAspect="1"/>
          </p:cNvPicPr>
          <p:nvPr/>
        </p:nvPicPr>
        <p:blipFill>
          <a:blip r:embed="rId3"/>
          <a:stretch>
            <a:fillRect/>
          </a:stretch>
        </p:blipFill>
        <p:spPr>
          <a:xfrm>
            <a:off x="10272713" y="333375"/>
            <a:ext cx="1660525" cy="528638"/>
          </a:xfrm>
          <a:prstGeom prst="rect">
            <a:avLst/>
          </a:prstGeom>
          <a:noFill/>
          <a:ln w="9525">
            <a:noFill/>
          </a:ln>
        </p:spPr>
      </p:pic>
      <p:sp>
        <p:nvSpPr>
          <p:cNvPr id="22534" name="文本框 21"/>
          <p:cNvSpPr txBox="1"/>
          <p:nvPr/>
        </p:nvSpPr>
        <p:spPr>
          <a:xfrm>
            <a:off x="7244760" y="4608512"/>
            <a:ext cx="4851401" cy="1068947"/>
          </a:xfrm>
          <a:prstGeom prst="rect">
            <a:avLst/>
          </a:prstGeom>
          <a:noFill/>
          <a:ln w="9525">
            <a:noFill/>
          </a:ln>
        </p:spPr>
        <p:txBody>
          <a:bodyPr wrap="square" anchor="t" anchorCtr="0">
            <a:spAutoFit/>
          </a:bodyPr>
          <a:lstStyle/>
          <a:p>
            <a:pPr>
              <a:lnSpc>
                <a:spcPct val="170000"/>
              </a:lnSpc>
            </a:pPr>
            <a:r>
              <a:rPr lang="zh-CN" altLang="en-US" sz="2000" dirty="0">
                <a:latin typeface="Microsoft YaHei" panose="020B0503020204020204" pitchFamily="34" charset="-122"/>
                <a:ea typeface="Microsoft YaHei" panose="020B0503020204020204" pitchFamily="34" charset="-122"/>
                <a:sym typeface="宋体" panose="02010600030101010101" pitchFamily="2" charset="-122"/>
              </a:rPr>
              <a:t>团队名称：</a:t>
            </a:r>
            <a:r>
              <a:rPr lang="es-ES" altLang="zh-CN" sz="2000" dirty="0">
                <a:latin typeface="Microsoft YaHei" panose="020B0503020204020204" pitchFamily="34" charset="-122"/>
                <a:ea typeface="Microsoft YaHei" panose="020B0503020204020204" pitchFamily="34" charset="-122"/>
                <a:sym typeface="宋体" panose="02010600030101010101" pitchFamily="2" charset="-122"/>
              </a:rPr>
              <a:t>2019HYAP01</a:t>
            </a:r>
          </a:p>
          <a:p>
            <a:pPr>
              <a:lnSpc>
                <a:spcPct val="170000"/>
              </a:lnSpc>
            </a:pPr>
            <a:r>
              <a:rPr lang="zh-CN" altLang="en-US" sz="2000" dirty="0">
                <a:latin typeface="Microsoft YaHei" panose="020B0503020204020204" pitchFamily="34" charset="-122"/>
                <a:ea typeface="Microsoft YaHei" panose="020B0503020204020204" pitchFamily="34" charset="-122"/>
                <a:sym typeface="宋体" panose="02010600030101010101" pitchFamily="2" charset="-122"/>
              </a:rPr>
              <a:t>汇报人：徐可易之 张梦芹 陈尚峰</a:t>
            </a:r>
            <a:endParaRPr lang="en-US" altLang="zh-CN" sz="2000" dirty="0">
              <a:latin typeface="Microsoft YaHei" panose="020B0503020204020204" pitchFamily="34" charset="-122"/>
              <a:ea typeface="Microsoft YaHei" panose="020B0503020204020204" pitchFamily="34" charset="-122"/>
              <a:sym typeface="宋体" panose="02010600030101010101" pitchFamily="2" charset="-122"/>
            </a:endParaRPr>
          </a:p>
        </p:txBody>
      </p:sp>
      <p:sp>
        <p:nvSpPr>
          <p:cNvPr id="12" name="等腰三角形 11"/>
          <p:cNvSpPr/>
          <p:nvPr/>
        </p:nvSpPr>
        <p:spPr>
          <a:xfrm rot="16200000">
            <a:off x="5227638" y="1981200"/>
            <a:ext cx="1376363" cy="649288"/>
          </a:xfrm>
          <a:prstGeom prst="triangle">
            <a:avLst>
              <a:gd name="adj" fmla="val 50000"/>
            </a:avLst>
          </a:prstGeom>
          <a:solidFill>
            <a:srgbClr val="DAB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 name="矩形 10"/>
          <p:cNvSpPr/>
          <p:nvPr/>
        </p:nvSpPr>
        <p:spPr>
          <a:xfrm>
            <a:off x="6238875" y="1616075"/>
            <a:ext cx="6129338" cy="1377950"/>
          </a:xfrm>
          <a:prstGeom prst="rect">
            <a:avLst/>
          </a:pr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endParaRPr lang="zh-CN" altLang="en-US" strike="noStrike" noProof="1"/>
          </a:p>
        </p:txBody>
      </p:sp>
      <p:sp>
        <p:nvSpPr>
          <p:cNvPr id="22537" name="文本框 13"/>
          <p:cNvSpPr txBox="1"/>
          <p:nvPr/>
        </p:nvSpPr>
        <p:spPr>
          <a:xfrm>
            <a:off x="6888163" y="1773238"/>
            <a:ext cx="4895849" cy="1015663"/>
          </a:xfrm>
          <a:prstGeom prst="rect">
            <a:avLst/>
          </a:prstGeom>
          <a:noFill/>
          <a:ln w="9525">
            <a:noFill/>
          </a:ln>
        </p:spPr>
        <p:txBody>
          <a:bodyPr wrap="square" anchor="t" anchorCtr="0">
            <a:spAutoFit/>
          </a:bodyPr>
          <a:lstStyle/>
          <a:p>
            <a:pPr algn="dist"/>
            <a:r>
              <a:rPr lang="zh-CN" altLang="en-US" sz="6000" b="1" dirty="0">
                <a:solidFill>
                  <a:schemeClr val="bg1"/>
                </a:solidFill>
                <a:latin typeface="微软雅黑" panose="020B0503020204020204" charset="-122"/>
                <a:ea typeface="微软雅黑" panose="020B0503020204020204" charset="-122"/>
                <a:sym typeface="宋体" panose="02010600030101010101" pitchFamily="2" charset="-122"/>
              </a:rPr>
              <a:t>项目需求报告</a:t>
            </a:r>
          </a:p>
        </p:txBody>
      </p:sp>
      <p:cxnSp>
        <p:nvCxnSpPr>
          <p:cNvPr id="19" name="直接连接符 18"/>
          <p:cNvCxnSpPr/>
          <p:nvPr/>
        </p:nvCxnSpPr>
        <p:spPr>
          <a:xfrm flipH="1">
            <a:off x="407988" y="0"/>
            <a:ext cx="11113" cy="685800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2539" name="文本框 20"/>
          <p:cNvSpPr txBox="1"/>
          <p:nvPr/>
        </p:nvSpPr>
        <p:spPr>
          <a:xfrm>
            <a:off x="6311900" y="3068638"/>
            <a:ext cx="5981700" cy="368300"/>
          </a:xfrm>
          <a:prstGeom prst="rect">
            <a:avLst/>
          </a:prstGeom>
          <a:noFill/>
          <a:ln w="9525">
            <a:noFill/>
          </a:ln>
        </p:spPr>
        <p:txBody>
          <a:bodyPr wrap="square" anchor="t" anchorCtr="0">
            <a:spAutoFit/>
          </a:bodyPr>
          <a:lstStyle/>
          <a:p>
            <a:pPr algn="dist"/>
            <a:r>
              <a:rPr lang="zh-CN" altLang="en-US" dirty="0">
                <a:solidFill>
                  <a:srgbClr val="DAB59C"/>
                </a:solidFill>
                <a:latin typeface="Bahnschrift Light Condensed" panose="020B0502040204020203" charset="0"/>
                <a:ea typeface="宋体" panose="02010600030101010101" pitchFamily="2" charset="-122"/>
              </a:rPr>
              <a:t>校园地图数字平台</a:t>
            </a:r>
            <a:r>
              <a:rPr lang="en-US" altLang="zh-CN" dirty="0">
                <a:solidFill>
                  <a:srgbClr val="DAB59C"/>
                </a:solidFill>
                <a:latin typeface="Bahnschrift Light Condensed" panose="020B0502040204020203" charset="0"/>
                <a:ea typeface="宋体" panose="02010600030101010101" pitchFamily="2" charset="-122"/>
              </a:rPr>
              <a:t>——</a:t>
            </a:r>
            <a:r>
              <a:rPr lang="zh-CN" altLang="en-US" dirty="0">
                <a:solidFill>
                  <a:srgbClr val="DAB59C"/>
                </a:solidFill>
                <a:latin typeface="Bahnschrift Light Condensed" panose="020B0502040204020203" charset="0"/>
                <a:ea typeface="宋体" panose="02010600030101010101" pitchFamily="2" charset="-122"/>
              </a:rPr>
              <a:t>一款校内地点信息综合服务平台</a:t>
            </a:r>
            <a:endParaRPr lang="en-US" altLang="zh-CN" dirty="0">
              <a:solidFill>
                <a:srgbClr val="DAB59C"/>
              </a:solidFill>
              <a:latin typeface="Bahnschrift Light Condensed" panose="020B0502040204020203" charset="0"/>
              <a:ea typeface="宋体" panose="02010600030101010101" pitchFamily="2" charset="-122"/>
            </a:endParaRPr>
          </a:p>
        </p:txBody>
      </p:sp>
      <p:sp>
        <p:nvSpPr>
          <p:cNvPr id="23" name="等腰三角形 22"/>
          <p:cNvSpPr/>
          <p:nvPr/>
        </p:nvSpPr>
        <p:spPr>
          <a:xfrm rot="10800000">
            <a:off x="9013825" y="3933825"/>
            <a:ext cx="304800" cy="177800"/>
          </a:xfrm>
          <a:prstGeom prst="triangl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微软雅黑" panose="020B050302020402020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3" name="图片 10" descr="logo"/>
          <p:cNvPicPr>
            <a:picLocks noChangeAspect="1"/>
          </p:cNvPicPr>
          <p:nvPr/>
        </p:nvPicPr>
        <p:blipFill>
          <a:blip r:embed="rId4">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1"/>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95" b="0" i="0" u="none" strike="noStrike" kern="1200" cap="none" spc="0" normalizeH="0" baseline="0" noProof="1">
              <a:ln>
                <a:noFill/>
              </a:ln>
              <a:solidFill>
                <a:srgbClr val="7EC234"/>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014" name="Content Placeholder 2"/>
          <p:cNvSpPr txBox="1"/>
          <p:nvPr/>
        </p:nvSpPr>
        <p:spPr>
          <a:xfrm>
            <a:off x="9408795" y="584200"/>
            <a:ext cx="1849120" cy="430887"/>
          </a:xfrm>
          <a:prstGeom prst="rect">
            <a:avLst/>
          </a:prstGeom>
          <a:noFill/>
          <a:ln w="9525">
            <a:noFill/>
          </a:ln>
        </p:spPr>
        <p:txBody>
          <a:bodyPr wrap="square" lIns="0" tIns="0" rIns="0" bIns="0" anchor="t" anchorCtr="0">
            <a:spAutoFit/>
          </a:bodyPr>
          <a:lstStyle/>
          <a:p>
            <a:pPr marL="0" marR="0" lvl="0" indent="0" algn="dist" defTabSz="457200" rtl="0" eaLnBrk="1" fontAlgn="base" latinLnBrk="0" hangingPunct="1">
              <a:lnSpc>
                <a:spcPct val="100000"/>
              </a:lnSpc>
              <a:spcBef>
                <a:spcPct val="20000"/>
              </a:spcBef>
              <a:spcAft>
                <a:spcPts val="600"/>
              </a:spcAft>
              <a:buClr>
                <a:srgbClr val="986A44"/>
              </a:buClr>
              <a:buSzPct val="145000"/>
              <a:buFont typeface="Arial" panose="020B0604020202020204"/>
              <a:buNone/>
              <a:tabLst/>
              <a:defRPr/>
            </a:pPr>
            <a:r>
              <a:rPr kumimoji="0" lang="zh-CN" altLang="en-US" sz="2800" b="1" i="0" u="none" strike="noStrike" kern="1200" cap="none" spc="0" normalizeH="0" baseline="0" noProof="0" dirty="0">
                <a:ln>
                  <a:noFill/>
                </a:ln>
                <a:solidFill>
                  <a:srgbClr val="B57144"/>
                </a:solidFill>
                <a:effectLst/>
                <a:uLnTx/>
                <a:uFillTx/>
                <a:latin typeface="Arial" panose="020B0604020202020204" pitchFamily="34" charset="0"/>
                <a:ea typeface="微软雅黑" panose="020B0503020204020204" charset="-122"/>
                <a:cs typeface="+mn-cs"/>
                <a:sym typeface="Arial" panose="020B0604020202020204" pitchFamily="34" charset="0"/>
              </a:rPr>
              <a:t>用例描述</a:t>
            </a:r>
          </a:p>
        </p:txBody>
      </p:sp>
      <p:pic>
        <p:nvPicPr>
          <p:cNvPr id="7" name="图片 6">
            <a:extLst>
              <a:ext uri="{FF2B5EF4-FFF2-40B4-BE49-F238E27FC236}">
                <a16:creationId xmlns:a16="http://schemas.microsoft.com/office/drawing/2014/main" id="{5B84F9A7-AB6A-1856-0ABC-9096D86883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5560" y="1268760"/>
            <a:ext cx="7535619" cy="4630068"/>
          </a:xfrm>
          <a:prstGeom prst="rect">
            <a:avLst/>
          </a:prstGeom>
        </p:spPr>
      </p:pic>
    </p:spTree>
    <p:extLst>
      <p:ext uri="{BB962C8B-B14F-4D97-AF65-F5344CB8AC3E}">
        <p14:creationId xmlns:p14="http://schemas.microsoft.com/office/powerpoint/2010/main" val="25503427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3" name="图片 10" descr="logo"/>
          <p:cNvPicPr>
            <a:picLocks noChangeAspect="1"/>
          </p:cNvPicPr>
          <p:nvPr/>
        </p:nvPicPr>
        <p:blipFill>
          <a:blip r:embed="rId4">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1"/>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95" b="0" i="0" u="none" strike="noStrike" kern="1200" cap="none" spc="0" normalizeH="0" baseline="0" noProof="1">
              <a:ln>
                <a:noFill/>
              </a:ln>
              <a:solidFill>
                <a:srgbClr val="7EC234"/>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014" name="Content Placeholder 2"/>
          <p:cNvSpPr txBox="1"/>
          <p:nvPr/>
        </p:nvSpPr>
        <p:spPr>
          <a:xfrm>
            <a:off x="9408795" y="584200"/>
            <a:ext cx="1849120" cy="430887"/>
          </a:xfrm>
          <a:prstGeom prst="rect">
            <a:avLst/>
          </a:prstGeom>
          <a:noFill/>
          <a:ln w="9525">
            <a:noFill/>
          </a:ln>
        </p:spPr>
        <p:txBody>
          <a:bodyPr wrap="square" lIns="0" tIns="0" rIns="0" bIns="0" anchor="t" anchorCtr="0">
            <a:spAutoFit/>
          </a:bodyPr>
          <a:lstStyle/>
          <a:p>
            <a:pPr marL="0" marR="0" lvl="0" indent="0" algn="dist" defTabSz="457200" rtl="0" eaLnBrk="1" fontAlgn="base" latinLnBrk="0" hangingPunct="1">
              <a:lnSpc>
                <a:spcPct val="100000"/>
              </a:lnSpc>
              <a:spcBef>
                <a:spcPct val="20000"/>
              </a:spcBef>
              <a:spcAft>
                <a:spcPts val="600"/>
              </a:spcAft>
              <a:buClr>
                <a:srgbClr val="986A44"/>
              </a:buClr>
              <a:buSzPct val="145000"/>
              <a:buFont typeface="Arial" panose="020B0604020202020204"/>
              <a:buNone/>
              <a:tabLst/>
              <a:defRPr/>
            </a:pPr>
            <a:r>
              <a:rPr kumimoji="0" lang="zh-CN" altLang="en-US" sz="2800" b="1" i="0" u="none" strike="noStrike" kern="1200" cap="none" spc="0" normalizeH="0" baseline="0" noProof="0" dirty="0">
                <a:ln>
                  <a:noFill/>
                </a:ln>
                <a:solidFill>
                  <a:srgbClr val="B57144"/>
                </a:solidFill>
                <a:effectLst/>
                <a:uLnTx/>
                <a:uFillTx/>
                <a:latin typeface="Arial" panose="020B0604020202020204" pitchFamily="34" charset="0"/>
                <a:ea typeface="微软雅黑" panose="020B0503020204020204" charset="-122"/>
                <a:cs typeface="+mn-cs"/>
                <a:sym typeface="Arial" panose="020B0604020202020204" pitchFamily="34" charset="0"/>
              </a:rPr>
              <a:t>用例描述</a:t>
            </a:r>
          </a:p>
        </p:txBody>
      </p:sp>
      <p:pic>
        <p:nvPicPr>
          <p:cNvPr id="6" name="图片 5">
            <a:extLst>
              <a:ext uri="{FF2B5EF4-FFF2-40B4-BE49-F238E27FC236}">
                <a16:creationId xmlns:a16="http://schemas.microsoft.com/office/drawing/2014/main" id="{174F5088-A4AC-45DF-7720-C19C5803F7D4}"/>
              </a:ext>
            </a:extLst>
          </p:cNvPr>
          <p:cNvPicPr>
            <a:picLocks noChangeAspect="1"/>
          </p:cNvPicPr>
          <p:nvPr/>
        </p:nvPicPr>
        <p:blipFill rotWithShape="1">
          <a:blip r:embed="rId5">
            <a:extLst>
              <a:ext uri="{28A0092B-C50C-407E-A947-70E740481C1C}">
                <a14:useLocalDpi xmlns:a14="http://schemas.microsoft.com/office/drawing/2010/main" val="0"/>
              </a:ext>
            </a:extLst>
          </a:blip>
          <a:srcRect r="2321"/>
          <a:stretch/>
        </p:blipFill>
        <p:spPr>
          <a:xfrm>
            <a:off x="2393632" y="342900"/>
            <a:ext cx="6894195" cy="6172200"/>
          </a:xfrm>
          <a:prstGeom prst="rect">
            <a:avLst/>
          </a:prstGeom>
        </p:spPr>
      </p:pic>
    </p:spTree>
    <p:extLst>
      <p:ext uri="{BB962C8B-B14F-4D97-AF65-F5344CB8AC3E}">
        <p14:creationId xmlns:p14="http://schemas.microsoft.com/office/powerpoint/2010/main" val="2107254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3" name="图片 10" descr="logo"/>
          <p:cNvPicPr>
            <a:picLocks noChangeAspect="1"/>
          </p:cNvPicPr>
          <p:nvPr/>
        </p:nvPicPr>
        <p:blipFill>
          <a:blip r:embed="rId4">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1"/>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95" b="0" i="0" u="none" strike="noStrike" kern="1200" cap="none" spc="0" normalizeH="0" baseline="0" noProof="1">
              <a:ln>
                <a:noFill/>
              </a:ln>
              <a:solidFill>
                <a:srgbClr val="7EC234"/>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014" name="Content Placeholder 2"/>
          <p:cNvSpPr txBox="1"/>
          <p:nvPr/>
        </p:nvSpPr>
        <p:spPr>
          <a:xfrm>
            <a:off x="9408795" y="584200"/>
            <a:ext cx="1849120" cy="430887"/>
          </a:xfrm>
          <a:prstGeom prst="rect">
            <a:avLst/>
          </a:prstGeom>
          <a:noFill/>
          <a:ln w="9525">
            <a:noFill/>
          </a:ln>
        </p:spPr>
        <p:txBody>
          <a:bodyPr wrap="square" lIns="0" tIns="0" rIns="0" bIns="0" anchor="t" anchorCtr="0">
            <a:spAutoFit/>
          </a:bodyPr>
          <a:lstStyle/>
          <a:p>
            <a:pPr marL="0" marR="0" lvl="0" indent="0" algn="dist" defTabSz="457200" rtl="0" eaLnBrk="1" fontAlgn="base" latinLnBrk="0" hangingPunct="1">
              <a:lnSpc>
                <a:spcPct val="100000"/>
              </a:lnSpc>
              <a:spcBef>
                <a:spcPct val="20000"/>
              </a:spcBef>
              <a:spcAft>
                <a:spcPts val="600"/>
              </a:spcAft>
              <a:buClr>
                <a:srgbClr val="986A44"/>
              </a:buClr>
              <a:buSzPct val="145000"/>
              <a:buFont typeface="Arial" panose="020B0604020202020204"/>
              <a:buNone/>
              <a:tabLst/>
              <a:defRPr/>
            </a:pPr>
            <a:r>
              <a:rPr kumimoji="0" lang="zh-CN" altLang="en-US" sz="2800" b="1" i="0" u="none" strike="noStrike" kern="1200" cap="none" spc="0" normalizeH="0" baseline="0" noProof="0" dirty="0">
                <a:ln>
                  <a:noFill/>
                </a:ln>
                <a:solidFill>
                  <a:srgbClr val="B57144"/>
                </a:solidFill>
                <a:effectLst/>
                <a:uLnTx/>
                <a:uFillTx/>
                <a:latin typeface="Arial" panose="020B0604020202020204" pitchFamily="34" charset="0"/>
                <a:ea typeface="微软雅黑" panose="020B0503020204020204" charset="-122"/>
                <a:cs typeface="+mn-cs"/>
                <a:sym typeface="Arial" panose="020B0604020202020204" pitchFamily="34" charset="0"/>
              </a:rPr>
              <a:t>用例描述</a:t>
            </a:r>
          </a:p>
        </p:txBody>
      </p:sp>
      <p:pic>
        <p:nvPicPr>
          <p:cNvPr id="3" name="图片 2">
            <a:extLst>
              <a:ext uri="{FF2B5EF4-FFF2-40B4-BE49-F238E27FC236}">
                <a16:creationId xmlns:a16="http://schemas.microsoft.com/office/drawing/2014/main" id="{F620C7C0-2076-FC5F-CF4D-C82D34076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5560" y="1340768"/>
            <a:ext cx="7712759" cy="4573965"/>
          </a:xfrm>
          <a:prstGeom prst="rect">
            <a:avLst/>
          </a:prstGeom>
        </p:spPr>
      </p:pic>
    </p:spTree>
    <p:extLst>
      <p:ext uri="{BB962C8B-B14F-4D97-AF65-F5344CB8AC3E}">
        <p14:creationId xmlns:p14="http://schemas.microsoft.com/office/powerpoint/2010/main" val="311747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11" descr="IMG_265"/>
          <p:cNvPicPr>
            <a:picLocks noChangeAspect="1"/>
          </p:cNvPicPr>
          <p:nvPr/>
        </p:nvPicPr>
        <p:blipFill>
          <a:blip r:embed="rId3"/>
          <a:srcRect l="16136" t="17960" r="56401" b="7753"/>
          <a:stretch>
            <a:fillRect/>
          </a:stretch>
        </p:blipFill>
        <p:spPr>
          <a:xfrm>
            <a:off x="635" y="-26670"/>
            <a:ext cx="3912870" cy="5807075"/>
          </a:xfrm>
          <a:prstGeom prst="rect">
            <a:avLst/>
          </a:prstGeom>
          <a:noFill/>
          <a:ln w="9525">
            <a:noFill/>
          </a:ln>
        </p:spPr>
      </p:pic>
      <p:sp>
        <p:nvSpPr>
          <p:cNvPr id="58" name="矩形 57"/>
          <p:cNvSpPr/>
          <p:nvPr/>
        </p:nvSpPr>
        <p:spPr>
          <a:xfrm>
            <a:off x="0" y="5159375"/>
            <a:ext cx="3914775" cy="1727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603" name="文本框 13"/>
          <p:cNvSpPr txBox="1"/>
          <p:nvPr/>
        </p:nvSpPr>
        <p:spPr>
          <a:xfrm>
            <a:off x="7470458" y="1960245"/>
            <a:ext cx="2506662" cy="583565"/>
          </a:xfrm>
          <a:prstGeom prst="rect">
            <a:avLst/>
          </a:prstGeom>
          <a:noFill/>
          <a:ln w="9525">
            <a:noFill/>
          </a:ln>
        </p:spPr>
        <p:txBody>
          <a:bodyPr wrap="square" anchor="t" anchorCtr="0">
            <a:spAutoFit/>
          </a:bodyPr>
          <a:lstStyle/>
          <a:p>
            <a:pPr algn="dist"/>
            <a:r>
              <a:rPr lang="zh-CN" altLang="en-US" sz="3200" b="1" dirty="0">
                <a:solidFill>
                  <a:schemeClr val="accent1"/>
                </a:solidFill>
                <a:latin typeface="微软雅黑" panose="020B0503020204020204" charset="-122"/>
                <a:ea typeface="微软雅黑" panose="020B0503020204020204" charset="-122"/>
                <a:sym typeface="宋体" panose="02010600030101010101" pitchFamily="2" charset="-122"/>
              </a:rPr>
              <a:t>项目计划</a:t>
            </a:r>
          </a:p>
        </p:txBody>
      </p:sp>
      <p:sp>
        <p:nvSpPr>
          <p:cNvPr id="25604" name="文本框 21"/>
          <p:cNvSpPr txBox="1"/>
          <p:nvPr/>
        </p:nvSpPr>
        <p:spPr>
          <a:xfrm>
            <a:off x="6959600" y="3094038"/>
            <a:ext cx="3528888" cy="2115194"/>
          </a:xfrm>
          <a:prstGeom prst="rect">
            <a:avLst/>
          </a:prstGeom>
          <a:noFill/>
          <a:ln w="9525">
            <a:noFill/>
          </a:ln>
        </p:spPr>
        <p:txBody>
          <a:bodyPr wrap="square" anchor="t" anchorCtr="0">
            <a:spAutoFit/>
          </a:bodyPr>
          <a:lstStyle/>
          <a:p>
            <a:pPr>
              <a:lnSpc>
                <a:spcPct val="170000"/>
              </a:lnSpc>
            </a:pPr>
            <a:r>
              <a:rPr lang="zh-CN" altLang="en-US" sz="1600" b="1" dirty="0">
                <a:solidFill>
                  <a:srgbClr val="BC8F69"/>
                </a:solidFill>
                <a:latin typeface="宋体" panose="02010600030101010101" pitchFamily="2" charset="-122"/>
                <a:ea typeface="宋体" panose="02010600030101010101" pitchFamily="2" charset="-122"/>
                <a:sym typeface="宋体" panose="02010600030101010101" pitchFamily="2" charset="-122"/>
              </a:rPr>
              <a:t>校园地图数字平台</a:t>
            </a:r>
            <a:r>
              <a:rPr lang="zh-CN" altLang="en-US" sz="1600" dirty="0">
                <a:latin typeface="宋体" panose="02010600030101010101" pitchFamily="2" charset="-122"/>
                <a:ea typeface="宋体" panose="02010600030101010101" pitchFamily="2" charset="-122"/>
                <a:sym typeface="宋体" panose="02010600030101010101" pitchFamily="2" charset="-122"/>
              </a:rPr>
              <a:t>，是一款能让用户参与上传地图信息的小程序，旨在方便校内师生以及游客快速找到校内的目的地，同时关于该地点提供更直观的信息服务。</a:t>
            </a:r>
          </a:p>
        </p:txBody>
      </p:sp>
      <p:sp>
        <p:nvSpPr>
          <p:cNvPr id="25605" name="文本框 12"/>
          <p:cNvSpPr txBox="1"/>
          <p:nvPr/>
        </p:nvSpPr>
        <p:spPr>
          <a:xfrm>
            <a:off x="3790950" y="2809875"/>
            <a:ext cx="2582863" cy="1322070"/>
          </a:xfrm>
          <a:prstGeom prst="rect">
            <a:avLst/>
          </a:prstGeom>
          <a:noFill/>
          <a:ln w="9525">
            <a:noFill/>
          </a:ln>
        </p:spPr>
        <p:txBody>
          <a:bodyPr wrap="square" anchor="t" anchorCtr="0">
            <a:spAutoFit/>
          </a:bodyPr>
          <a:lstStyle/>
          <a:p>
            <a:pPr algn="ctr"/>
            <a:r>
              <a:rPr lang="en-US" altLang="zh-CN" sz="8000" b="1" dirty="0">
                <a:solidFill>
                  <a:schemeClr val="accent1"/>
                </a:solidFill>
                <a:latin typeface="微软雅黑" panose="020B0503020204020204" charset="-122"/>
                <a:ea typeface="微软雅黑" panose="020B0503020204020204" charset="-122"/>
              </a:rPr>
              <a:t>03</a:t>
            </a:r>
          </a:p>
        </p:txBody>
      </p:sp>
      <p:grpSp>
        <p:nvGrpSpPr>
          <p:cNvPr id="25606" name="组合 5"/>
          <p:cNvGrpSpPr/>
          <p:nvPr/>
        </p:nvGrpSpPr>
        <p:grpSpPr>
          <a:xfrm>
            <a:off x="2782888" y="1527175"/>
            <a:ext cx="7904162" cy="4186238"/>
            <a:chOff x="2794634" y="1958110"/>
            <a:chExt cx="7903846" cy="3885565"/>
          </a:xfrm>
        </p:grpSpPr>
        <p:sp>
          <p:nvSpPr>
            <p:cNvPr id="3" name="矩形 2"/>
            <p:cNvSpPr/>
            <p:nvPr/>
          </p:nvSpPr>
          <p:spPr>
            <a:xfrm>
              <a:off x="2794635" y="1958110"/>
              <a:ext cx="7903845" cy="3885565"/>
            </a:xfrm>
            <a:prstGeom prst="rect">
              <a:avLst/>
            </a:prstGeom>
            <a:no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94634" y="1958110"/>
              <a:ext cx="1134745" cy="388556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5609" name="文本框 6"/>
          <p:cNvSpPr txBox="1"/>
          <p:nvPr/>
        </p:nvSpPr>
        <p:spPr>
          <a:xfrm>
            <a:off x="4037013" y="4005263"/>
            <a:ext cx="2090737" cy="398780"/>
          </a:xfrm>
          <a:prstGeom prst="rect">
            <a:avLst/>
          </a:prstGeom>
          <a:noFill/>
          <a:ln w="9525">
            <a:noFill/>
          </a:ln>
        </p:spPr>
        <p:txBody>
          <a:bodyPr wrap="square" anchor="t" anchorCtr="0">
            <a:spAutoFit/>
          </a:bodyPr>
          <a:lstStyle/>
          <a:p>
            <a:pPr algn="ctr"/>
            <a:r>
              <a:rPr lang="en-US" altLang="zh-CN" sz="2000" dirty="0">
                <a:solidFill>
                  <a:schemeClr val="accent1"/>
                </a:solidFill>
                <a:latin typeface="Calibri" panose="020F0502020204030204" charset="0"/>
                <a:ea typeface="宋体" panose="02010600030101010101" pitchFamily="2" charset="-122"/>
              </a:rPr>
              <a:t>PART </a:t>
            </a:r>
            <a:r>
              <a:rPr lang="en-US" altLang="zh-CN" sz="2000" dirty="0">
                <a:solidFill>
                  <a:schemeClr val="accent1"/>
                </a:solidFill>
                <a:latin typeface="Calibri" panose="020F0502020204030204" charset="0"/>
              </a:rPr>
              <a:t>THREE</a:t>
            </a:r>
            <a:endParaRPr lang="en-US" altLang="zh-CN" sz="2000" dirty="0">
              <a:solidFill>
                <a:schemeClr val="accent1"/>
              </a:solidFill>
              <a:latin typeface="Calibri" panose="020F0502020204030204" charset="0"/>
              <a:ea typeface="宋体" panose="02010600030101010101" pitchFamily="2" charset="-122"/>
            </a:endParaRPr>
          </a:p>
        </p:txBody>
      </p:sp>
      <p:sp>
        <p:nvSpPr>
          <p:cNvPr id="12" name="矩形 11"/>
          <p:cNvSpPr/>
          <p:nvPr/>
        </p:nvSpPr>
        <p:spPr>
          <a:xfrm>
            <a:off x="7536180" y="2709545"/>
            <a:ext cx="621665" cy="76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5" name="图片 4" descr="微信图片_20211105003036"/>
          <p:cNvPicPr>
            <a:picLocks noChangeAspect="1"/>
          </p:cNvPicPr>
          <p:nvPr/>
        </p:nvPicPr>
        <p:blipFill>
          <a:blip r:embed="rId4"/>
          <a:stretch>
            <a:fillRect/>
          </a:stretch>
        </p:blipFill>
        <p:spPr>
          <a:xfrm>
            <a:off x="1688465" y="5805170"/>
            <a:ext cx="537845" cy="537845"/>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IMG_258"/>
          <p:cNvPicPr>
            <a:picLocks noChangeAspect="1"/>
          </p:cNvPicPr>
          <p:nvPr/>
        </p:nvPicPr>
        <p:blipFill>
          <a:blip r:embed="rId10"/>
          <a:srcRect l="5270" t="-23" r="60516" b="23"/>
          <a:stretch>
            <a:fillRect/>
          </a:stretch>
        </p:blipFill>
        <p:spPr>
          <a:xfrm>
            <a:off x="619760" y="635"/>
            <a:ext cx="3466465" cy="6857365"/>
          </a:xfrm>
          <a:prstGeom prst="parallelogram">
            <a:avLst>
              <a:gd name="adj" fmla="val 26936"/>
            </a:avLst>
          </a:prstGeom>
          <a:noFill/>
          <a:ln w="9525">
            <a:noFill/>
          </a:ln>
        </p:spPr>
      </p:pic>
      <p:sp>
        <p:nvSpPr>
          <p:cNvPr id="9" name="平行四边形 8"/>
          <p:cNvSpPr/>
          <p:nvPr>
            <p:custDataLst>
              <p:tags r:id="rId1"/>
            </p:custDataLst>
          </p:nvPr>
        </p:nvSpPr>
        <p:spPr>
          <a:xfrm>
            <a:off x="623888" y="0"/>
            <a:ext cx="3462338" cy="6858000"/>
          </a:xfrm>
          <a:prstGeom prst="parallelogram">
            <a:avLst>
              <a:gd name="adj" fmla="val 26285"/>
            </a:avLst>
          </a:prstGeom>
          <a:solidFill>
            <a:schemeClr val="tx2">
              <a:lumMod val="9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cxnSp>
        <p:nvCxnSpPr>
          <p:cNvPr id="10" name="直接连接符 9"/>
          <p:cNvCxnSpPr/>
          <p:nvPr/>
        </p:nvCxnSpPr>
        <p:spPr>
          <a:xfrm flipH="1">
            <a:off x="407988" y="-26987"/>
            <a:ext cx="935038" cy="6911975"/>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664200" y="2852936"/>
            <a:ext cx="53419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600" noProof="1">
                <a:solidFill>
                  <a:schemeClr val="dk1">
                    <a:lumMod val="75000"/>
                    <a:lumOff val="25000"/>
                  </a:schemeClr>
                </a:solidFill>
                <a:latin typeface="宋体" panose="02010600030101010101" pitchFamily="2" charset="-122"/>
                <a:cs typeface="+mn-cs"/>
              </a:rPr>
              <a:t>实现一个数字地图信息系统</a:t>
            </a:r>
          </a:p>
        </p:txBody>
      </p:sp>
      <p:sp>
        <p:nvSpPr>
          <p:cNvPr id="29701" name="文本框 10"/>
          <p:cNvSpPr txBox="1"/>
          <p:nvPr>
            <p:custDataLst>
              <p:tags r:id="rId3"/>
            </p:custDataLst>
          </p:nvPr>
        </p:nvSpPr>
        <p:spPr>
          <a:xfrm>
            <a:off x="4733132" y="2912121"/>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01</a:t>
            </a:r>
          </a:p>
        </p:txBody>
      </p:sp>
      <p:pic>
        <p:nvPicPr>
          <p:cNvPr id="29703" name="图片 10" descr="logo"/>
          <p:cNvPicPr>
            <a:picLocks noChangeAspect="1"/>
          </p:cNvPicPr>
          <p:nvPr/>
        </p:nvPicPr>
        <p:blipFill>
          <a:blip r:embed="rId11">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4"/>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5"/>
            </p:custDataLst>
          </p:nvPr>
        </p:nvSpPr>
        <p:spPr>
          <a:xfrm>
            <a:off x="4583113" y="1606212"/>
            <a:ext cx="6984999" cy="5067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noProof="1">
                <a:solidFill>
                  <a:schemeClr val="dk1">
                    <a:lumMod val="75000"/>
                    <a:lumOff val="25000"/>
                  </a:schemeClr>
                </a:solidFill>
                <a:latin typeface="宋体" panose="02010600030101010101" pitchFamily="2" charset="-122"/>
                <a:cs typeface="+mn-cs"/>
              </a:rPr>
              <a:t>我们的系统目标是：</a:t>
            </a:r>
          </a:p>
        </p:txBody>
      </p:sp>
      <p:cxnSp>
        <p:nvCxnSpPr>
          <p:cNvPr id="22" name="直接连接符 21"/>
          <p:cNvCxnSpPr/>
          <p:nvPr/>
        </p:nvCxnSpPr>
        <p:spPr>
          <a:xfrm>
            <a:off x="4584700" y="2636912"/>
            <a:ext cx="7616825" cy="0"/>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custDataLst>
              <p:tags r:id="rId6"/>
            </p:custDataLst>
          </p:nvPr>
        </p:nvSpPr>
        <p:spPr>
          <a:xfrm>
            <a:off x="5664200" y="4149080"/>
            <a:ext cx="53419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noProof="1">
                <a:solidFill>
                  <a:schemeClr val="dk1">
                    <a:lumMod val="75000"/>
                    <a:lumOff val="25000"/>
                  </a:schemeClr>
                </a:solidFill>
                <a:latin typeface="宋体" panose="02010600030101010101" pitchFamily="2" charset="-122"/>
                <a:cs typeface="+mn-cs"/>
              </a:rPr>
              <a:t>满足用户查阅和分析地图数字信息的需求</a:t>
            </a:r>
          </a:p>
        </p:txBody>
      </p:sp>
      <p:sp>
        <p:nvSpPr>
          <p:cNvPr id="29709" name="文本框 10"/>
          <p:cNvSpPr txBox="1"/>
          <p:nvPr>
            <p:custDataLst>
              <p:tags r:id="rId7"/>
            </p:custDataLst>
          </p:nvPr>
        </p:nvSpPr>
        <p:spPr>
          <a:xfrm>
            <a:off x="4762389" y="4149080"/>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02</a:t>
            </a:r>
          </a:p>
        </p:txBody>
      </p:sp>
      <p:sp>
        <p:nvSpPr>
          <p:cNvPr id="49" name="椭圆 48"/>
          <p:cNvSpPr/>
          <p:nvPr/>
        </p:nvSpPr>
        <p:spPr>
          <a:xfrm>
            <a:off x="4440238" y="2564904"/>
            <a:ext cx="144463" cy="14446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014" name="Content Placeholder 2"/>
          <p:cNvSpPr txBox="1"/>
          <p:nvPr/>
        </p:nvSpPr>
        <p:spPr>
          <a:xfrm>
            <a:off x="8105776" y="584200"/>
            <a:ext cx="3152139"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rgbClr val="B57144"/>
                </a:solidFill>
                <a:latin typeface="Arial" panose="020B0604020202020204" pitchFamily="34" charset="0"/>
                <a:ea typeface="微软雅黑" panose="020B0503020204020204" charset="-122"/>
                <a:sym typeface="Arial" panose="020B0604020202020204" pitchFamily="34" charset="0"/>
              </a:rPr>
              <a:t>系统目标</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IMG_258"/>
          <p:cNvPicPr>
            <a:picLocks noChangeAspect="1"/>
          </p:cNvPicPr>
          <p:nvPr/>
        </p:nvPicPr>
        <p:blipFill>
          <a:blip r:embed="rId11"/>
          <a:srcRect l="5270" t="-23" r="60516" b="23"/>
          <a:stretch>
            <a:fillRect/>
          </a:stretch>
        </p:blipFill>
        <p:spPr>
          <a:xfrm>
            <a:off x="619760" y="635"/>
            <a:ext cx="3466465" cy="6857365"/>
          </a:xfrm>
          <a:prstGeom prst="parallelogram">
            <a:avLst>
              <a:gd name="adj" fmla="val 26936"/>
            </a:avLst>
          </a:prstGeom>
          <a:noFill/>
          <a:ln w="9525">
            <a:noFill/>
          </a:ln>
        </p:spPr>
      </p:pic>
      <p:sp>
        <p:nvSpPr>
          <p:cNvPr id="9" name="平行四边形 8"/>
          <p:cNvSpPr/>
          <p:nvPr>
            <p:custDataLst>
              <p:tags r:id="rId1"/>
            </p:custDataLst>
          </p:nvPr>
        </p:nvSpPr>
        <p:spPr>
          <a:xfrm>
            <a:off x="623888" y="0"/>
            <a:ext cx="3462338" cy="6858000"/>
          </a:xfrm>
          <a:prstGeom prst="parallelogram">
            <a:avLst>
              <a:gd name="adj" fmla="val 26285"/>
            </a:avLst>
          </a:prstGeom>
          <a:solidFill>
            <a:schemeClr val="tx2">
              <a:lumMod val="9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cxnSp>
        <p:nvCxnSpPr>
          <p:cNvPr id="10" name="直接连接符 9"/>
          <p:cNvCxnSpPr/>
          <p:nvPr/>
        </p:nvCxnSpPr>
        <p:spPr>
          <a:xfrm flipH="1">
            <a:off x="407988" y="-26987"/>
            <a:ext cx="935038" cy="6911975"/>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701" name="文本框 10"/>
          <p:cNvSpPr txBox="1"/>
          <p:nvPr>
            <p:custDataLst>
              <p:tags r:id="rId2"/>
            </p:custDataLst>
          </p:nvPr>
        </p:nvSpPr>
        <p:spPr>
          <a:xfrm>
            <a:off x="4733132" y="2912121"/>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01</a:t>
            </a:r>
          </a:p>
        </p:txBody>
      </p:sp>
      <p:pic>
        <p:nvPicPr>
          <p:cNvPr id="29703" name="图片 10" descr="logo"/>
          <p:cNvPicPr>
            <a:picLocks noChangeAspect="1"/>
          </p:cNvPicPr>
          <p:nvPr/>
        </p:nvPicPr>
        <p:blipFill>
          <a:blip r:embed="rId12">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3"/>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584700" y="2636912"/>
            <a:ext cx="7616825" cy="0"/>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custDataLst>
              <p:tags r:id="rId4"/>
            </p:custDataLst>
          </p:nvPr>
        </p:nvSpPr>
        <p:spPr>
          <a:xfrm>
            <a:off x="5664200" y="4149080"/>
            <a:ext cx="5341938" cy="82994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600" noProof="1">
                <a:solidFill>
                  <a:schemeClr val="dk1">
                    <a:lumMod val="75000"/>
                    <a:lumOff val="25000"/>
                  </a:schemeClr>
                </a:solidFill>
                <a:latin typeface="宋体" panose="02010600030101010101" pitchFamily="2" charset="-122"/>
                <a:sym typeface="+mn-ea"/>
              </a:rPr>
              <a:t>当用户打开校园地图数字平台时，可以筛选查看自己想看的分类下的数字地理信息。</a:t>
            </a:r>
          </a:p>
        </p:txBody>
      </p:sp>
      <p:sp>
        <p:nvSpPr>
          <p:cNvPr id="29709" name="文本框 10"/>
          <p:cNvSpPr txBox="1"/>
          <p:nvPr>
            <p:custDataLst>
              <p:tags r:id="rId5"/>
            </p:custDataLst>
          </p:nvPr>
        </p:nvSpPr>
        <p:spPr>
          <a:xfrm>
            <a:off x="4762389" y="4149080"/>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02</a:t>
            </a:r>
          </a:p>
        </p:txBody>
      </p:sp>
      <p:sp>
        <p:nvSpPr>
          <p:cNvPr id="47" name="文本框 46"/>
          <p:cNvSpPr txBox="1"/>
          <p:nvPr>
            <p:custDataLst>
              <p:tags r:id="rId6"/>
            </p:custDataLst>
          </p:nvPr>
        </p:nvSpPr>
        <p:spPr>
          <a:xfrm>
            <a:off x="5664200" y="5464023"/>
            <a:ext cx="5341938" cy="82994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dirty="0">
                <a:solidFill>
                  <a:schemeClr val="dk1">
                    <a:lumMod val="75000"/>
                    <a:lumOff val="25000"/>
                  </a:schemeClr>
                </a:solidFill>
                <a:latin typeface="宋体" panose="02010600030101010101" pitchFamily="2" charset="-122"/>
                <a:sym typeface="+mn-ea"/>
              </a:rPr>
              <a:t>当用户打开校园地图数字平台时，可以向地图上插入自己想分享的，基于地理坐标的信息。</a:t>
            </a:r>
            <a:endParaRPr lang="en-US" sz="1600" noProof="1">
              <a:solidFill>
                <a:schemeClr val="dk1">
                  <a:lumMod val="75000"/>
                  <a:lumOff val="25000"/>
                </a:schemeClr>
              </a:solidFill>
              <a:latin typeface="宋体" panose="02010600030101010101" pitchFamily="2" charset="-122"/>
              <a:cs typeface="+mn-cs"/>
            </a:endParaRPr>
          </a:p>
        </p:txBody>
      </p:sp>
      <p:sp>
        <p:nvSpPr>
          <p:cNvPr id="29711" name="文本框 10"/>
          <p:cNvSpPr txBox="1"/>
          <p:nvPr>
            <p:custDataLst>
              <p:tags r:id="rId7"/>
            </p:custDataLst>
          </p:nvPr>
        </p:nvSpPr>
        <p:spPr>
          <a:xfrm>
            <a:off x="4762390" y="5493495"/>
            <a:ext cx="777875" cy="644525"/>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03</a:t>
            </a:r>
          </a:p>
        </p:txBody>
      </p:sp>
      <p:sp>
        <p:nvSpPr>
          <p:cNvPr id="49" name="椭圆 48"/>
          <p:cNvSpPr/>
          <p:nvPr/>
        </p:nvSpPr>
        <p:spPr>
          <a:xfrm>
            <a:off x="4440238" y="2564904"/>
            <a:ext cx="144463" cy="14446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014" name="Content Placeholder 2"/>
          <p:cNvSpPr txBox="1"/>
          <p:nvPr/>
        </p:nvSpPr>
        <p:spPr>
          <a:xfrm>
            <a:off x="8105776" y="584200"/>
            <a:ext cx="3152139"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rgbClr val="B57144"/>
                </a:solidFill>
                <a:latin typeface="Arial" panose="020B0604020202020204" pitchFamily="34" charset="0"/>
                <a:ea typeface="微软雅黑" panose="020B0503020204020204" charset="-122"/>
                <a:sym typeface="Arial" panose="020B0604020202020204" pitchFamily="34" charset="0"/>
              </a:rPr>
              <a:t>验收标准</a:t>
            </a:r>
          </a:p>
        </p:txBody>
      </p:sp>
      <p:sp>
        <p:nvSpPr>
          <p:cNvPr id="4" name="文本框 3"/>
          <p:cNvSpPr txBox="1"/>
          <p:nvPr>
            <p:custDataLst>
              <p:tags r:id="rId8"/>
            </p:custDataLst>
          </p:nvPr>
        </p:nvSpPr>
        <p:spPr>
          <a:xfrm>
            <a:off x="5664200" y="2912100"/>
            <a:ext cx="5341938" cy="82994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600" noProof="1">
                <a:solidFill>
                  <a:schemeClr val="dk1">
                    <a:lumMod val="75000"/>
                    <a:lumOff val="25000"/>
                  </a:schemeClr>
                </a:solidFill>
                <a:latin typeface="宋体" panose="02010600030101010101" pitchFamily="2" charset="-122"/>
                <a:sym typeface="+mn-ea"/>
              </a:rPr>
              <a:t>当用户打开校园地图数字平台时，可以看到校园地图，并看到其他用户标记在校园地图上的数字信息。</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27" descr="IMG_259"/>
          <p:cNvPicPr>
            <a:picLocks noChangeAspect="1"/>
          </p:cNvPicPr>
          <p:nvPr/>
        </p:nvPicPr>
        <p:blipFill>
          <a:blip r:embed="rId5"/>
          <a:srcRect t="9283" b="39198"/>
          <a:stretch>
            <a:fillRect/>
          </a:stretch>
        </p:blipFill>
        <p:spPr>
          <a:xfrm>
            <a:off x="0" y="-398462"/>
            <a:ext cx="12215813" cy="3967162"/>
          </a:xfrm>
          <a:prstGeom prst="rect">
            <a:avLst/>
          </a:prstGeom>
          <a:noFill/>
          <a:ln w="9525">
            <a:noFill/>
          </a:ln>
        </p:spPr>
      </p:pic>
      <p:sp>
        <p:nvSpPr>
          <p:cNvPr id="8" name="矩形 7"/>
          <p:cNvSpPr/>
          <p:nvPr>
            <p:custDataLst>
              <p:tags r:id="rId1"/>
            </p:custDataLst>
          </p:nvPr>
        </p:nvSpPr>
        <p:spPr>
          <a:xfrm>
            <a:off x="461010" y="2724150"/>
            <a:ext cx="11269980" cy="2355215"/>
          </a:xfrm>
          <a:prstGeom prst="rect">
            <a:avLst/>
          </a:pr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800" strike="noStrike" noProof="1">
                <a:solidFill>
                  <a:schemeClr val="lt1"/>
                </a:solidFill>
              </a:rPr>
              <a:t>[图片]</a:t>
            </a:r>
          </a:p>
        </p:txBody>
      </p:sp>
      <p:sp>
        <p:nvSpPr>
          <p:cNvPr id="35" name="任意多边形 34"/>
          <p:cNvSpPr/>
          <p:nvPr>
            <p:custDataLst>
              <p:tags r:id="rId2"/>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ln>
            <a:solidFill>
              <a:srgbClr val="FDFAF6"/>
            </a:solidFill>
          </a:ln>
        </p:spPr>
        <p:style>
          <a:lnRef idx="1">
            <a:schemeClr val="accent1"/>
          </a:lnRef>
          <a:fillRef idx="0">
            <a:schemeClr val="accent1"/>
          </a:fillRef>
          <a:effectRef idx="0">
            <a:schemeClr val="accent1"/>
          </a:effectRef>
          <a:fontRef idx="minor">
            <a:schemeClr val="tx1"/>
          </a:fontRef>
        </p:style>
      </p:cxnSp>
      <p:pic>
        <p:nvPicPr>
          <p:cNvPr id="27668" name="图片 10" descr="logo"/>
          <p:cNvPicPr>
            <a:picLocks noChangeAspect="1"/>
          </p:cNvPicPr>
          <p:nvPr/>
        </p:nvPicPr>
        <p:blipFill>
          <a:blip r:embed="rId6">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799258"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chemeClr val="bg1"/>
                </a:solidFill>
                <a:latin typeface="Arial" panose="020B0604020202020204" pitchFamily="34" charset="0"/>
                <a:ea typeface="微软雅黑" panose="020B0503020204020204" charset="-122"/>
                <a:sym typeface="Arial" panose="020B0604020202020204" pitchFamily="34" charset="0"/>
              </a:rPr>
              <a:t>角色分工</a:t>
            </a:r>
          </a:p>
        </p:txBody>
      </p:sp>
      <p:pic>
        <p:nvPicPr>
          <p:cNvPr id="3" name="图片 2"/>
          <p:cNvPicPr>
            <a:picLocks noChangeAspect="1"/>
          </p:cNvPicPr>
          <p:nvPr/>
        </p:nvPicPr>
        <p:blipFill>
          <a:blip r:embed="rId7"/>
          <a:stretch>
            <a:fillRect/>
          </a:stretch>
        </p:blipFill>
        <p:spPr>
          <a:xfrm>
            <a:off x="428625" y="2790825"/>
            <a:ext cx="11334750" cy="2287905"/>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27" descr="IMG_259"/>
          <p:cNvPicPr>
            <a:picLocks noChangeAspect="1"/>
          </p:cNvPicPr>
          <p:nvPr/>
        </p:nvPicPr>
        <p:blipFill>
          <a:blip r:embed="rId6"/>
          <a:srcRect t="9283" b="39198"/>
          <a:stretch>
            <a:fillRect/>
          </a:stretch>
        </p:blipFill>
        <p:spPr>
          <a:xfrm>
            <a:off x="0" y="-398462"/>
            <a:ext cx="12215813" cy="3967162"/>
          </a:xfrm>
          <a:prstGeom prst="rect">
            <a:avLst/>
          </a:prstGeom>
          <a:noFill/>
          <a:ln w="9525">
            <a:noFill/>
          </a:ln>
        </p:spPr>
      </p:pic>
      <p:sp>
        <p:nvSpPr>
          <p:cNvPr id="8" name="矩形 7"/>
          <p:cNvSpPr/>
          <p:nvPr>
            <p:custDataLst>
              <p:tags r:id="rId1"/>
            </p:custDataLst>
          </p:nvPr>
        </p:nvSpPr>
        <p:spPr>
          <a:xfrm>
            <a:off x="461010" y="1357630"/>
            <a:ext cx="11269663" cy="4977131"/>
          </a:xfrm>
          <a:prstGeom prst="rect">
            <a:avLst/>
          </a:pr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pic>
        <p:nvPicPr>
          <p:cNvPr id="28" name="图片 1" descr="IMG_256"/>
          <p:cNvPicPr>
            <a:picLocks noChangeAspect="1"/>
          </p:cNvPicPr>
          <p:nvPr/>
        </p:nvPicPr>
        <p:blipFill>
          <a:blip r:embed="rId7"/>
          <a:stretch>
            <a:fillRect/>
          </a:stretch>
        </p:blipFill>
        <p:spPr>
          <a:xfrm>
            <a:off x="812325" y="2126615"/>
            <a:ext cx="2115820" cy="2115820"/>
          </a:xfrm>
          <a:prstGeom prst="rect">
            <a:avLst/>
          </a:prstGeom>
          <a:noFill/>
          <a:ln w="9525">
            <a:noFill/>
          </a:ln>
        </p:spPr>
      </p:pic>
      <p:sp>
        <p:nvSpPr>
          <p:cNvPr id="2" name="矩形 1"/>
          <p:cNvSpPr/>
          <p:nvPr/>
        </p:nvSpPr>
        <p:spPr>
          <a:xfrm>
            <a:off x="912813" y="2348880"/>
            <a:ext cx="2116138" cy="2154238"/>
          </a:xfrm>
          <a:prstGeom prst="rect">
            <a:avLst/>
          </a:prstGeom>
          <a:noFill/>
          <a:ln>
            <a:solidFill>
              <a:schemeClr val="bg2">
                <a:lumMod val="9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任意多边形 34"/>
          <p:cNvSpPr/>
          <p:nvPr>
            <p:custDataLst>
              <p:tags r:id="rId2"/>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ln>
            <a:solidFill>
              <a:srgbClr val="FDFAF6"/>
            </a:solidFill>
          </a:ln>
        </p:spPr>
        <p:style>
          <a:lnRef idx="1">
            <a:schemeClr val="accent1"/>
          </a:lnRef>
          <a:fillRef idx="0">
            <a:schemeClr val="accent1"/>
          </a:fillRef>
          <a:effectRef idx="0">
            <a:schemeClr val="accent1"/>
          </a:effectRef>
          <a:fontRef idx="minor">
            <a:schemeClr val="tx1"/>
          </a:fontRef>
        </p:style>
      </p:cxnSp>
      <p:pic>
        <p:nvPicPr>
          <p:cNvPr id="27668" name="图片 10" descr="logo"/>
          <p:cNvPicPr>
            <a:picLocks noChangeAspect="1"/>
          </p:cNvPicPr>
          <p:nvPr/>
        </p:nvPicPr>
        <p:blipFill>
          <a:blip r:embed="rId8">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799258"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chemeClr val="bg1"/>
                </a:solidFill>
                <a:latin typeface="Arial" panose="020B0604020202020204" pitchFamily="34" charset="0"/>
                <a:ea typeface="微软雅黑" panose="020B0503020204020204" charset="-122"/>
                <a:sym typeface="Arial" panose="020B0604020202020204" pitchFamily="34" charset="0"/>
              </a:rPr>
              <a:t>迭代描述</a:t>
            </a:r>
          </a:p>
        </p:txBody>
      </p:sp>
      <p:graphicFrame>
        <p:nvGraphicFramePr>
          <p:cNvPr id="3" name="表格 2"/>
          <p:cNvGraphicFramePr/>
          <p:nvPr>
            <p:custDataLst>
              <p:tags r:id="rId3"/>
            </p:custDataLst>
          </p:nvPr>
        </p:nvGraphicFramePr>
        <p:xfrm>
          <a:off x="3509010" y="2126615"/>
          <a:ext cx="7771130" cy="4232275"/>
        </p:xfrm>
        <a:graphic>
          <a:graphicData uri="http://schemas.openxmlformats.org/drawingml/2006/table">
            <a:tbl>
              <a:tblPr firstRow="1" bandRow="1">
                <a:tableStyleId>{5C22544A-7EE6-4342-B048-85BDC9FD1C3A}</a:tableStyleId>
              </a:tblPr>
              <a:tblGrid>
                <a:gridCol w="3885565">
                  <a:extLst>
                    <a:ext uri="{9D8B030D-6E8A-4147-A177-3AD203B41FA5}">
                      <a16:colId xmlns:a16="http://schemas.microsoft.com/office/drawing/2014/main" val="20000"/>
                    </a:ext>
                  </a:extLst>
                </a:gridCol>
                <a:gridCol w="3885565">
                  <a:extLst>
                    <a:ext uri="{9D8B030D-6E8A-4147-A177-3AD203B41FA5}">
                      <a16:colId xmlns:a16="http://schemas.microsoft.com/office/drawing/2014/main" val="20001"/>
                    </a:ext>
                  </a:extLst>
                </a:gridCol>
              </a:tblGrid>
              <a:tr h="365760">
                <a:tc>
                  <a:txBody>
                    <a:bodyPr/>
                    <a:lstStyle/>
                    <a:p>
                      <a:pPr>
                        <a:buNone/>
                      </a:pPr>
                      <a:r>
                        <a:rPr lang="zh-CN" altLang="en-US"/>
                        <a:t>迭代序号</a:t>
                      </a:r>
                    </a:p>
                  </a:txBody>
                  <a:tcPr/>
                </a:tc>
                <a:tc>
                  <a:txBody>
                    <a:bodyPr/>
                    <a:lstStyle/>
                    <a:p>
                      <a:pPr>
                        <a:buNone/>
                      </a:pPr>
                      <a:r>
                        <a:rPr lang="en-US" altLang="zh-CN"/>
                        <a:t>1</a:t>
                      </a:r>
                    </a:p>
                  </a:txBody>
                  <a:tcPr/>
                </a:tc>
                <a:extLst>
                  <a:ext uri="{0D108BD9-81ED-4DB2-BD59-A6C34878D82A}">
                    <a16:rowId xmlns:a16="http://schemas.microsoft.com/office/drawing/2014/main" val="10000"/>
                  </a:ext>
                </a:extLst>
              </a:tr>
              <a:tr h="966470">
                <a:tc>
                  <a:txBody>
                    <a:bodyPr/>
                    <a:lstStyle/>
                    <a:p>
                      <a:pPr>
                        <a:buNone/>
                      </a:pPr>
                      <a:r>
                        <a:rPr lang="zh-CN" altLang="en-US"/>
                        <a:t>目标</a:t>
                      </a:r>
                    </a:p>
                  </a:txBody>
                  <a:tcPr/>
                </a:tc>
                <a:tc>
                  <a:txBody>
                    <a:bodyPr/>
                    <a:lstStyle/>
                    <a:p>
                      <a:pPr>
                        <a:buNone/>
                      </a:pPr>
                      <a:r>
                        <a:rPr lang="zh-CN" altLang="en-US"/>
                        <a:t>实现简单的校园地图平台，记录简单的校园地图信息；</a:t>
                      </a:r>
                    </a:p>
                    <a:p>
                      <a:pPr>
                        <a:buNone/>
                      </a:pPr>
                      <a:r>
                        <a:rPr lang="zh-CN" altLang="en-US"/>
                        <a:t>实现用户登录、注册以及绑定的功能；</a:t>
                      </a:r>
                    </a:p>
                  </a:txBody>
                  <a:tcPr/>
                </a:tc>
                <a:extLst>
                  <a:ext uri="{0D108BD9-81ED-4DB2-BD59-A6C34878D82A}">
                    <a16:rowId xmlns:a16="http://schemas.microsoft.com/office/drawing/2014/main" val="10001"/>
                  </a:ext>
                </a:extLst>
              </a:tr>
              <a:tr h="938530">
                <a:tc>
                  <a:txBody>
                    <a:bodyPr/>
                    <a:lstStyle/>
                    <a:p>
                      <a:pPr>
                        <a:buNone/>
                      </a:pPr>
                      <a:r>
                        <a:rPr lang="zh-CN" altLang="en-US"/>
                        <a:t>起始时间与里程碑</a:t>
                      </a:r>
                    </a:p>
                  </a:txBody>
                  <a:tcPr/>
                </a:tc>
                <a:tc>
                  <a:txBody>
                    <a:bodyPr/>
                    <a:lstStyle/>
                    <a:p>
                      <a:pPr>
                        <a:buNone/>
                      </a:pPr>
                      <a:r>
                        <a:rPr lang="zh-CN" altLang="en-US"/>
                        <a:t>起始时间：2022.09.19</a:t>
                      </a:r>
                    </a:p>
                    <a:p>
                      <a:pPr>
                        <a:buNone/>
                      </a:pPr>
                      <a:r>
                        <a:rPr lang="zh-CN" altLang="en-US"/>
                        <a:t>里程碑：校园地图信息能够可视化展示在界面上</a:t>
                      </a:r>
                    </a:p>
                  </a:txBody>
                  <a:tcPr/>
                </a:tc>
                <a:extLst>
                  <a:ext uri="{0D108BD9-81ED-4DB2-BD59-A6C34878D82A}">
                    <a16:rowId xmlns:a16="http://schemas.microsoft.com/office/drawing/2014/main" val="10002"/>
                  </a:ext>
                </a:extLst>
              </a:tr>
              <a:tr h="1268730">
                <a:tc>
                  <a:txBody>
                    <a:bodyPr/>
                    <a:lstStyle/>
                    <a:p>
                      <a:pPr>
                        <a:buNone/>
                      </a:pPr>
                      <a:r>
                        <a:rPr lang="zh-CN" altLang="en-US"/>
                        <a:t>检查标准</a:t>
                      </a:r>
                    </a:p>
                  </a:txBody>
                  <a:tcPr/>
                </a:tc>
                <a:tc>
                  <a:txBody>
                    <a:bodyPr/>
                    <a:lstStyle/>
                    <a:p>
                      <a:pPr>
                        <a:buNone/>
                      </a:pPr>
                      <a:r>
                        <a:rPr lang="zh-CN" altLang="en-US"/>
                        <a:t>用户能够注册并绑定自己的微信，然后登录平台。进入后能看到可交互的武汉大学的地图以及各种预置的地点信息。</a:t>
                      </a:r>
                    </a:p>
                  </a:txBody>
                  <a:tcPr/>
                </a:tc>
                <a:extLst>
                  <a:ext uri="{0D108BD9-81ED-4DB2-BD59-A6C34878D82A}">
                    <a16:rowId xmlns:a16="http://schemas.microsoft.com/office/drawing/2014/main" val="10003"/>
                  </a:ext>
                </a:extLst>
              </a:tr>
              <a:tr h="692785">
                <a:tc>
                  <a:txBody>
                    <a:bodyPr/>
                    <a:lstStyle/>
                    <a:p>
                      <a:pPr>
                        <a:buNone/>
                      </a:pPr>
                      <a:r>
                        <a:rPr lang="zh-CN" altLang="en-US"/>
                        <a:t>负责人</a:t>
                      </a:r>
                    </a:p>
                  </a:txBody>
                  <a:tcPr/>
                </a:tc>
                <a:tc>
                  <a:txBody>
                    <a:bodyPr/>
                    <a:lstStyle/>
                    <a:p>
                      <a:pPr>
                        <a:buNone/>
                      </a:pPr>
                      <a:r>
                        <a:rPr lang="zh-CN" altLang="en-US"/>
                        <a:t>孙含笑、徐可易之、陈尚峰</a:t>
                      </a:r>
                    </a:p>
                  </a:txBody>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27" descr="IMG_259"/>
          <p:cNvPicPr>
            <a:picLocks noChangeAspect="1"/>
          </p:cNvPicPr>
          <p:nvPr/>
        </p:nvPicPr>
        <p:blipFill>
          <a:blip r:embed="rId6"/>
          <a:srcRect t="9283" b="39198"/>
          <a:stretch>
            <a:fillRect/>
          </a:stretch>
        </p:blipFill>
        <p:spPr>
          <a:xfrm>
            <a:off x="0" y="-398462"/>
            <a:ext cx="12215813" cy="3967162"/>
          </a:xfrm>
          <a:prstGeom prst="rect">
            <a:avLst/>
          </a:prstGeom>
          <a:noFill/>
          <a:ln w="9525">
            <a:noFill/>
          </a:ln>
        </p:spPr>
      </p:pic>
      <p:sp>
        <p:nvSpPr>
          <p:cNvPr id="8" name="矩形 7"/>
          <p:cNvSpPr/>
          <p:nvPr>
            <p:custDataLst>
              <p:tags r:id="rId1"/>
            </p:custDataLst>
          </p:nvPr>
        </p:nvSpPr>
        <p:spPr>
          <a:xfrm>
            <a:off x="461010" y="1357630"/>
            <a:ext cx="11269663" cy="4977131"/>
          </a:xfrm>
          <a:prstGeom prst="rect">
            <a:avLst/>
          </a:pr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pic>
        <p:nvPicPr>
          <p:cNvPr id="28" name="图片 1" descr="IMG_256"/>
          <p:cNvPicPr>
            <a:picLocks noChangeAspect="1"/>
          </p:cNvPicPr>
          <p:nvPr/>
        </p:nvPicPr>
        <p:blipFill>
          <a:blip r:embed="rId7"/>
          <a:stretch>
            <a:fillRect/>
          </a:stretch>
        </p:blipFill>
        <p:spPr>
          <a:xfrm>
            <a:off x="812325" y="2126615"/>
            <a:ext cx="2115820" cy="2115820"/>
          </a:xfrm>
          <a:prstGeom prst="rect">
            <a:avLst/>
          </a:prstGeom>
          <a:noFill/>
          <a:ln w="9525">
            <a:noFill/>
          </a:ln>
        </p:spPr>
      </p:pic>
      <p:sp>
        <p:nvSpPr>
          <p:cNvPr id="2" name="矩形 1"/>
          <p:cNvSpPr/>
          <p:nvPr/>
        </p:nvSpPr>
        <p:spPr>
          <a:xfrm>
            <a:off x="912813" y="2348880"/>
            <a:ext cx="2116138" cy="2154238"/>
          </a:xfrm>
          <a:prstGeom prst="rect">
            <a:avLst/>
          </a:prstGeom>
          <a:noFill/>
          <a:ln>
            <a:solidFill>
              <a:schemeClr val="bg2">
                <a:lumMod val="9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任意多边形 34"/>
          <p:cNvSpPr/>
          <p:nvPr>
            <p:custDataLst>
              <p:tags r:id="rId2"/>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ln>
            <a:solidFill>
              <a:srgbClr val="FDFAF6"/>
            </a:solidFill>
          </a:ln>
        </p:spPr>
        <p:style>
          <a:lnRef idx="1">
            <a:schemeClr val="accent1"/>
          </a:lnRef>
          <a:fillRef idx="0">
            <a:schemeClr val="accent1"/>
          </a:fillRef>
          <a:effectRef idx="0">
            <a:schemeClr val="accent1"/>
          </a:effectRef>
          <a:fontRef idx="minor">
            <a:schemeClr val="tx1"/>
          </a:fontRef>
        </p:style>
      </p:cxnSp>
      <p:pic>
        <p:nvPicPr>
          <p:cNvPr id="27668" name="图片 10" descr="logo"/>
          <p:cNvPicPr>
            <a:picLocks noChangeAspect="1"/>
          </p:cNvPicPr>
          <p:nvPr/>
        </p:nvPicPr>
        <p:blipFill>
          <a:blip r:embed="rId8">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799258"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chemeClr val="bg1"/>
                </a:solidFill>
                <a:latin typeface="Arial" panose="020B0604020202020204" pitchFamily="34" charset="0"/>
                <a:ea typeface="微软雅黑" panose="020B0503020204020204" charset="-122"/>
                <a:sym typeface="Arial" panose="020B0604020202020204" pitchFamily="34" charset="0"/>
              </a:rPr>
              <a:t>迭代描述</a:t>
            </a:r>
          </a:p>
        </p:txBody>
      </p:sp>
      <p:graphicFrame>
        <p:nvGraphicFramePr>
          <p:cNvPr id="3" name="表格 2"/>
          <p:cNvGraphicFramePr/>
          <p:nvPr>
            <p:custDataLst>
              <p:tags r:id="rId3"/>
            </p:custDataLst>
          </p:nvPr>
        </p:nvGraphicFramePr>
        <p:xfrm>
          <a:off x="3518535" y="2126615"/>
          <a:ext cx="7771130" cy="4058920"/>
        </p:xfrm>
        <a:graphic>
          <a:graphicData uri="http://schemas.openxmlformats.org/drawingml/2006/table">
            <a:tbl>
              <a:tblPr firstRow="1" bandRow="1">
                <a:tableStyleId>{5C22544A-7EE6-4342-B048-85BDC9FD1C3A}</a:tableStyleId>
              </a:tblPr>
              <a:tblGrid>
                <a:gridCol w="3885565">
                  <a:extLst>
                    <a:ext uri="{9D8B030D-6E8A-4147-A177-3AD203B41FA5}">
                      <a16:colId xmlns:a16="http://schemas.microsoft.com/office/drawing/2014/main" val="20000"/>
                    </a:ext>
                  </a:extLst>
                </a:gridCol>
                <a:gridCol w="3885565">
                  <a:extLst>
                    <a:ext uri="{9D8B030D-6E8A-4147-A177-3AD203B41FA5}">
                      <a16:colId xmlns:a16="http://schemas.microsoft.com/office/drawing/2014/main" val="20001"/>
                    </a:ext>
                  </a:extLst>
                </a:gridCol>
              </a:tblGrid>
              <a:tr h="368300">
                <a:tc>
                  <a:txBody>
                    <a:bodyPr/>
                    <a:lstStyle/>
                    <a:p>
                      <a:pPr>
                        <a:buNone/>
                      </a:pPr>
                      <a:r>
                        <a:rPr lang="zh-CN" altLang="en-US"/>
                        <a:t>迭代序号</a:t>
                      </a:r>
                    </a:p>
                  </a:txBody>
                  <a:tcPr/>
                </a:tc>
                <a:tc>
                  <a:txBody>
                    <a:bodyPr/>
                    <a:lstStyle/>
                    <a:p>
                      <a:pPr>
                        <a:buNone/>
                      </a:pPr>
                      <a:r>
                        <a:rPr lang="zh-CN" altLang="en-US"/>
                        <a:t>2</a:t>
                      </a:r>
                    </a:p>
                  </a:txBody>
                  <a:tcPr/>
                </a:tc>
                <a:extLst>
                  <a:ext uri="{0D108BD9-81ED-4DB2-BD59-A6C34878D82A}">
                    <a16:rowId xmlns:a16="http://schemas.microsoft.com/office/drawing/2014/main" val="10000"/>
                  </a:ext>
                </a:extLst>
              </a:tr>
              <a:tr h="793750">
                <a:tc>
                  <a:txBody>
                    <a:bodyPr/>
                    <a:lstStyle/>
                    <a:p>
                      <a:pPr>
                        <a:buNone/>
                      </a:pPr>
                      <a:r>
                        <a:rPr lang="zh-CN" altLang="en-US"/>
                        <a:t>目标</a:t>
                      </a:r>
                    </a:p>
                  </a:txBody>
                  <a:tcPr/>
                </a:tc>
                <a:tc>
                  <a:txBody>
                    <a:bodyPr/>
                    <a:lstStyle/>
                    <a:p>
                      <a:pPr>
                        <a:buNone/>
                      </a:pPr>
                      <a:r>
                        <a:rPr lang="zh-CN" altLang="en-US"/>
                        <a:t>实现用户查询与筛选具体位置的地图信息；</a:t>
                      </a:r>
                    </a:p>
                    <a:p>
                      <a:pPr>
                        <a:buNone/>
                      </a:pPr>
                      <a:r>
                        <a:rPr lang="zh-CN" altLang="en-US"/>
                        <a:t>实现用户上传地图信息与定位功能；</a:t>
                      </a:r>
                    </a:p>
                  </a:txBody>
                  <a:tcPr/>
                </a:tc>
                <a:extLst>
                  <a:ext uri="{0D108BD9-81ED-4DB2-BD59-A6C34878D82A}">
                    <a16:rowId xmlns:a16="http://schemas.microsoft.com/office/drawing/2014/main" val="10001"/>
                  </a:ext>
                </a:extLst>
              </a:tr>
              <a:tr h="793750">
                <a:tc>
                  <a:txBody>
                    <a:bodyPr/>
                    <a:lstStyle/>
                    <a:p>
                      <a:pPr>
                        <a:buNone/>
                      </a:pPr>
                      <a:r>
                        <a:rPr lang="zh-CN" altLang="en-US"/>
                        <a:t>起始时间与里程碑</a:t>
                      </a:r>
                    </a:p>
                  </a:txBody>
                  <a:tcPr/>
                </a:tc>
                <a:tc>
                  <a:txBody>
                    <a:bodyPr/>
                    <a:lstStyle/>
                    <a:p>
                      <a:pPr>
                        <a:buNone/>
                      </a:pPr>
                      <a:r>
                        <a:rPr lang="zh-CN" altLang="en-US"/>
                        <a:t>起始时间：2022.10.03</a:t>
                      </a:r>
                    </a:p>
                    <a:p>
                      <a:pPr>
                        <a:buNone/>
                      </a:pPr>
                      <a:r>
                        <a:rPr lang="zh-CN" altLang="en-US"/>
                        <a:t>里程碑：筛选和上传功能的完成</a:t>
                      </a:r>
                    </a:p>
                  </a:txBody>
                  <a:tcPr/>
                </a:tc>
                <a:extLst>
                  <a:ext uri="{0D108BD9-81ED-4DB2-BD59-A6C34878D82A}">
                    <a16:rowId xmlns:a16="http://schemas.microsoft.com/office/drawing/2014/main" val="10002"/>
                  </a:ext>
                </a:extLst>
              </a:tr>
              <a:tr h="793750">
                <a:tc>
                  <a:txBody>
                    <a:bodyPr/>
                    <a:lstStyle/>
                    <a:p>
                      <a:pPr>
                        <a:buNone/>
                      </a:pPr>
                      <a:r>
                        <a:rPr lang="zh-CN" altLang="en-US"/>
                        <a:t>检查标准</a:t>
                      </a:r>
                    </a:p>
                  </a:txBody>
                  <a:tcPr/>
                </a:tc>
                <a:tc>
                  <a:txBody>
                    <a:bodyPr/>
                    <a:lstStyle/>
                    <a:p>
                      <a:pPr>
                        <a:buNone/>
                      </a:pPr>
                      <a:r>
                        <a:rPr lang="zh-CN" altLang="en-US"/>
                        <a:t>用户的位置能够在地图上实时显示。用户能够在地图对应地点上传信息。用户可以筛选与查询某地点的具体信息。</a:t>
                      </a:r>
                    </a:p>
                  </a:txBody>
                  <a:tcPr/>
                </a:tc>
                <a:extLst>
                  <a:ext uri="{0D108BD9-81ED-4DB2-BD59-A6C34878D82A}">
                    <a16:rowId xmlns:a16="http://schemas.microsoft.com/office/drawing/2014/main" val="10003"/>
                  </a:ext>
                </a:extLst>
              </a:tr>
              <a:tr h="793750">
                <a:tc>
                  <a:txBody>
                    <a:bodyPr/>
                    <a:lstStyle/>
                    <a:p>
                      <a:pPr>
                        <a:buNone/>
                      </a:pPr>
                      <a:r>
                        <a:rPr lang="zh-CN" altLang="en-US"/>
                        <a:t>负责人</a:t>
                      </a:r>
                    </a:p>
                  </a:txBody>
                  <a:tcPr/>
                </a:tc>
                <a:tc>
                  <a:txBody>
                    <a:bodyPr/>
                    <a:lstStyle/>
                    <a:p>
                      <a:pPr>
                        <a:buNone/>
                      </a:pPr>
                      <a:r>
                        <a:rPr lang="zh-CN" altLang="en-US"/>
                        <a:t>孙含笑、徐可易之、陈尚峰</a:t>
                      </a:r>
                    </a:p>
                  </a:txBody>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27" descr="IMG_259"/>
          <p:cNvPicPr>
            <a:picLocks noChangeAspect="1"/>
          </p:cNvPicPr>
          <p:nvPr/>
        </p:nvPicPr>
        <p:blipFill>
          <a:blip r:embed="rId6"/>
          <a:srcRect t="9283" b="39198"/>
          <a:stretch>
            <a:fillRect/>
          </a:stretch>
        </p:blipFill>
        <p:spPr>
          <a:xfrm>
            <a:off x="0" y="-398462"/>
            <a:ext cx="12215813" cy="3967162"/>
          </a:xfrm>
          <a:prstGeom prst="rect">
            <a:avLst/>
          </a:prstGeom>
          <a:noFill/>
          <a:ln w="9525">
            <a:noFill/>
          </a:ln>
        </p:spPr>
      </p:pic>
      <p:sp>
        <p:nvSpPr>
          <p:cNvPr id="8" name="矩形 7"/>
          <p:cNvSpPr/>
          <p:nvPr>
            <p:custDataLst>
              <p:tags r:id="rId1"/>
            </p:custDataLst>
          </p:nvPr>
        </p:nvSpPr>
        <p:spPr>
          <a:xfrm>
            <a:off x="461010" y="1357630"/>
            <a:ext cx="11269663" cy="4977131"/>
          </a:xfrm>
          <a:prstGeom prst="rect">
            <a:avLst/>
          </a:pr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pic>
        <p:nvPicPr>
          <p:cNvPr id="28" name="图片 1" descr="IMG_256"/>
          <p:cNvPicPr>
            <a:picLocks noChangeAspect="1"/>
          </p:cNvPicPr>
          <p:nvPr/>
        </p:nvPicPr>
        <p:blipFill>
          <a:blip r:embed="rId7"/>
          <a:stretch>
            <a:fillRect/>
          </a:stretch>
        </p:blipFill>
        <p:spPr>
          <a:xfrm>
            <a:off x="812325" y="2126615"/>
            <a:ext cx="2115820" cy="2115820"/>
          </a:xfrm>
          <a:prstGeom prst="rect">
            <a:avLst/>
          </a:prstGeom>
          <a:noFill/>
          <a:ln w="9525">
            <a:noFill/>
          </a:ln>
        </p:spPr>
      </p:pic>
      <p:sp>
        <p:nvSpPr>
          <p:cNvPr id="2" name="矩形 1"/>
          <p:cNvSpPr/>
          <p:nvPr/>
        </p:nvSpPr>
        <p:spPr>
          <a:xfrm>
            <a:off x="912813" y="2348880"/>
            <a:ext cx="2116138" cy="2154238"/>
          </a:xfrm>
          <a:prstGeom prst="rect">
            <a:avLst/>
          </a:prstGeom>
          <a:noFill/>
          <a:ln>
            <a:solidFill>
              <a:schemeClr val="bg2">
                <a:lumMod val="9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任意多边形 34"/>
          <p:cNvSpPr/>
          <p:nvPr>
            <p:custDataLst>
              <p:tags r:id="rId2"/>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ln>
            <a:solidFill>
              <a:srgbClr val="FDFAF6"/>
            </a:solidFill>
          </a:ln>
        </p:spPr>
        <p:style>
          <a:lnRef idx="1">
            <a:schemeClr val="accent1"/>
          </a:lnRef>
          <a:fillRef idx="0">
            <a:schemeClr val="accent1"/>
          </a:fillRef>
          <a:effectRef idx="0">
            <a:schemeClr val="accent1"/>
          </a:effectRef>
          <a:fontRef idx="minor">
            <a:schemeClr val="tx1"/>
          </a:fontRef>
        </p:style>
      </p:cxnSp>
      <p:pic>
        <p:nvPicPr>
          <p:cNvPr id="27668" name="图片 10" descr="logo"/>
          <p:cNvPicPr>
            <a:picLocks noChangeAspect="1"/>
          </p:cNvPicPr>
          <p:nvPr/>
        </p:nvPicPr>
        <p:blipFill>
          <a:blip r:embed="rId8">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799258"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chemeClr val="bg1"/>
                </a:solidFill>
                <a:latin typeface="Arial" panose="020B0604020202020204" pitchFamily="34" charset="0"/>
                <a:ea typeface="微软雅黑" panose="020B0503020204020204" charset="-122"/>
                <a:sym typeface="Arial" panose="020B0604020202020204" pitchFamily="34" charset="0"/>
              </a:rPr>
              <a:t>迭代描述</a:t>
            </a:r>
          </a:p>
        </p:txBody>
      </p:sp>
      <p:graphicFrame>
        <p:nvGraphicFramePr>
          <p:cNvPr id="3" name="表格 2"/>
          <p:cNvGraphicFramePr/>
          <p:nvPr>
            <p:custDataLst>
              <p:tags r:id="rId3"/>
            </p:custDataLst>
          </p:nvPr>
        </p:nvGraphicFramePr>
        <p:xfrm>
          <a:off x="3509010" y="2126615"/>
          <a:ext cx="7771130" cy="3543300"/>
        </p:xfrm>
        <a:graphic>
          <a:graphicData uri="http://schemas.openxmlformats.org/drawingml/2006/table">
            <a:tbl>
              <a:tblPr firstRow="1" bandRow="1">
                <a:tableStyleId>{5C22544A-7EE6-4342-B048-85BDC9FD1C3A}</a:tableStyleId>
              </a:tblPr>
              <a:tblGrid>
                <a:gridCol w="3885565">
                  <a:extLst>
                    <a:ext uri="{9D8B030D-6E8A-4147-A177-3AD203B41FA5}">
                      <a16:colId xmlns:a16="http://schemas.microsoft.com/office/drawing/2014/main" val="20000"/>
                    </a:ext>
                  </a:extLst>
                </a:gridCol>
                <a:gridCol w="3885565">
                  <a:extLst>
                    <a:ext uri="{9D8B030D-6E8A-4147-A177-3AD203B41FA5}">
                      <a16:colId xmlns:a16="http://schemas.microsoft.com/office/drawing/2014/main" val="20001"/>
                    </a:ext>
                  </a:extLst>
                </a:gridCol>
              </a:tblGrid>
              <a:tr h="368300">
                <a:tc>
                  <a:txBody>
                    <a:bodyPr/>
                    <a:lstStyle/>
                    <a:p>
                      <a:pPr>
                        <a:buNone/>
                      </a:pPr>
                      <a:r>
                        <a:rPr lang="zh-CN" altLang="en-US"/>
                        <a:t>迭代序号</a:t>
                      </a:r>
                    </a:p>
                  </a:txBody>
                  <a:tcPr/>
                </a:tc>
                <a:tc>
                  <a:txBody>
                    <a:bodyPr/>
                    <a:lstStyle/>
                    <a:p>
                      <a:pPr>
                        <a:buNone/>
                      </a:pPr>
                      <a:r>
                        <a:rPr lang="zh-CN" altLang="en-US"/>
                        <a:t>3</a:t>
                      </a:r>
                    </a:p>
                  </a:txBody>
                  <a:tcPr/>
                </a:tc>
                <a:extLst>
                  <a:ext uri="{0D108BD9-81ED-4DB2-BD59-A6C34878D82A}">
                    <a16:rowId xmlns:a16="http://schemas.microsoft.com/office/drawing/2014/main" val="10000"/>
                  </a:ext>
                </a:extLst>
              </a:tr>
              <a:tr h="793750">
                <a:tc>
                  <a:txBody>
                    <a:bodyPr/>
                    <a:lstStyle/>
                    <a:p>
                      <a:pPr>
                        <a:buNone/>
                      </a:pPr>
                      <a:r>
                        <a:rPr lang="zh-CN" altLang="en-US"/>
                        <a:t>目标</a:t>
                      </a:r>
                    </a:p>
                  </a:txBody>
                  <a:tcPr/>
                </a:tc>
                <a:tc>
                  <a:txBody>
                    <a:bodyPr/>
                    <a:lstStyle/>
                    <a:p>
                      <a:pPr>
                        <a:buNone/>
                      </a:pPr>
                      <a:r>
                        <a:rPr lang="zh-CN" altLang="en-US"/>
                        <a:t>实现评论系统；</a:t>
                      </a:r>
                    </a:p>
                    <a:p>
                      <a:pPr>
                        <a:buNone/>
                      </a:pPr>
                      <a:r>
                        <a:rPr lang="zh-CN" altLang="en-US"/>
                        <a:t>实现地图的反馈与纠错能力；</a:t>
                      </a:r>
                    </a:p>
                  </a:txBody>
                  <a:tcPr/>
                </a:tc>
                <a:extLst>
                  <a:ext uri="{0D108BD9-81ED-4DB2-BD59-A6C34878D82A}">
                    <a16:rowId xmlns:a16="http://schemas.microsoft.com/office/drawing/2014/main" val="10001"/>
                  </a:ext>
                </a:extLst>
              </a:tr>
              <a:tr h="793750">
                <a:tc>
                  <a:txBody>
                    <a:bodyPr/>
                    <a:lstStyle/>
                    <a:p>
                      <a:pPr>
                        <a:buNone/>
                      </a:pPr>
                      <a:r>
                        <a:rPr lang="zh-CN" altLang="en-US"/>
                        <a:t>起始时间与里程碑</a:t>
                      </a:r>
                    </a:p>
                  </a:txBody>
                  <a:tcPr/>
                </a:tc>
                <a:tc>
                  <a:txBody>
                    <a:bodyPr/>
                    <a:lstStyle/>
                    <a:p>
                      <a:pPr>
                        <a:buNone/>
                      </a:pPr>
                      <a:r>
                        <a:rPr lang="zh-CN" altLang="en-US"/>
                        <a:t>起始时间：2022.10.17</a:t>
                      </a:r>
                    </a:p>
                    <a:p>
                      <a:pPr>
                        <a:buNone/>
                      </a:pPr>
                      <a:r>
                        <a:rPr lang="zh-CN" altLang="en-US"/>
                        <a:t>里程碑：评论系统与反馈入口的完成</a:t>
                      </a:r>
                    </a:p>
                  </a:txBody>
                  <a:tcPr/>
                </a:tc>
                <a:extLst>
                  <a:ext uri="{0D108BD9-81ED-4DB2-BD59-A6C34878D82A}">
                    <a16:rowId xmlns:a16="http://schemas.microsoft.com/office/drawing/2014/main" val="10002"/>
                  </a:ext>
                </a:extLst>
              </a:tr>
              <a:tr h="793750">
                <a:tc>
                  <a:txBody>
                    <a:bodyPr/>
                    <a:lstStyle/>
                    <a:p>
                      <a:pPr>
                        <a:buNone/>
                      </a:pPr>
                      <a:r>
                        <a:rPr lang="zh-CN" altLang="en-US"/>
                        <a:t>检查标准</a:t>
                      </a:r>
                    </a:p>
                  </a:txBody>
                  <a:tcPr/>
                </a:tc>
                <a:tc>
                  <a:txBody>
                    <a:bodyPr/>
                    <a:lstStyle/>
                    <a:p>
                      <a:pPr>
                        <a:buNone/>
                      </a:pPr>
                      <a:r>
                        <a:rPr lang="zh-CN" altLang="en-US"/>
                        <a:t>相应地点具体信息中能够显示用户评论以及反馈入口</a:t>
                      </a:r>
                    </a:p>
                  </a:txBody>
                  <a:tcPr/>
                </a:tc>
                <a:extLst>
                  <a:ext uri="{0D108BD9-81ED-4DB2-BD59-A6C34878D82A}">
                    <a16:rowId xmlns:a16="http://schemas.microsoft.com/office/drawing/2014/main" val="10003"/>
                  </a:ext>
                </a:extLst>
              </a:tr>
              <a:tr h="793750">
                <a:tc>
                  <a:txBody>
                    <a:bodyPr/>
                    <a:lstStyle/>
                    <a:p>
                      <a:pPr>
                        <a:buNone/>
                      </a:pPr>
                      <a:r>
                        <a:rPr lang="zh-CN" altLang="en-US"/>
                        <a:t>负责人</a:t>
                      </a:r>
                    </a:p>
                  </a:txBody>
                  <a:tcPr/>
                </a:tc>
                <a:tc>
                  <a:txBody>
                    <a:bodyPr/>
                    <a:lstStyle/>
                    <a:p>
                      <a:pPr>
                        <a:buNone/>
                      </a:pPr>
                      <a:r>
                        <a:rPr lang="zh-CN" altLang="en-US"/>
                        <a:t>孙含笑、徐可易之、陈尚峰</a:t>
                      </a:r>
                    </a:p>
                  </a:txBody>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11" descr="IMG_265"/>
          <p:cNvPicPr>
            <a:picLocks noChangeAspect="1"/>
          </p:cNvPicPr>
          <p:nvPr/>
        </p:nvPicPr>
        <p:blipFill>
          <a:blip r:embed="rId3"/>
          <a:srcRect l="16136" t="17960" r="56401" b="7753"/>
          <a:stretch>
            <a:fillRect/>
          </a:stretch>
        </p:blipFill>
        <p:spPr>
          <a:xfrm>
            <a:off x="635" y="-26670"/>
            <a:ext cx="3912870" cy="5807075"/>
          </a:xfrm>
          <a:prstGeom prst="rect">
            <a:avLst/>
          </a:prstGeom>
          <a:noFill/>
          <a:ln w="9525">
            <a:noFill/>
          </a:ln>
        </p:spPr>
      </p:pic>
      <p:sp>
        <p:nvSpPr>
          <p:cNvPr id="58" name="矩形 57"/>
          <p:cNvSpPr/>
          <p:nvPr/>
        </p:nvSpPr>
        <p:spPr>
          <a:xfrm>
            <a:off x="0" y="5159375"/>
            <a:ext cx="3914775" cy="1727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603" name="文本框 13"/>
          <p:cNvSpPr txBox="1"/>
          <p:nvPr/>
        </p:nvSpPr>
        <p:spPr>
          <a:xfrm>
            <a:off x="7470458" y="1960245"/>
            <a:ext cx="2506662" cy="584200"/>
          </a:xfrm>
          <a:prstGeom prst="rect">
            <a:avLst/>
          </a:prstGeom>
          <a:noFill/>
          <a:ln w="9525">
            <a:noFill/>
          </a:ln>
        </p:spPr>
        <p:txBody>
          <a:bodyPr wrap="square" anchor="t" anchorCtr="0">
            <a:spAutoFit/>
          </a:bodyPr>
          <a:lstStyle/>
          <a:p>
            <a:pPr algn="dist"/>
            <a:r>
              <a:rPr lang="zh-CN" altLang="en-US" sz="3200" b="1" dirty="0">
                <a:solidFill>
                  <a:schemeClr val="accent1"/>
                </a:solidFill>
                <a:latin typeface="微软雅黑" panose="020B0503020204020204" charset="-122"/>
                <a:ea typeface="微软雅黑" panose="020B0503020204020204" charset="-122"/>
                <a:sym typeface="宋体" panose="02010600030101010101" pitchFamily="2" charset="-122"/>
              </a:rPr>
              <a:t>项目选题</a:t>
            </a:r>
          </a:p>
        </p:txBody>
      </p:sp>
      <p:sp>
        <p:nvSpPr>
          <p:cNvPr id="25604" name="文本框 21"/>
          <p:cNvSpPr txBox="1"/>
          <p:nvPr/>
        </p:nvSpPr>
        <p:spPr>
          <a:xfrm>
            <a:off x="6959600" y="3094038"/>
            <a:ext cx="3528888" cy="2115194"/>
          </a:xfrm>
          <a:prstGeom prst="rect">
            <a:avLst/>
          </a:prstGeom>
          <a:noFill/>
          <a:ln w="9525">
            <a:noFill/>
          </a:ln>
        </p:spPr>
        <p:txBody>
          <a:bodyPr wrap="square" anchor="t" anchorCtr="0">
            <a:spAutoFit/>
          </a:bodyPr>
          <a:lstStyle/>
          <a:p>
            <a:pPr>
              <a:lnSpc>
                <a:spcPct val="170000"/>
              </a:lnSpc>
            </a:pPr>
            <a:r>
              <a:rPr lang="zh-CN" altLang="en-US" sz="1600" b="1" dirty="0">
                <a:solidFill>
                  <a:srgbClr val="BC8F69"/>
                </a:solidFill>
                <a:latin typeface="宋体" panose="02010600030101010101" pitchFamily="2" charset="-122"/>
                <a:ea typeface="宋体" panose="02010600030101010101" pitchFamily="2" charset="-122"/>
                <a:sym typeface="宋体" panose="02010600030101010101" pitchFamily="2" charset="-122"/>
              </a:rPr>
              <a:t>校园地图数字平台</a:t>
            </a:r>
            <a:r>
              <a:rPr lang="zh-CN" altLang="en-US" sz="1600" dirty="0">
                <a:latin typeface="宋体" panose="02010600030101010101" pitchFamily="2" charset="-122"/>
                <a:ea typeface="宋体" panose="02010600030101010101" pitchFamily="2" charset="-122"/>
                <a:sym typeface="宋体" panose="02010600030101010101" pitchFamily="2" charset="-122"/>
              </a:rPr>
              <a:t>，是一款能让用户参与上传地图信息的小程序，旨在方便校内师生以及游客快速找到校内的目的地，同时关于该地点提供更直观的信息服务。</a:t>
            </a:r>
          </a:p>
        </p:txBody>
      </p:sp>
      <p:sp>
        <p:nvSpPr>
          <p:cNvPr id="25605" name="文本框 12"/>
          <p:cNvSpPr txBox="1"/>
          <p:nvPr/>
        </p:nvSpPr>
        <p:spPr>
          <a:xfrm>
            <a:off x="3790950" y="2809875"/>
            <a:ext cx="2582863" cy="1320800"/>
          </a:xfrm>
          <a:prstGeom prst="rect">
            <a:avLst/>
          </a:prstGeom>
          <a:noFill/>
          <a:ln w="9525">
            <a:noFill/>
          </a:ln>
        </p:spPr>
        <p:txBody>
          <a:bodyPr wrap="square" anchor="t" anchorCtr="0">
            <a:spAutoFit/>
          </a:bodyPr>
          <a:lstStyle/>
          <a:p>
            <a:pPr algn="ctr"/>
            <a:r>
              <a:rPr lang="en-US" altLang="zh-CN" sz="8000" b="1" dirty="0">
                <a:solidFill>
                  <a:schemeClr val="accent1"/>
                </a:solidFill>
                <a:latin typeface="微软雅黑" panose="020B0503020204020204" charset="-122"/>
                <a:ea typeface="微软雅黑" panose="020B0503020204020204" charset="-122"/>
              </a:rPr>
              <a:t>01</a:t>
            </a:r>
          </a:p>
        </p:txBody>
      </p:sp>
      <p:grpSp>
        <p:nvGrpSpPr>
          <p:cNvPr id="25606" name="组合 5"/>
          <p:cNvGrpSpPr/>
          <p:nvPr/>
        </p:nvGrpSpPr>
        <p:grpSpPr>
          <a:xfrm>
            <a:off x="2782888" y="1527175"/>
            <a:ext cx="7904162" cy="4186238"/>
            <a:chOff x="2794634" y="1958110"/>
            <a:chExt cx="7903846" cy="3885565"/>
          </a:xfrm>
        </p:grpSpPr>
        <p:sp>
          <p:nvSpPr>
            <p:cNvPr id="3" name="矩形 2"/>
            <p:cNvSpPr/>
            <p:nvPr/>
          </p:nvSpPr>
          <p:spPr>
            <a:xfrm>
              <a:off x="2794635" y="1958110"/>
              <a:ext cx="7903845" cy="3885565"/>
            </a:xfrm>
            <a:prstGeom prst="rect">
              <a:avLst/>
            </a:prstGeom>
            <a:no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94634" y="1958110"/>
              <a:ext cx="1134745" cy="388556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5609" name="文本框 6"/>
          <p:cNvSpPr txBox="1"/>
          <p:nvPr/>
        </p:nvSpPr>
        <p:spPr>
          <a:xfrm>
            <a:off x="4037013" y="4005263"/>
            <a:ext cx="2090737" cy="398462"/>
          </a:xfrm>
          <a:prstGeom prst="rect">
            <a:avLst/>
          </a:prstGeom>
          <a:noFill/>
          <a:ln w="9525">
            <a:noFill/>
          </a:ln>
        </p:spPr>
        <p:txBody>
          <a:bodyPr wrap="square" anchor="t" anchorCtr="0">
            <a:spAutoFit/>
          </a:bodyPr>
          <a:lstStyle/>
          <a:p>
            <a:pPr algn="ctr"/>
            <a:r>
              <a:rPr lang="en-US" altLang="zh-CN" sz="2000" dirty="0">
                <a:solidFill>
                  <a:schemeClr val="accent1"/>
                </a:solidFill>
                <a:latin typeface="Calibri" panose="020F0502020204030204" charset="0"/>
                <a:ea typeface="宋体" panose="02010600030101010101" pitchFamily="2" charset="-122"/>
              </a:rPr>
              <a:t>PART ONE</a:t>
            </a:r>
          </a:p>
        </p:txBody>
      </p:sp>
      <p:sp>
        <p:nvSpPr>
          <p:cNvPr id="12" name="矩形 11"/>
          <p:cNvSpPr/>
          <p:nvPr/>
        </p:nvSpPr>
        <p:spPr>
          <a:xfrm>
            <a:off x="7536180" y="2709545"/>
            <a:ext cx="621665" cy="76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5" name="图片 4" descr="微信图片_20211105003036"/>
          <p:cNvPicPr>
            <a:picLocks noChangeAspect="1"/>
          </p:cNvPicPr>
          <p:nvPr/>
        </p:nvPicPr>
        <p:blipFill>
          <a:blip r:embed="rId4"/>
          <a:stretch>
            <a:fillRect/>
          </a:stretch>
        </p:blipFill>
        <p:spPr>
          <a:xfrm>
            <a:off x="1688465" y="5805170"/>
            <a:ext cx="537845" cy="537845"/>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27" descr="IMG_259"/>
          <p:cNvPicPr>
            <a:picLocks noChangeAspect="1"/>
          </p:cNvPicPr>
          <p:nvPr/>
        </p:nvPicPr>
        <p:blipFill>
          <a:blip r:embed="rId6"/>
          <a:srcRect t="9283" b="39198"/>
          <a:stretch>
            <a:fillRect/>
          </a:stretch>
        </p:blipFill>
        <p:spPr>
          <a:xfrm>
            <a:off x="0" y="-398462"/>
            <a:ext cx="12215813" cy="3967162"/>
          </a:xfrm>
          <a:prstGeom prst="rect">
            <a:avLst/>
          </a:prstGeom>
          <a:noFill/>
          <a:ln w="9525">
            <a:noFill/>
          </a:ln>
        </p:spPr>
      </p:pic>
      <p:sp>
        <p:nvSpPr>
          <p:cNvPr id="8" name="矩形 7"/>
          <p:cNvSpPr/>
          <p:nvPr>
            <p:custDataLst>
              <p:tags r:id="rId1"/>
            </p:custDataLst>
          </p:nvPr>
        </p:nvSpPr>
        <p:spPr>
          <a:xfrm>
            <a:off x="461010" y="1357630"/>
            <a:ext cx="11269663" cy="4977131"/>
          </a:xfrm>
          <a:prstGeom prst="rect">
            <a:avLst/>
          </a:pr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pic>
        <p:nvPicPr>
          <p:cNvPr id="28" name="图片 1" descr="IMG_256"/>
          <p:cNvPicPr>
            <a:picLocks noChangeAspect="1"/>
          </p:cNvPicPr>
          <p:nvPr/>
        </p:nvPicPr>
        <p:blipFill>
          <a:blip r:embed="rId7"/>
          <a:stretch>
            <a:fillRect/>
          </a:stretch>
        </p:blipFill>
        <p:spPr>
          <a:xfrm>
            <a:off x="812325" y="2126615"/>
            <a:ext cx="2115820" cy="2115820"/>
          </a:xfrm>
          <a:prstGeom prst="rect">
            <a:avLst/>
          </a:prstGeom>
          <a:noFill/>
          <a:ln w="9525">
            <a:noFill/>
          </a:ln>
        </p:spPr>
      </p:pic>
      <p:sp>
        <p:nvSpPr>
          <p:cNvPr id="2" name="矩形 1"/>
          <p:cNvSpPr/>
          <p:nvPr/>
        </p:nvSpPr>
        <p:spPr>
          <a:xfrm>
            <a:off x="912813" y="2348880"/>
            <a:ext cx="2116138" cy="2154238"/>
          </a:xfrm>
          <a:prstGeom prst="rect">
            <a:avLst/>
          </a:prstGeom>
          <a:noFill/>
          <a:ln>
            <a:solidFill>
              <a:schemeClr val="bg2">
                <a:lumMod val="9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任意多边形 34"/>
          <p:cNvSpPr/>
          <p:nvPr>
            <p:custDataLst>
              <p:tags r:id="rId2"/>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ln>
            <a:solidFill>
              <a:srgbClr val="FDFAF6"/>
            </a:solidFill>
          </a:ln>
        </p:spPr>
        <p:style>
          <a:lnRef idx="1">
            <a:schemeClr val="accent1"/>
          </a:lnRef>
          <a:fillRef idx="0">
            <a:schemeClr val="accent1"/>
          </a:fillRef>
          <a:effectRef idx="0">
            <a:schemeClr val="accent1"/>
          </a:effectRef>
          <a:fontRef idx="minor">
            <a:schemeClr val="tx1"/>
          </a:fontRef>
        </p:style>
      </p:cxnSp>
      <p:pic>
        <p:nvPicPr>
          <p:cNvPr id="27668" name="图片 10" descr="logo"/>
          <p:cNvPicPr>
            <a:picLocks noChangeAspect="1"/>
          </p:cNvPicPr>
          <p:nvPr/>
        </p:nvPicPr>
        <p:blipFill>
          <a:blip r:embed="rId8">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799258"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chemeClr val="bg1"/>
                </a:solidFill>
                <a:latin typeface="Arial" panose="020B0604020202020204" pitchFamily="34" charset="0"/>
                <a:ea typeface="微软雅黑" panose="020B0503020204020204" charset="-122"/>
                <a:sym typeface="Arial" panose="020B0604020202020204" pitchFamily="34" charset="0"/>
              </a:rPr>
              <a:t>迭代描述</a:t>
            </a:r>
          </a:p>
        </p:txBody>
      </p:sp>
      <p:graphicFrame>
        <p:nvGraphicFramePr>
          <p:cNvPr id="3" name="表格 2"/>
          <p:cNvGraphicFramePr/>
          <p:nvPr>
            <p:custDataLst>
              <p:tags r:id="rId3"/>
            </p:custDataLst>
          </p:nvPr>
        </p:nvGraphicFramePr>
        <p:xfrm>
          <a:off x="3509010" y="2126615"/>
          <a:ext cx="7771130" cy="3540760"/>
        </p:xfrm>
        <a:graphic>
          <a:graphicData uri="http://schemas.openxmlformats.org/drawingml/2006/table">
            <a:tbl>
              <a:tblPr firstRow="1" bandRow="1">
                <a:tableStyleId>{5C22544A-7EE6-4342-B048-85BDC9FD1C3A}</a:tableStyleId>
              </a:tblPr>
              <a:tblGrid>
                <a:gridCol w="3885565">
                  <a:extLst>
                    <a:ext uri="{9D8B030D-6E8A-4147-A177-3AD203B41FA5}">
                      <a16:colId xmlns:a16="http://schemas.microsoft.com/office/drawing/2014/main" val="20000"/>
                    </a:ext>
                  </a:extLst>
                </a:gridCol>
                <a:gridCol w="3885565">
                  <a:extLst>
                    <a:ext uri="{9D8B030D-6E8A-4147-A177-3AD203B41FA5}">
                      <a16:colId xmlns:a16="http://schemas.microsoft.com/office/drawing/2014/main" val="20001"/>
                    </a:ext>
                  </a:extLst>
                </a:gridCol>
              </a:tblGrid>
              <a:tr h="307340">
                <a:tc>
                  <a:txBody>
                    <a:bodyPr/>
                    <a:lstStyle/>
                    <a:p>
                      <a:pPr>
                        <a:buNone/>
                      </a:pPr>
                      <a:r>
                        <a:rPr lang="zh-CN" altLang="en-US"/>
                        <a:t>迭代序号</a:t>
                      </a:r>
                    </a:p>
                  </a:txBody>
                  <a:tcPr/>
                </a:tc>
                <a:tc>
                  <a:txBody>
                    <a:bodyPr/>
                    <a:lstStyle/>
                    <a:p>
                      <a:pPr>
                        <a:buNone/>
                      </a:pPr>
                      <a:r>
                        <a:rPr lang="zh-CN" altLang="en-US"/>
                        <a:t>4</a:t>
                      </a:r>
                    </a:p>
                  </a:txBody>
                  <a:tcPr/>
                </a:tc>
                <a:extLst>
                  <a:ext uri="{0D108BD9-81ED-4DB2-BD59-A6C34878D82A}">
                    <a16:rowId xmlns:a16="http://schemas.microsoft.com/office/drawing/2014/main" val="10000"/>
                  </a:ext>
                </a:extLst>
              </a:tr>
              <a:tr h="793750">
                <a:tc>
                  <a:txBody>
                    <a:bodyPr/>
                    <a:lstStyle/>
                    <a:p>
                      <a:pPr>
                        <a:buNone/>
                      </a:pPr>
                      <a:r>
                        <a:rPr lang="zh-CN" altLang="en-US"/>
                        <a:t>目标</a:t>
                      </a:r>
                    </a:p>
                  </a:txBody>
                  <a:tcPr/>
                </a:tc>
                <a:tc>
                  <a:txBody>
                    <a:bodyPr/>
                    <a:lstStyle/>
                    <a:p>
                      <a:pPr>
                        <a:buNone/>
                      </a:pPr>
                      <a:r>
                        <a:rPr lang="zh-CN" altLang="en-US"/>
                        <a:t>实现地图的美观性；</a:t>
                      </a:r>
                    </a:p>
                    <a:p>
                      <a:pPr>
                        <a:buNone/>
                      </a:pPr>
                      <a:r>
                        <a:rPr lang="zh-CN" altLang="en-US"/>
                        <a:t>实现路线的显示与规划；</a:t>
                      </a:r>
                    </a:p>
                  </a:txBody>
                  <a:tcPr/>
                </a:tc>
                <a:extLst>
                  <a:ext uri="{0D108BD9-81ED-4DB2-BD59-A6C34878D82A}">
                    <a16:rowId xmlns:a16="http://schemas.microsoft.com/office/drawing/2014/main" val="10001"/>
                  </a:ext>
                </a:extLst>
              </a:tr>
              <a:tr h="793750">
                <a:tc>
                  <a:txBody>
                    <a:bodyPr/>
                    <a:lstStyle/>
                    <a:p>
                      <a:pPr>
                        <a:buNone/>
                      </a:pPr>
                      <a:r>
                        <a:rPr lang="zh-CN" altLang="en-US"/>
                        <a:t>起始时间与里程碑</a:t>
                      </a:r>
                    </a:p>
                  </a:txBody>
                  <a:tcPr/>
                </a:tc>
                <a:tc>
                  <a:txBody>
                    <a:bodyPr/>
                    <a:lstStyle/>
                    <a:p>
                      <a:pPr>
                        <a:buNone/>
                      </a:pPr>
                      <a:r>
                        <a:rPr lang="zh-CN" altLang="en-US"/>
                        <a:t>起始时间：2022.10.31</a:t>
                      </a:r>
                    </a:p>
                    <a:p>
                      <a:pPr>
                        <a:buNone/>
                      </a:pPr>
                      <a:r>
                        <a:rPr lang="zh-CN" altLang="en-US"/>
                        <a:t>里程碑：路线显示与规划功能的完成</a:t>
                      </a:r>
                    </a:p>
                  </a:txBody>
                  <a:tcPr/>
                </a:tc>
                <a:extLst>
                  <a:ext uri="{0D108BD9-81ED-4DB2-BD59-A6C34878D82A}">
                    <a16:rowId xmlns:a16="http://schemas.microsoft.com/office/drawing/2014/main" val="10002"/>
                  </a:ext>
                </a:extLst>
              </a:tr>
              <a:tr h="793750">
                <a:tc>
                  <a:txBody>
                    <a:bodyPr/>
                    <a:lstStyle/>
                    <a:p>
                      <a:pPr>
                        <a:buNone/>
                      </a:pPr>
                      <a:r>
                        <a:rPr lang="zh-CN" altLang="en-US"/>
                        <a:t>检查标准</a:t>
                      </a:r>
                    </a:p>
                  </a:txBody>
                  <a:tcPr/>
                </a:tc>
                <a:tc>
                  <a:txBody>
                    <a:bodyPr/>
                    <a:lstStyle/>
                    <a:p>
                      <a:pPr>
                        <a:buNone/>
                      </a:pPr>
                      <a:r>
                        <a:rPr lang="zh-CN" altLang="en-US"/>
                        <a:t>平台的UI经过客制化，路线显示与规划功能可正常运行</a:t>
                      </a:r>
                    </a:p>
                  </a:txBody>
                  <a:tcPr/>
                </a:tc>
                <a:extLst>
                  <a:ext uri="{0D108BD9-81ED-4DB2-BD59-A6C34878D82A}">
                    <a16:rowId xmlns:a16="http://schemas.microsoft.com/office/drawing/2014/main" val="10003"/>
                  </a:ext>
                </a:extLst>
              </a:tr>
              <a:tr h="793750">
                <a:tc>
                  <a:txBody>
                    <a:bodyPr/>
                    <a:lstStyle/>
                    <a:p>
                      <a:pPr>
                        <a:buNone/>
                      </a:pPr>
                      <a:r>
                        <a:rPr lang="zh-CN" altLang="en-US"/>
                        <a:t>负责人</a:t>
                      </a:r>
                    </a:p>
                  </a:txBody>
                  <a:tcPr/>
                </a:tc>
                <a:tc>
                  <a:txBody>
                    <a:bodyPr/>
                    <a:lstStyle/>
                    <a:p>
                      <a:pPr>
                        <a:buNone/>
                      </a:pPr>
                      <a:r>
                        <a:rPr lang="zh-CN" altLang="en-US"/>
                        <a:t>孙含笑、徐可易之、陈尚峰</a:t>
                      </a:r>
                    </a:p>
                  </a:txBody>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IMG_258"/>
          <p:cNvPicPr>
            <a:picLocks noChangeAspect="1"/>
          </p:cNvPicPr>
          <p:nvPr/>
        </p:nvPicPr>
        <p:blipFill>
          <a:blip r:embed="rId13"/>
          <a:srcRect l="5270" t="-23" r="60516" b="23"/>
          <a:stretch>
            <a:fillRect/>
          </a:stretch>
        </p:blipFill>
        <p:spPr>
          <a:xfrm>
            <a:off x="619760" y="635"/>
            <a:ext cx="3466465" cy="6857365"/>
          </a:xfrm>
          <a:prstGeom prst="parallelogram">
            <a:avLst>
              <a:gd name="adj" fmla="val 26936"/>
            </a:avLst>
          </a:prstGeom>
          <a:noFill/>
          <a:ln w="9525">
            <a:noFill/>
          </a:ln>
        </p:spPr>
      </p:pic>
      <p:sp>
        <p:nvSpPr>
          <p:cNvPr id="9" name="平行四边形 8"/>
          <p:cNvSpPr/>
          <p:nvPr>
            <p:custDataLst>
              <p:tags r:id="rId1"/>
            </p:custDataLst>
          </p:nvPr>
        </p:nvSpPr>
        <p:spPr>
          <a:xfrm>
            <a:off x="623888" y="0"/>
            <a:ext cx="3462338" cy="6858000"/>
          </a:xfrm>
          <a:prstGeom prst="parallelogram">
            <a:avLst>
              <a:gd name="adj" fmla="val 26285"/>
            </a:avLst>
          </a:prstGeom>
          <a:solidFill>
            <a:schemeClr val="tx2">
              <a:lumMod val="9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cxnSp>
        <p:nvCxnSpPr>
          <p:cNvPr id="10" name="直接连接符 9"/>
          <p:cNvCxnSpPr/>
          <p:nvPr/>
        </p:nvCxnSpPr>
        <p:spPr>
          <a:xfrm flipH="1">
            <a:off x="407988" y="-26987"/>
            <a:ext cx="935038" cy="6911975"/>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701" name="文本框 10"/>
          <p:cNvSpPr txBox="1"/>
          <p:nvPr>
            <p:custDataLst>
              <p:tags r:id="rId2"/>
            </p:custDataLst>
          </p:nvPr>
        </p:nvSpPr>
        <p:spPr>
          <a:xfrm>
            <a:off x="4733132" y="2150121"/>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01</a:t>
            </a:r>
          </a:p>
        </p:txBody>
      </p:sp>
      <p:pic>
        <p:nvPicPr>
          <p:cNvPr id="29703" name="图片 10" descr="logo"/>
          <p:cNvPicPr>
            <a:picLocks noChangeAspect="1"/>
          </p:cNvPicPr>
          <p:nvPr/>
        </p:nvPicPr>
        <p:blipFill>
          <a:blip r:embed="rId14">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3"/>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584700" y="1808237"/>
            <a:ext cx="7616825" cy="0"/>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custDataLst>
              <p:tags r:id="rId4"/>
            </p:custDataLst>
          </p:nvPr>
        </p:nvSpPr>
        <p:spPr>
          <a:xfrm>
            <a:off x="5664200" y="3120380"/>
            <a:ext cx="5341938"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600" noProof="1">
                <a:solidFill>
                  <a:schemeClr val="dk1">
                    <a:lumMod val="75000"/>
                    <a:lumOff val="25000"/>
                  </a:schemeClr>
                </a:solidFill>
                <a:latin typeface="宋体" panose="02010600030101010101" pitchFamily="2" charset="-122"/>
                <a:sym typeface="+mn-ea"/>
              </a:rPr>
              <a:t>第二次迭代实现后两个高级别的需求，也就是实现用户查询与筛选具体位置的地图信息以及实现用户上传地图信息与定位功能。</a:t>
            </a:r>
          </a:p>
        </p:txBody>
      </p:sp>
      <p:sp>
        <p:nvSpPr>
          <p:cNvPr id="29709" name="文本框 10"/>
          <p:cNvSpPr txBox="1"/>
          <p:nvPr>
            <p:custDataLst>
              <p:tags r:id="rId5"/>
            </p:custDataLst>
          </p:nvPr>
        </p:nvSpPr>
        <p:spPr>
          <a:xfrm>
            <a:off x="4762389" y="3358505"/>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02</a:t>
            </a:r>
          </a:p>
        </p:txBody>
      </p:sp>
      <p:sp>
        <p:nvSpPr>
          <p:cNvPr id="47" name="文本框 46"/>
          <p:cNvSpPr txBox="1"/>
          <p:nvPr>
            <p:custDataLst>
              <p:tags r:id="rId6"/>
            </p:custDataLst>
          </p:nvPr>
        </p:nvSpPr>
        <p:spPr>
          <a:xfrm>
            <a:off x="5664200" y="4435323"/>
            <a:ext cx="5341938" cy="82994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dirty="0">
                <a:solidFill>
                  <a:schemeClr val="dk1">
                    <a:lumMod val="75000"/>
                    <a:lumOff val="25000"/>
                  </a:schemeClr>
                </a:solidFill>
                <a:latin typeface="宋体" panose="02010600030101010101" pitchFamily="2" charset="-122"/>
                <a:sym typeface="+mn-ea"/>
              </a:rPr>
              <a:t>第三次迭代实现中优先级的需求，也就是实现评论系统以及实现地图的反馈与纠错能力。</a:t>
            </a:r>
          </a:p>
        </p:txBody>
      </p:sp>
      <p:sp>
        <p:nvSpPr>
          <p:cNvPr id="29711" name="文本框 10"/>
          <p:cNvSpPr txBox="1"/>
          <p:nvPr>
            <p:custDataLst>
              <p:tags r:id="rId7"/>
            </p:custDataLst>
          </p:nvPr>
        </p:nvSpPr>
        <p:spPr>
          <a:xfrm>
            <a:off x="4762390" y="4588620"/>
            <a:ext cx="777875" cy="644525"/>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03</a:t>
            </a:r>
          </a:p>
        </p:txBody>
      </p:sp>
      <p:sp>
        <p:nvSpPr>
          <p:cNvPr id="49" name="椭圆 48"/>
          <p:cNvSpPr/>
          <p:nvPr/>
        </p:nvSpPr>
        <p:spPr>
          <a:xfrm>
            <a:off x="4439603" y="1726704"/>
            <a:ext cx="144463" cy="14446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014" name="Content Placeholder 2"/>
          <p:cNvSpPr txBox="1"/>
          <p:nvPr/>
        </p:nvSpPr>
        <p:spPr>
          <a:xfrm>
            <a:off x="8105776" y="584200"/>
            <a:ext cx="3152139"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rgbClr val="B57144"/>
                </a:solidFill>
                <a:latin typeface="Arial" panose="020B0604020202020204" pitchFamily="34" charset="0"/>
                <a:ea typeface="微软雅黑" panose="020B0503020204020204" charset="-122"/>
                <a:sym typeface="Arial" panose="020B0604020202020204" pitchFamily="34" charset="0"/>
              </a:rPr>
              <a:t>进度安排</a:t>
            </a:r>
          </a:p>
        </p:txBody>
      </p:sp>
      <p:sp>
        <p:nvSpPr>
          <p:cNvPr id="4" name="文本框 3"/>
          <p:cNvSpPr txBox="1"/>
          <p:nvPr>
            <p:custDataLst>
              <p:tags r:id="rId8"/>
            </p:custDataLst>
          </p:nvPr>
        </p:nvSpPr>
        <p:spPr>
          <a:xfrm>
            <a:off x="5664200" y="1883400"/>
            <a:ext cx="5341938"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600" noProof="1">
                <a:solidFill>
                  <a:schemeClr val="dk1">
                    <a:lumMod val="75000"/>
                    <a:lumOff val="25000"/>
                  </a:schemeClr>
                </a:solidFill>
                <a:latin typeface="宋体" panose="02010600030101010101" pitchFamily="2" charset="-122"/>
                <a:sym typeface="+mn-ea"/>
              </a:rPr>
              <a:t>第一次迭代实现前两个高级别的需求，也就是实现简单的校园地图平台，记录简单的校园地图信息以及实现用户登录、注册以及绑定的功能</a:t>
            </a:r>
          </a:p>
        </p:txBody>
      </p:sp>
      <p:sp>
        <p:nvSpPr>
          <p:cNvPr id="2" name="文本框 1"/>
          <p:cNvSpPr txBox="1"/>
          <p:nvPr/>
        </p:nvSpPr>
        <p:spPr>
          <a:xfrm>
            <a:off x="4762500" y="1082675"/>
            <a:ext cx="6096000" cy="645160"/>
          </a:xfrm>
          <a:prstGeom prst="rect">
            <a:avLst/>
          </a:prstGeom>
          <a:noFill/>
        </p:spPr>
        <p:txBody>
          <a:bodyPr wrap="square" rtlCol="0" anchor="t">
            <a:spAutoFit/>
          </a:bodyPr>
          <a:lstStyle/>
          <a:p>
            <a:r>
              <a:rPr lang="zh-CN" altLang="en-US"/>
              <a:t>本项目计划用四次迭代满足全部的需求，并且优先实现高级别的需求：</a:t>
            </a:r>
          </a:p>
        </p:txBody>
      </p:sp>
      <p:sp>
        <p:nvSpPr>
          <p:cNvPr id="5" name="文本框 4"/>
          <p:cNvSpPr txBox="1"/>
          <p:nvPr>
            <p:custDataLst>
              <p:tags r:id="rId9"/>
            </p:custDataLst>
          </p:nvPr>
        </p:nvSpPr>
        <p:spPr>
          <a:xfrm>
            <a:off x="5657850" y="5571973"/>
            <a:ext cx="5341938" cy="82994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dirty="0">
                <a:solidFill>
                  <a:schemeClr val="dk1">
                    <a:lumMod val="75000"/>
                    <a:lumOff val="25000"/>
                  </a:schemeClr>
                </a:solidFill>
                <a:latin typeface="宋体" panose="02010600030101010101" pitchFamily="2" charset="-122"/>
                <a:sym typeface="+mn-ea"/>
              </a:rPr>
              <a:t>第四次迭代实现最后两个低优先级的需求，也就是实现地图的美观性以及实现路线的显示与规划。</a:t>
            </a:r>
          </a:p>
        </p:txBody>
      </p:sp>
      <p:sp>
        <p:nvSpPr>
          <p:cNvPr id="6" name="文本框 10"/>
          <p:cNvSpPr txBox="1"/>
          <p:nvPr>
            <p:custDataLst>
              <p:tags r:id="rId10"/>
            </p:custDataLst>
          </p:nvPr>
        </p:nvSpPr>
        <p:spPr>
          <a:xfrm>
            <a:off x="4756040" y="5725270"/>
            <a:ext cx="777875" cy="645160"/>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04</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27" descr="IMG_259"/>
          <p:cNvPicPr>
            <a:picLocks noChangeAspect="1"/>
          </p:cNvPicPr>
          <p:nvPr/>
        </p:nvPicPr>
        <p:blipFill>
          <a:blip r:embed="rId14"/>
          <a:srcRect t="9283" b="39198"/>
          <a:stretch>
            <a:fillRect/>
          </a:stretch>
        </p:blipFill>
        <p:spPr>
          <a:xfrm>
            <a:off x="0" y="-398462"/>
            <a:ext cx="12215813" cy="3967162"/>
          </a:xfrm>
          <a:prstGeom prst="rect">
            <a:avLst/>
          </a:prstGeom>
          <a:noFill/>
          <a:ln w="9525">
            <a:noFill/>
          </a:ln>
        </p:spPr>
      </p:pic>
      <p:sp>
        <p:nvSpPr>
          <p:cNvPr id="8" name="矩形 7"/>
          <p:cNvSpPr/>
          <p:nvPr>
            <p:custDataLst>
              <p:tags r:id="rId1"/>
            </p:custDataLst>
          </p:nvPr>
        </p:nvSpPr>
        <p:spPr>
          <a:xfrm>
            <a:off x="466725" y="1347470"/>
            <a:ext cx="11269663" cy="4977131"/>
          </a:xfrm>
          <a:prstGeom prst="rect">
            <a:avLst/>
          </a:pr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sp>
        <p:nvSpPr>
          <p:cNvPr id="10" name="文本框 9"/>
          <p:cNvSpPr txBox="1"/>
          <p:nvPr>
            <p:custDataLst>
              <p:tags r:id="rId2"/>
            </p:custDataLst>
          </p:nvPr>
        </p:nvSpPr>
        <p:spPr>
          <a:xfrm>
            <a:off x="3273745" y="3562207"/>
            <a:ext cx="2624138" cy="230396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en-US" sz="1400" noProof="1">
                <a:solidFill>
                  <a:schemeClr val="dk1">
                    <a:lumMod val="75000"/>
                    <a:lumOff val="25000"/>
                  </a:schemeClr>
                </a:solidFill>
                <a:latin typeface="宋体" panose="02010600030101010101" pitchFamily="2" charset="-122"/>
              </a:rPr>
              <a:t>校园大</a:t>
            </a:r>
            <a:r>
              <a:rPr lang="zh-CN" altLang="en-US" sz="1400" noProof="1">
                <a:solidFill>
                  <a:schemeClr val="dk1">
                    <a:lumMod val="75000"/>
                    <a:lumOff val="25000"/>
                  </a:schemeClr>
                </a:solidFill>
                <a:latin typeface="宋体" panose="02010600030101010101" pitchFamily="2" charset="-122"/>
              </a:rPr>
              <a:t>，教室、教学楼多。</a:t>
            </a:r>
            <a:endParaRPr lang="en-US" altLang="zh-CN" sz="1400" noProof="1">
              <a:solidFill>
                <a:schemeClr val="dk1">
                  <a:lumMod val="75000"/>
                  <a:lumOff val="25000"/>
                </a:schemeClr>
              </a:solidFill>
              <a:latin typeface="宋体" panose="02010600030101010101" pitchFamily="2" charset="-122"/>
            </a:endParaRPr>
          </a:p>
          <a:p>
            <a:pPr marL="285750" indent="-285750">
              <a:lnSpc>
                <a:spcPct val="150000"/>
              </a:lnSpc>
              <a:buFont typeface="Arial" panose="020B0604020202020204" pitchFamily="34" charset="0"/>
              <a:buChar char="•"/>
            </a:pPr>
            <a:r>
              <a:rPr lang="zh-CN" altLang="en-US" sz="1400" noProof="1">
                <a:solidFill>
                  <a:schemeClr val="dk1">
                    <a:lumMod val="75000"/>
                    <a:lumOff val="25000"/>
                  </a:schemeClr>
                </a:solidFill>
                <a:latin typeface="宋体" panose="02010600030101010101" pitchFamily="2" charset="-122"/>
              </a:rPr>
              <a:t>开学第一周总是在找教室的路上，</a:t>
            </a:r>
            <a:r>
              <a:rPr lang="zh-CN" altLang="en-US" sz="1400" noProof="1">
                <a:solidFill>
                  <a:schemeClr val="dk1">
                    <a:lumMod val="75000"/>
                    <a:lumOff val="25000"/>
                  </a:schemeClr>
                </a:solidFill>
                <a:latin typeface="宋体" panose="02010600030101010101" pitchFamily="2" charset="-122"/>
                <a:cs typeface="+mn-cs"/>
              </a:rPr>
              <a:t>更何况有些课程上课地点变动频繁。</a:t>
            </a:r>
            <a:endParaRPr lang="en-US" altLang="zh-CN" sz="1400" noProof="1">
              <a:solidFill>
                <a:schemeClr val="dk1">
                  <a:lumMod val="75000"/>
                  <a:lumOff val="25000"/>
                </a:schemeClr>
              </a:solidFill>
              <a:latin typeface="宋体" panose="02010600030101010101" pitchFamily="2" charset="-122"/>
              <a:cs typeface="+mn-cs"/>
            </a:endParaRPr>
          </a:p>
          <a:p>
            <a:pPr marL="285750" indent="-285750">
              <a:lnSpc>
                <a:spcPct val="150000"/>
              </a:lnSpc>
              <a:buFont typeface="Arial" panose="020B0604020202020204" pitchFamily="34" charset="0"/>
              <a:buChar char="•"/>
            </a:pPr>
            <a:r>
              <a:rPr lang="zh-CN" altLang="en-US" sz="1400" noProof="1">
                <a:solidFill>
                  <a:schemeClr val="dk1">
                    <a:lumMod val="75000"/>
                    <a:lumOff val="25000"/>
                  </a:schemeClr>
                </a:solidFill>
                <a:latin typeface="宋体" panose="02010600030101010101" pitchFamily="2" charset="-122"/>
              </a:rPr>
              <a:t>如何让学生不用再为找教室而烦恼？</a:t>
            </a:r>
            <a:endParaRPr lang="en-US" altLang="zh-CN" sz="1400" noProof="1">
              <a:solidFill>
                <a:schemeClr val="dk1">
                  <a:lumMod val="75000"/>
                  <a:lumOff val="25000"/>
                </a:schemeClr>
              </a:solidFill>
              <a:latin typeface="宋体" panose="02010600030101010101" pitchFamily="2" charset="-122"/>
              <a:cs typeface="+mn-cs"/>
            </a:endParaRPr>
          </a:p>
          <a:p>
            <a:pPr algn="ctr">
              <a:lnSpc>
                <a:spcPct val="150000"/>
              </a:lnSpc>
            </a:pPr>
            <a:endParaRPr lang="en-US" sz="1400" noProof="1">
              <a:solidFill>
                <a:schemeClr val="dk1">
                  <a:lumMod val="75000"/>
                  <a:lumOff val="25000"/>
                </a:schemeClr>
              </a:solidFill>
              <a:latin typeface="宋体" panose="02010600030101010101" pitchFamily="2" charset="-122"/>
              <a:cs typeface="+mn-cs"/>
            </a:endParaRPr>
          </a:p>
        </p:txBody>
      </p:sp>
      <p:sp>
        <p:nvSpPr>
          <p:cNvPr id="27654" name="文本框 10"/>
          <p:cNvSpPr txBox="1"/>
          <p:nvPr>
            <p:custDataLst>
              <p:tags r:id="rId3"/>
            </p:custDataLst>
          </p:nvPr>
        </p:nvSpPr>
        <p:spPr>
          <a:xfrm>
            <a:off x="3703638" y="2792234"/>
            <a:ext cx="1949450" cy="461665"/>
          </a:xfrm>
          <a:prstGeom prst="rect">
            <a:avLst/>
          </a:prstGeom>
          <a:noFill/>
          <a:ln w="9525">
            <a:noFill/>
          </a:ln>
        </p:spPr>
        <p:txBody>
          <a:bodyPr wrap="square" anchor="t" anchorCtr="0">
            <a:spAutoFit/>
          </a:bodyPr>
          <a:lstStyle/>
          <a:p>
            <a:pPr algn="ctr"/>
            <a:r>
              <a:rPr lang="zh-CN" altLang="en-US" sz="2400" b="1" dirty="0">
                <a:solidFill>
                  <a:srgbClr val="B57144"/>
                </a:solidFill>
                <a:latin typeface="微软雅黑" panose="020B0503020204020204" charset="-122"/>
                <a:ea typeface="微软雅黑" panose="020B0503020204020204" charset="-122"/>
              </a:rPr>
              <a:t>找教室难</a:t>
            </a:r>
          </a:p>
        </p:txBody>
      </p:sp>
      <p:sp>
        <p:nvSpPr>
          <p:cNvPr id="27655" name="文本框 11"/>
          <p:cNvSpPr txBox="1"/>
          <p:nvPr>
            <p:custDataLst>
              <p:tags r:id="rId4"/>
            </p:custDataLst>
          </p:nvPr>
        </p:nvSpPr>
        <p:spPr>
          <a:xfrm>
            <a:off x="4056063" y="1844824"/>
            <a:ext cx="1244600" cy="584200"/>
          </a:xfrm>
          <a:prstGeom prst="rect">
            <a:avLst/>
          </a:prstGeom>
          <a:noFill/>
          <a:ln w="9525">
            <a:noFill/>
          </a:ln>
        </p:spPr>
        <p:txBody>
          <a:bodyPr wrap="square" anchor="t" anchorCtr="0">
            <a:spAutoFit/>
          </a:bodyPr>
          <a:lstStyle/>
          <a:p>
            <a:pPr algn="ctr"/>
            <a:r>
              <a:rPr lang="en-US" altLang="zh-CN" sz="3200" b="1" dirty="0">
                <a:solidFill>
                  <a:srgbClr val="B57144"/>
                </a:solidFill>
                <a:latin typeface="微软雅黑" panose="020B0503020204020204" charset="-122"/>
                <a:ea typeface="微软雅黑" panose="020B0503020204020204" charset="-122"/>
              </a:rPr>
              <a:t>01</a:t>
            </a:r>
          </a:p>
        </p:txBody>
      </p:sp>
      <p:pic>
        <p:nvPicPr>
          <p:cNvPr id="28" name="图片 1" descr="IMG_256"/>
          <p:cNvPicPr>
            <a:picLocks noChangeAspect="1"/>
          </p:cNvPicPr>
          <p:nvPr/>
        </p:nvPicPr>
        <p:blipFill>
          <a:blip r:embed="rId15"/>
          <a:stretch>
            <a:fillRect/>
          </a:stretch>
        </p:blipFill>
        <p:spPr>
          <a:xfrm>
            <a:off x="812325" y="2126615"/>
            <a:ext cx="2115820" cy="2115820"/>
          </a:xfrm>
          <a:prstGeom prst="rect">
            <a:avLst/>
          </a:prstGeom>
          <a:noFill/>
          <a:ln w="9525">
            <a:noFill/>
          </a:ln>
        </p:spPr>
      </p:pic>
      <p:sp>
        <p:nvSpPr>
          <p:cNvPr id="23" name="等腰三角形 22"/>
          <p:cNvSpPr/>
          <p:nvPr/>
        </p:nvSpPr>
        <p:spPr>
          <a:xfrm rot="10800000">
            <a:off x="4511675" y="2459187"/>
            <a:ext cx="304800" cy="177800"/>
          </a:xfrm>
          <a:prstGeom prst="triangl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微软雅黑" panose="020B0503020204020204" charset="-122"/>
            </a:endParaRPr>
          </a:p>
        </p:txBody>
      </p:sp>
      <p:sp>
        <p:nvSpPr>
          <p:cNvPr id="22" name="文本框 21"/>
          <p:cNvSpPr txBox="1"/>
          <p:nvPr>
            <p:custDataLst>
              <p:tags r:id="rId5"/>
            </p:custDataLst>
          </p:nvPr>
        </p:nvSpPr>
        <p:spPr>
          <a:xfrm>
            <a:off x="6008368" y="3568700"/>
            <a:ext cx="2627313" cy="230396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en-US" sz="1400" noProof="1">
                <a:solidFill>
                  <a:schemeClr val="dk1">
                    <a:lumMod val="75000"/>
                    <a:lumOff val="25000"/>
                  </a:schemeClr>
                </a:solidFill>
                <a:latin typeface="宋体" panose="02010600030101010101" pitchFamily="2" charset="-122"/>
                <a:ea typeface="宋体" panose="02010600030101010101" pitchFamily="2" charset="-122"/>
                <a:cs typeface="+mn-cs"/>
              </a:rPr>
              <a:t>教授办公室</a:t>
            </a:r>
            <a:r>
              <a:rPr lang="zh-CN" altLang="en-US" sz="1400" noProof="1">
                <a:solidFill>
                  <a:schemeClr val="dk1">
                    <a:lumMod val="75000"/>
                    <a:lumOff val="25000"/>
                  </a:schemeClr>
                </a:solidFill>
                <a:latin typeface="宋体" panose="02010600030101010101" pitchFamily="2" charset="-122"/>
                <a:ea typeface="宋体" panose="02010600030101010101" pitchFamily="2" charset="-122"/>
                <a:cs typeface="+mn-cs"/>
              </a:rPr>
              <a:t>、水电服务中心、校医院、空调卡充值机、电动车充电桩</a:t>
            </a:r>
            <a:r>
              <a:rPr lang="en-US" altLang="zh-CN" sz="1400" noProof="1">
                <a:solidFill>
                  <a:schemeClr val="dk1">
                    <a:lumMod val="75000"/>
                    <a:lumOff val="25000"/>
                  </a:schemeClr>
                </a:solidFill>
                <a:latin typeface="宋体" panose="02010600030101010101" pitchFamily="2" charset="-122"/>
                <a:ea typeface="宋体" panose="02010600030101010101" pitchFamily="2" charset="-122"/>
                <a:cs typeface="+mn-cs"/>
              </a:rPr>
              <a:t>……</a:t>
            </a:r>
          </a:p>
          <a:p>
            <a:pPr marL="285750" indent="-285750">
              <a:lnSpc>
                <a:spcPct val="150000"/>
              </a:lnSpc>
              <a:buFont typeface="Arial" panose="020B0604020202020204" pitchFamily="34" charset="0"/>
              <a:buChar char="•"/>
            </a:pPr>
            <a:r>
              <a:rPr lang="zh-CN" altLang="en-US" sz="1400" noProof="1">
                <a:solidFill>
                  <a:schemeClr val="dk1">
                    <a:lumMod val="75000"/>
                    <a:lumOff val="25000"/>
                  </a:schemeClr>
                </a:solidFill>
                <a:latin typeface="宋体" panose="02010600030101010101" pitchFamily="2" charset="-122"/>
                <a:ea typeface="宋体" panose="02010600030101010101" pitchFamily="2" charset="-122"/>
                <a:cs typeface="+mn-cs"/>
              </a:rPr>
              <a:t>这些校园生活必须了解的地点，只能靠同学口口相传、各处信息拼凑，缺乏一个统一的查找渠道。</a:t>
            </a:r>
            <a:endParaRPr lang="en-US" sz="1400" noProof="1">
              <a:solidFill>
                <a:schemeClr val="dk1">
                  <a:lumMod val="75000"/>
                  <a:lumOff val="25000"/>
                </a:schemeClr>
              </a:solidFill>
              <a:latin typeface="宋体" panose="02010600030101010101" pitchFamily="2" charset="-122"/>
              <a:ea typeface="宋体" panose="02010600030101010101" pitchFamily="2" charset="-122"/>
              <a:cs typeface="+mn-cs"/>
            </a:endParaRPr>
          </a:p>
        </p:txBody>
      </p:sp>
      <p:sp>
        <p:nvSpPr>
          <p:cNvPr id="27658" name="文本框 10"/>
          <p:cNvSpPr txBox="1"/>
          <p:nvPr>
            <p:custDataLst>
              <p:tags r:id="rId6"/>
            </p:custDataLst>
          </p:nvPr>
        </p:nvSpPr>
        <p:spPr>
          <a:xfrm>
            <a:off x="6407151" y="2792234"/>
            <a:ext cx="1951037" cy="461665"/>
          </a:xfrm>
          <a:prstGeom prst="rect">
            <a:avLst/>
          </a:prstGeom>
          <a:noFill/>
          <a:ln w="9525">
            <a:noFill/>
          </a:ln>
        </p:spPr>
        <p:txBody>
          <a:bodyPr wrap="square" anchor="t" anchorCtr="0">
            <a:spAutoFit/>
          </a:bodyPr>
          <a:lstStyle/>
          <a:p>
            <a:pPr algn="ctr"/>
            <a:r>
              <a:rPr lang="zh-CN" altLang="en-US" sz="2400" b="1" dirty="0">
                <a:solidFill>
                  <a:srgbClr val="B57144"/>
                </a:solidFill>
                <a:latin typeface="微软雅黑" panose="020B0503020204020204" charset="-122"/>
                <a:ea typeface="微软雅黑" panose="020B0503020204020204" charset="-122"/>
              </a:rPr>
              <a:t>信息零散</a:t>
            </a:r>
          </a:p>
        </p:txBody>
      </p:sp>
      <p:sp>
        <p:nvSpPr>
          <p:cNvPr id="2" name="矩形 1"/>
          <p:cNvSpPr/>
          <p:nvPr/>
        </p:nvSpPr>
        <p:spPr>
          <a:xfrm>
            <a:off x="912813" y="2348880"/>
            <a:ext cx="2116138" cy="2154238"/>
          </a:xfrm>
          <a:prstGeom prst="rect">
            <a:avLst/>
          </a:prstGeom>
          <a:noFill/>
          <a:ln>
            <a:solidFill>
              <a:schemeClr val="bg2">
                <a:lumMod val="9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659" name="文本框 24"/>
          <p:cNvSpPr txBox="1"/>
          <p:nvPr>
            <p:custDataLst>
              <p:tags r:id="rId7"/>
            </p:custDataLst>
          </p:nvPr>
        </p:nvSpPr>
        <p:spPr>
          <a:xfrm>
            <a:off x="6792913" y="1844824"/>
            <a:ext cx="1244600" cy="584200"/>
          </a:xfrm>
          <a:prstGeom prst="rect">
            <a:avLst/>
          </a:prstGeom>
          <a:noFill/>
          <a:ln w="9525">
            <a:noFill/>
          </a:ln>
        </p:spPr>
        <p:txBody>
          <a:bodyPr wrap="square" anchor="t" anchorCtr="0">
            <a:spAutoFit/>
          </a:bodyPr>
          <a:lstStyle/>
          <a:p>
            <a:pPr algn="ctr"/>
            <a:r>
              <a:rPr lang="en-US" altLang="zh-CN" sz="3200" b="1" dirty="0">
                <a:solidFill>
                  <a:srgbClr val="B57144"/>
                </a:solidFill>
                <a:latin typeface="微软雅黑" panose="020B0503020204020204" charset="-122"/>
                <a:ea typeface="微软雅黑" panose="020B0503020204020204" charset="-122"/>
              </a:rPr>
              <a:t>02</a:t>
            </a:r>
          </a:p>
        </p:txBody>
      </p:sp>
      <p:sp>
        <p:nvSpPr>
          <p:cNvPr id="26" name="等腰三角形 25"/>
          <p:cNvSpPr/>
          <p:nvPr/>
        </p:nvSpPr>
        <p:spPr>
          <a:xfrm rot="10800000">
            <a:off x="7248525" y="2459187"/>
            <a:ext cx="304800" cy="177800"/>
          </a:xfrm>
          <a:prstGeom prst="triangl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微软雅黑" panose="020B0503020204020204" charset="-122"/>
            </a:endParaRPr>
          </a:p>
        </p:txBody>
      </p:sp>
      <p:sp>
        <p:nvSpPr>
          <p:cNvPr id="27663" name="文本框 30"/>
          <p:cNvSpPr txBox="1"/>
          <p:nvPr>
            <p:custDataLst>
              <p:tags r:id="rId8"/>
            </p:custDataLst>
          </p:nvPr>
        </p:nvSpPr>
        <p:spPr>
          <a:xfrm>
            <a:off x="9531350" y="1844824"/>
            <a:ext cx="1244600" cy="584200"/>
          </a:xfrm>
          <a:prstGeom prst="rect">
            <a:avLst/>
          </a:prstGeom>
          <a:noFill/>
          <a:ln w="9525">
            <a:noFill/>
          </a:ln>
        </p:spPr>
        <p:txBody>
          <a:bodyPr wrap="square" anchor="t" anchorCtr="0">
            <a:spAutoFit/>
          </a:bodyPr>
          <a:lstStyle/>
          <a:p>
            <a:pPr algn="ctr"/>
            <a:r>
              <a:rPr lang="en-US" altLang="zh-CN" sz="3200" b="1" dirty="0">
                <a:solidFill>
                  <a:srgbClr val="B57144"/>
                </a:solidFill>
                <a:latin typeface="微软雅黑" panose="020B0503020204020204" charset="-122"/>
                <a:ea typeface="微软雅黑" panose="020B0503020204020204" charset="-122"/>
              </a:rPr>
              <a:t>03</a:t>
            </a:r>
          </a:p>
        </p:txBody>
      </p:sp>
      <p:sp>
        <p:nvSpPr>
          <p:cNvPr id="32" name="等腰三角形 31"/>
          <p:cNvSpPr/>
          <p:nvPr/>
        </p:nvSpPr>
        <p:spPr>
          <a:xfrm rot="10800000">
            <a:off x="9986963" y="2459187"/>
            <a:ext cx="304800" cy="177800"/>
          </a:xfrm>
          <a:prstGeom prst="triangl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微软雅黑" panose="020B0503020204020204" charset="-122"/>
            </a:endParaRPr>
          </a:p>
        </p:txBody>
      </p:sp>
      <p:sp>
        <p:nvSpPr>
          <p:cNvPr id="35" name="任意多边形 34"/>
          <p:cNvSpPr/>
          <p:nvPr>
            <p:custDataLst>
              <p:tags r:id="rId9"/>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FDFA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ln>
            <a:solidFill>
              <a:srgbClr val="FDFAF6"/>
            </a:solidFill>
          </a:ln>
        </p:spPr>
        <p:style>
          <a:lnRef idx="1">
            <a:schemeClr val="accent1"/>
          </a:lnRef>
          <a:fillRef idx="0">
            <a:schemeClr val="accent1"/>
          </a:fillRef>
          <a:effectRef idx="0">
            <a:schemeClr val="accent1"/>
          </a:effectRef>
          <a:fontRef idx="minor">
            <a:schemeClr val="tx1"/>
          </a:fontRef>
        </p:style>
      </p:cxnSp>
      <p:pic>
        <p:nvPicPr>
          <p:cNvPr id="27668" name="图片 10" descr="logo"/>
          <p:cNvPicPr>
            <a:picLocks noChangeAspect="1"/>
          </p:cNvPicPr>
          <p:nvPr/>
        </p:nvPicPr>
        <p:blipFill>
          <a:blip r:embed="rId16">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799258" cy="430887"/>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chemeClr val="bg1"/>
                </a:solidFill>
                <a:latin typeface="Arial" panose="020B0604020202020204" pitchFamily="34" charset="0"/>
                <a:ea typeface="微软雅黑" panose="020B0503020204020204" charset="-122"/>
                <a:sym typeface="Arial" panose="020B0604020202020204" pitchFamily="34" charset="0"/>
              </a:rPr>
              <a:t>问题发现</a:t>
            </a:r>
          </a:p>
        </p:txBody>
      </p:sp>
      <p:sp>
        <p:nvSpPr>
          <p:cNvPr id="30" name="文本框 10">
            <a:extLst>
              <a:ext uri="{FF2B5EF4-FFF2-40B4-BE49-F238E27FC236}">
                <a16:creationId xmlns:a16="http://schemas.microsoft.com/office/drawing/2014/main" id="{88E8E984-7782-5B4E-9580-6B487570CFAE}"/>
              </a:ext>
            </a:extLst>
          </p:cNvPr>
          <p:cNvSpPr txBox="1"/>
          <p:nvPr>
            <p:custDataLst>
              <p:tags r:id="rId10"/>
            </p:custDataLst>
          </p:nvPr>
        </p:nvSpPr>
        <p:spPr>
          <a:xfrm>
            <a:off x="9063394" y="2792234"/>
            <a:ext cx="2116138" cy="461665"/>
          </a:xfrm>
          <a:prstGeom prst="rect">
            <a:avLst/>
          </a:prstGeom>
          <a:noFill/>
          <a:ln w="9525">
            <a:noFill/>
          </a:ln>
        </p:spPr>
        <p:txBody>
          <a:bodyPr wrap="square" anchor="t" anchorCtr="0">
            <a:spAutoFit/>
          </a:bodyPr>
          <a:lstStyle/>
          <a:p>
            <a:pPr algn="ctr"/>
            <a:r>
              <a:rPr lang="zh-CN" altLang="en-US" sz="2400" b="1" dirty="0">
                <a:solidFill>
                  <a:srgbClr val="B57144"/>
                </a:solidFill>
                <a:latin typeface="微软雅黑" panose="020B0503020204020204" charset="-122"/>
                <a:ea typeface="微软雅黑" panose="020B0503020204020204" charset="-122"/>
              </a:rPr>
              <a:t>地图功能有限</a:t>
            </a:r>
          </a:p>
        </p:txBody>
      </p:sp>
      <p:sp>
        <p:nvSpPr>
          <p:cNvPr id="31" name="文本框 30">
            <a:extLst>
              <a:ext uri="{FF2B5EF4-FFF2-40B4-BE49-F238E27FC236}">
                <a16:creationId xmlns:a16="http://schemas.microsoft.com/office/drawing/2014/main" id="{A0F5837C-7DA8-744B-9CB6-5A1F0D256994}"/>
              </a:ext>
            </a:extLst>
          </p:cNvPr>
          <p:cNvSpPr txBox="1"/>
          <p:nvPr>
            <p:custDataLst>
              <p:tags r:id="rId11"/>
            </p:custDataLst>
          </p:nvPr>
        </p:nvSpPr>
        <p:spPr>
          <a:xfrm>
            <a:off x="8835943" y="3562207"/>
            <a:ext cx="2624138" cy="26271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zh-CN" altLang="en-US" sz="1400" noProof="1">
                <a:solidFill>
                  <a:schemeClr val="dk1">
                    <a:lumMod val="75000"/>
                    <a:lumOff val="25000"/>
                  </a:schemeClr>
                </a:solidFill>
                <a:latin typeface="宋体" panose="02010600030101010101" pitchFamily="2" charset="-122"/>
                <a:ea typeface="宋体" panose="02010600030101010101" pitchFamily="2" charset="-122"/>
                <a:cs typeface="+mn-cs"/>
              </a:rPr>
              <a:t>当前各大主流地图应用，虽然都有地点评论功能，但其提供的信息形式和内容有限。食堂菜品哪个好吃？校园巴士在哪停靠？</a:t>
            </a:r>
            <a:endParaRPr lang="en-US" altLang="zh-CN" sz="1400" noProof="1">
              <a:solidFill>
                <a:schemeClr val="dk1">
                  <a:lumMod val="75000"/>
                  <a:lumOff val="25000"/>
                </a:schemeClr>
              </a:solidFill>
              <a:latin typeface="宋体" panose="02010600030101010101" pitchFamily="2" charset="-122"/>
              <a:ea typeface="宋体" panose="02010600030101010101" pitchFamily="2" charset="-122"/>
              <a:cs typeface="+mn-cs"/>
            </a:endParaRPr>
          </a:p>
          <a:p>
            <a:pPr marL="285750" indent="-285750">
              <a:lnSpc>
                <a:spcPct val="150000"/>
              </a:lnSpc>
              <a:buFont typeface="Arial" panose="020B0604020202020204" pitchFamily="34" charset="0"/>
              <a:buChar char="•"/>
            </a:pPr>
            <a:r>
              <a:rPr lang="zh-CN" altLang="en-US" sz="1400" noProof="1">
                <a:solidFill>
                  <a:schemeClr val="dk1">
                    <a:lumMod val="75000"/>
                    <a:lumOff val="25000"/>
                  </a:schemeClr>
                </a:solidFill>
                <a:latin typeface="宋体" panose="02010600030101010101" pitchFamily="2" charset="-122"/>
                <a:ea typeface="宋体" panose="02010600030101010101" pitchFamily="2" charset="-122"/>
                <a:cs typeface="+mn-cs"/>
              </a:rPr>
              <a:t>如果没有为校园量身定制的平台，很难满足广大师生的需求。</a:t>
            </a:r>
            <a:endParaRPr lang="en-US" sz="1400" noProof="1">
              <a:solidFill>
                <a:schemeClr val="dk1">
                  <a:lumMod val="75000"/>
                  <a:lumOff val="25000"/>
                </a:schemeClr>
              </a:solidFill>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3813224" y="1835838"/>
            <a:ext cx="1135063" cy="418782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latin typeface="字魂58号-创中黑" pitchFamily="2" charset="-122"/>
              <a:ea typeface="字魂58号-创中黑" pitchFamily="2" charset="-122"/>
            </a:endParaRPr>
          </a:p>
        </p:txBody>
      </p:sp>
      <p:sp>
        <p:nvSpPr>
          <p:cNvPr id="6" name="矩形 5"/>
          <p:cNvSpPr/>
          <p:nvPr>
            <p:custDataLst>
              <p:tags r:id="rId2"/>
            </p:custDataLst>
          </p:nvPr>
        </p:nvSpPr>
        <p:spPr>
          <a:xfrm flipH="1">
            <a:off x="5599420" y="1835838"/>
            <a:ext cx="209550" cy="30003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dk1">
                  <a:lumMod val="75000"/>
                  <a:lumOff val="25000"/>
                </a:schemeClr>
              </a:solidFill>
              <a:latin typeface="字魂58号-创中黑" pitchFamily="2" charset="-122"/>
              <a:ea typeface="字魂58号-创中黑" pitchFamily="2" charset="-122"/>
            </a:endParaRPr>
          </a:p>
        </p:txBody>
      </p:sp>
      <p:sp>
        <p:nvSpPr>
          <p:cNvPr id="35" name="任意多边形 34"/>
          <p:cNvSpPr/>
          <p:nvPr>
            <p:custDataLst>
              <p:tags r:id="rId3"/>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751" name="文本框 10"/>
          <p:cNvSpPr txBox="1"/>
          <p:nvPr>
            <p:custDataLst>
              <p:tags r:id="rId4"/>
            </p:custDataLst>
          </p:nvPr>
        </p:nvSpPr>
        <p:spPr>
          <a:xfrm>
            <a:off x="6096000" y="1755024"/>
            <a:ext cx="1668144" cy="461665"/>
          </a:xfrm>
          <a:prstGeom prst="rect">
            <a:avLst/>
          </a:prstGeom>
          <a:noFill/>
          <a:ln w="9525">
            <a:noFill/>
          </a:ln>
        </p:spPr>
        <p:txBody>
          <a:bodyPr wrap="square" anchor="t" anchorCtr="0">
            <a:spAutoFit/>
          </a:bodyPr>
          <a:lstStyle/>
          <a:p>
            <a:pPr algn="dist"/>
            <a:r>
              <a:rPr lang="zh-CN" altLang="en-US" sz="2400" b="1" dirty="0">
                <a:solidFill>
                  <a:srgbClr val="B57144"/>
                </a:solidFill>
                <a:latin typeface="微软雅黑" panose="020B0503020204020204" charset="-122"/>
                <a:ea typeface="微软雅黑" panose="020B0503020204020204" charset="-122"/>
              </a:rPr>
              <a:t>灵感来源</a:t>
            </a:r>
          </a:p>
        </p:txBody>
      </p:sp>
      <p:sp>
        <p:nvSpPr>
          <p:cNvPr id="2" name="文本框 1"/>
          <p:cNvSpPr txBox="1"/>
          <p:nvPr>
            <p:custDataLst>
              <p:tags r:id="rId5"/>
            </p:custDataLst>
          </p:nvPr>
        </p:nvSpPr>
        <p:spPr>
          <a:xfrm>
            <a:off x="5561423" y="2519877"/>
            <a:ext cx="5641777" cy="261994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en-US" sz="1600" noProof="1">
                <a:solidFill>
                  <a:schemeClr val="dk1">
                    <a:lumMod val="75000"/>
                    <a:lumOff val="25000"/>
                  </a:schemeClr>
                </a:solidFill>
                <a:latin typeface="宋体" panose="02010600030101010101" pitchFamily="2" charset="-122"/>
              </a:rPr>
              <a:t>由当下热门游戏</a:t>
            </a:r>
            <a:r>
              <a:rPr lang="en-US" altLang="zh-CN" sz="1600" noProof="1">
                <a:solidFill>
                  <a:schemeClr val="dk1">
                    <a:lumMod val="75000"/>
                    <a:lumOff val="25000"/>
                  </a:schemeClr>
                </a:solidFill>
                <a:latin typeface="宋体" panose="02010600030101010101" pitchFamily="2" charset="-122"/>
              </a:rPr>
              <a:t>《</a:t>
            </a:r>
            <a:r>
              <a:rPr lang="zh-CN" altLang="en-US" sz="1600" noProof="1">
                <a:solidFill>
                  <a:schemeClr val="dk1">
                    <a:lumMod val="75000"/>
                    <a:lumOff val="25000"/>
                  </a:schemeClr>
                </a:solidFill>
                <a:latin typeface="宋体" panose="02010600030101010101" pitchFamily="2" charset="-122"/>
              </a:rPr>
              <a:t>原神</a:t>
            </a:r>
            <a:r>
              <a:rPr lang="en-US" altLang="zh-CN" sz="1600" noProof="1">
                <a:solidFill>
                  <a:schemeClr val="dk1">
                    <a:lumMod val="75000"/>
                    <a:lumOff val="25000"/>
                  </a:schemeClr>
                </a:solidFill>
                <a:latin typeface="宋体" panose="02010600030101010101" pitchFamily="2" charset="-122"/>
              </a:rPr>
              <a:t>》</a:t>
            </a:r>
            <a:r>
              <a:rPr lang="zh-CN" altLang="en-US" sz="1600" noProof="1">
                <a:solidFill>
                  <a:schemeClr val="dk1">
                    <a:lumMod val="75000"/>
                    <a:lumOff val="25000"/>
                  </a:schemeClr>
                </a:solidFill>
                <a:latin typeface="宋体" panose="02010600030101010101" pitchFamily="2" charset="-122"/>
              </a:rPr>
              <a:t>官方团队开发的辅助地图工具“米游社</a:t>
            </a:r>
            <a:r>
              <a:rPr lang="en-US" altLang="zh-CN" sz="1600" noProof="1">
                <a:solidFill>
                  <a:schemeClr val="dk1">
                    <a:lumMod val="75000"/>
                    <a:lumOff val="25000"/>
                  </a:schemeClr>
                </a:solidFill>
                <a:latin typeface="宋体" panose="02010600030101010101" pitchFamily="2" charset="-122"/>
              </a:rPr>
              <a:t>-</a:t>
            </a:r>
            <a:r>
              <a:rPr lang="zh-CN" altLang="en-US" sz="1600" noProof="1">
                <a:solidFill>
                  <a:schemeClr val="dk1">
                    <a:lumMod val="75000"/>
                    <a:lumOff val="25000"/>
                  </a:schemeClr>
                </a:solidFill>
                <a:latin typeface="宋体" panose="02010600030101010101" pitchFamily="2" charset="-122"/>
              </a:rPr>
              <a:t>大地图”功能，是一个基于地图</a:t>
            </a:r>
            <a:r>
              <a:rPr lang="zh-CN" altLang="en-US" sz="1600" b="1" noProof="1">
                <a:solidFill>
                  <a:srgbClr val="BC8F69"/>
                </a:solidFill>
                <a:latin typeface="宋体" panose="02010600030101010101" pitchFamily="2" charset="-122"/>
              </a:rPr>
              <a:t>地点标注</a:t>
            </a:r>
            <a:r>
              <a:rPr lang="zh-CN" altLang="en-US" sz="1600" noProof="1">
                <a:solidFill>
                  <a:schemeClr val="dk1">
                    <a:lumMod val="75000"/>
                    <a:lumOff val="25000"/>
                  </a:schemeClr>
                </a:solidFill>
                <a:latin typeface="宋体" panose="02010600030101010101" pitchFamily="2" charset="-122"/>
              </a:rPr>
              <a:t>的平台，旨在帮助玩家更好的找到游戏内指定内容的所在地点。这些地点均</a:t>
            </a:r>
            <a:r>
              <a:rPr lang="zh-CN" altLang="en-US" sz="1600" b="1" noProof="1">
                <a:solidFill>
                  <a:srgbClr val="BC8F69"/>
                </a:solidFill>
                <a:latin typeface="宋体" panose="02010600030101010101" pitchFamily="2" charset="-122"/>
              </a:rPr>
              <a:t>由有经验的用户上传</a:t>
            </a:r>
            <a:r>
              <a:rPr lang="zh-CN" altLang="en-US" sz="1600" noProof="1">
                <a:solidFill>
                  <a:schemeClr val="dk1">
                    <a:lumMod val="75000"/>
                    <a:lumOff val="25000"/>
                  </a:schemeClr>
                </a:solidFill>
                <a:latin typeface="宋体" panose="02010600030101010101" pitchFamily="2" charset="-122"/>
              </a:rPr>
              <a:t>，并且能在地点标注</a:t>
            </a:r>
            <a:r>
              <a:rPr lang="zh-CN" altLang="en-US" sz="1600" b="1" noProof="1">
                <a:solidFill>
                  <a:srgbClr val="BC8F69"/>
                </a:solidFill>
                <a:latin typeface="宋体" panose="02010600030101010101" pitchFamily="2" charset="-122"/>
              </a:rPr>
              <a:t>辅助信息</a:t>
            </a:r>
            <a:r>
              <a:rPr lang="zh-CN" altLang="en-US" sz="1600" noProof="1">
                <a:solidFill>
                  <a:schemeClr val="dk1">
                    <a:lumMod val="75000"/>
                    <a:lumOff val="25000"/>
                  </a:schemeClr>
                </a:solidFill>
                <a:latin typeface="宋体" panose="02010600030101010101" pitchFamily="2" charset="-122"/>
              </a:rPr>
              <a:t>。</a:t>
            </a:r>
            <a:endParaRPr lang="en-US" sz="1600" noProof="1">
              <a:solidFill>
                <a:schemeClr val="dk1">
                  <a:lumMod val="75000"/>
                  <a:lumOff val="25000"/>
                </a:schemeClr>
              </a:solidFill>
              <a:latin typeface="宋体" panose="02010600030101010101" pitchFamily="2" charset="-122"/>
            </a:endParaRPr>
          </a:p>
          <a:p>
            <a:pPr marL="285750" indent="-285750">
              <a:lnSpc>
                <a:spcPct val="150000"/>
              </a:lnSpc>
              <a:buFont typeface="Arial" panose="020B0604020202020204" pitchFamily="34" charset="0"/>
              <a:buChar char="•"/>
            </a:pPr>
            <a:r>
              <a:rPr lang="en-US" sz="1600" noProof="1">
                <a:solidFill>
                  <a:schemeClr val="dk1">
                    <a:lumMod val="75000"/>
                    <a:lumOff val="25000"/>
                  </a:schemeClr>
                </a:solidFill>
                <a:latin typeface="宋体" panose="02010600030101010101" pitchFamily="2" charset="-122"/>
              </a:rPr>
              <a:t>我们的想法是将游戏地图的信息展示方式迁移到现实应用</a:t>
            </a:r>
            <a:r>
              <a:rPr lang="zh-CN" altLang="en-US" sz="1600" noProof="1">
                <a:solidFill>
                  <a:schemeClr val="dk1">
                    <a:lumMod val="75000"/>
                    <a:lumOff val="25000"/>
                  </a:schemeClr>
                </a:solidFill>
                <a:latin typeface="宋体" panose="02010600030101010101" pitchFamily="2" charset="-122"/>
              </a:rPr>
              <a:t>，为现实中的问题提供更便利的解决方式。</a:t>
            </a:r>
            <a:endParaRPr lang="en-US" sz="1600" noProof="1">
              <a:solidFill>
                <a:schemeClr val="dk1">
                  <a:lumMod val="75000"/>
                  <a:lumOff val="25000"/>
                </a:schemeClr>
              </a:solidFill>
              <a:latin typeface="宋体" panose="02010600030101010101" pitchFamily="2" charset="-122"/>
              <a:cs typeface="+mn-cs"/>
            </a:endParaRPr>
          </a:p>
        </p:txBody>
      </p:sp>
      <p:pic>
        <p:nvPicPr>
          <p:cNvPr id="31753" name="图片 10" descr="logo"/>
          <p:cNvPicPr>
            <a:picLocks noChangeAspect="1"/>
          </p:cNvPicPr>
          <p:nvPr/>
        </p:nvPicPr>
        <p:blipFill>
          <a:blip r:embed="rId8">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849120"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rgbClr val="B57144"/>
                </a:solidFill>
                <a:latin typeface="Arial" panose="020B0604020202020204" pitchFamily="34" charset="0"/>
                <a:ea typeface="微软雅黑" panose="020B0503020204020204" charset="-122"/>
                <a:sym typeface="Arial" panose="020B0604020202020204" pitchFamily="34" charset="0"/>
              </a:rPr>
              <a:t>项目介绍</a:t>
            </a:r>
          </a:p>
        </p:txBody>
      </p:sp>
      <p:pic>
        <p:nvPicPr>
          <p:cNvPr id="7" name="图片 6">
            <a:extLst>
              <a:ext uri="{FF2B5EF4-FFF2-40B4-BE49-F238E27FC236}">
                <a16:creationId xmlns:a16="http://schemas.microsoft.com/office/drawing/2014/main" id="{B22A4813-9EE4-DD4D-AA09-99BEC329E2B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7877" y="1315337"/>
            <a:ext cx="2050066" cy="4524285"/>
          </a:xfrm>
          <a:prstGeom prst="rect">
            <a:avLst/>
          </a:prstGeom>
        </p:spPr>
      </p:pic>
      <p:pic>
        <p:nvPicPr>
          <p:cNvPr id="9" name="图片 8">
            <a:extLst>
              <a:ext uri="{FF2B5EF4-FFF2-40B4-BE49-F238E27FC236}">
                <a16:creationId xmlns:a16="http://schemas.microsoft.com/office/drawing/2014/main" id="{672C1904-232F-DF4A-8815-97EB334CD30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72009" y="1980049"/>
            <a:ext cx="2194133" cy="4842225"/>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3813224" y="1835838"/>
            <a:ext cx="1135063" cy="418782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latin typeface="字魂58号-创中黑" pitchFamily="2" charset="-122"/>
              <a:ea typeface="字魂58号-创中黑" pitchFamily="2" charset="-122"/>
            </a:endParaRPr>
          </a:p>
        </p:txBody>
      </p:sp>
      <p:sp>
        <p:nvSpPr>
          <p:cNvPr id="6" name="矩形 5"/>
          <p:cNvSpPr/>
          <p:nvPr>
            <p:custDataLst>
              <p:tags r:id="rId2"/>
            </p:custDataLst>
          </p:nvPr>
        </p:nvSpPr>
        <p:spPr>
          <a:xfrm flipH="1">
            <a:off x="5599420" y="1835838"/>
            <a:ext cx="209550" cy="30003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dk1">
                  <a:lumMod val="75000"/>
                  <a:lumOff val="25000"/>
                </a:schemeClr>
              </a:solidFill>
              <a:latin typeface="字魂58号-创中黑" pitchFamily="2" charset="-122"/>
              <a:ea typeface="字魂58号-创中黑" pitchFamily="2" charset="-122"/>
            </a:endParaRPr>
          </a:p>
        </p:txBody>
      </p:sp>
      <p:sp>
        <p:nvSpPr>
          <p:cNvPr id="35" name="任意多边形 34"/>
          <p:cNvSpPr/>
          <p:nvPr>
            <p:custDataLst>
              <p:tags r:id="rId3"/>
            </p:custDataLst>
          </p:nvPr>
        </p:nvSpPr>
        <p:spPr>
          <a:xfrm>
            <a:off x="3175" y="404813"/>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a:off x="346075" y="404813"/>
            <a:ext cx="276225"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751" name="文本框 10"/>
          <p:cNvSpPr txBox="1"/>
          <p:nvPr>
            <p:custDataLst>
              <p:tags r:id="rId4"/>
            </p:custDataLst>
          </p:nvPr>
        </p:nvSpPr>
        <p:spPr>
          <a:xfrm>
            <a:off x="6096000" y="1755024"/>
            <a:ext cx="2050066" cy="461665"/>
          </a:xfrm>
          <a:prstGeom prst="rect">
            <a:avLst/>
          </a:prstGeom>
          <a:noFill/>
          <a:ln w="9525">
            <a:noFill/>
          </a:ln>
        </p:spPr>
        <p:txBody>
          <a:bodyPr wrap="square" anchor="t" anchorCtr="0">
            <a:spAutoFit/>
          </a:bodyPr>
          <a:lstStyle/>
          <a:p>
            <a:pPr algn="dist"/>
            <a:r>
              <a:rPr lang="zh-CN" altLang="en-US" sz="2400" b="1" dirty="0">
                <a:solidFill>
                  <a:srgbClr val="B57144"/>
                </a:solidFill>
                <a:latin typeface="微软雅黑" panose="020B0503020204020204" charset="-122"/>
                <a:ea typeface="微软雅黑" panose="020B0503020204020204" charset="-122"/>
              </a:rPr>
              <a:t>可行性分析</a:t>
            </a:r>
          </a:p>
        </p:txBody>
      </p:sp>
      <p:sp>
        <p:nvSpPr>
          <p:cNvPr id="2" name="文本框 1"/>
          <p:cNvSpPr txBox="1"/>
          <p:nvPr>
            <p:custDataLst>
              <p:tags r:id="rId5"/>
            </p:custDataLst>
          </p:nvPr>
        </p:nvSpPr>
        <p:spPr>
          <a:xfrm>
            <a:off x="5561423" y="2519877"/>
            <a:ext cx="5641777" cy="29892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zh-CN" altLang="en-US" sz="1600" b="1" noProof="1">
                <a:solidFill>
                  <a:schemeClr val="dk1">
                    <a:lumMod val="75000"/>
                    <a:lumOff val="25000"/>
                  </a:schemeClr>
                </a:solidFill>
                <a:latin typeface="宋体" panose="02010600030101010101" pitchFamily="2" charset="-122"/>
                <a:cs typeface="+mn-cs"/>
              </a:rPr>
              <a:t>经济：</a:t>
            </a:r>
            <a:r>
              <a:rPr lang="zh-CN" altLang="en-US" sz="1600" noProof="1">
                <a:solidFill>
                  <a:schemeClr val="dk1">
                    <a:lumMod val="75000"/>
                    <a:lumOff val="25000"/>
                  </a:schemeClr>
                </a:solidFill>
                <a:latin typeface="宋体" panose="02010600030101010101" pitchFamily="2" charset="-122"/>
                <a:cs typeface="+mn-cs"/>
              </a:rPr>
              <a:t>主要成本为服务器成本，在学生可负担的范围之内。</a:t>
            </a:r>
            <a:endParaRPr lang="en-US" altLang="zh-CN" sz="1600" noProof="1">
              <a:solidFill>
                <a:schemeClr val="dk1">
                  <a:lumMod val="75000"/>
                  <a:lumOff val="25000"/>
                </a:schemeClr>
              </a:solidFill>
              <a:latin typeface="宋体" panose="02010600030101010101" pitchFamily="2" charset="-122"/>
              <a:cs typeface="+mn-cs"/>
            </a:endParaRPr>
          </a:p>
          <a:p>
            <a:pPr marL="285750" indent="-285750">
              <a:lnSpc>
                <a:spcPct val="150000"/>
              </a:lnSpc>
              <a:buFont typeface="Arial" panose="020B0604020202020204" pitchFamily="34" charset="0"/>
              <a:buChar char="•"/>
            </a:pPr>
            <a:r>
              <a:rPr lang="zh-CN" altLang="en-US" sz="1600" b="1" noProof="1">
                <a:solidFill>
                  <a:schemeClr val="dk1">
                    <a:lumMod val="75000"/>
                    <a:lumOff val="25000"/>
                  </a:schemeClr>
                </a:solidFill>
                <a:latin typeface="宋体" panose="02010600030101010101" pitchFamily="2" charset="-122"/>
              </a:rPr>
              <a:t>技术：</a:t>
            </a:r>
            <a:r>
              <a:rPr lang="zh-CN" altLang="en-US" sz="1600" noProof="1">
                <a:solidFill>
                  <a:schemeClr val="dk1">
                    <a:lumMod val="75000"/>
                    <a:lumOff val="25000"/>
                  </a:schemeClr>
                </a:solidFill>
                <a:latin typeface="宋体" panose="02010600030101010101" pitchFamily="2" charset="-122"/>
              </a:rPr>
              <a:t>小组成员大都有前端或小程序开发经验，在人员技术能力层面可行。关于校园地图的绘制，有现成的</a:t>
            </a:r>
            <a:r>
              <a:rPr lang="en-US" altLang="zh-CN" sz="1600" noProof="1">
                <a:solidFill>
                  <a:schemeClr val="dk1">
                    <a:lumMod val="75000"/>
                    <a:lumOff val="25000"/>
                  </a:schemeClr>
                </a:solidFill>
                <a:latin typeface="宋体" panose="02010600030101010101" pitchFamily="2" charset="-122"/>
              </a:rPr>
              <a:t>API</a:t>
            </a:r>
            <a:r>
              <a:rPr lang="zh-CN" altLang="en-US" sz="1600" noProof="1">
                <a:solidFill>
                  <a:schemeClr val="dk1">
                    <a:lumMod val="75000"/>
                    <a:lumOff val="25000"/>
                  </a:schemeClr>
                </a:solidFill>
                <a:latin typeface="宋体" panose="02010600030101010101" pitchFamily="2" charset="-122"/>
              </a:rPr>
              <a:t>可用，不存在过高的技术难点。</a:t>
            </a:r>
            <a:endParaRPr lang="en-US" altLang="zh-CN" sz="1600" noProof="1">
              <a:solidFill>
                <a:schemeClr val="dk1">
                  <a:lumMod val="75000"/>
                  <a:lumOff val="25000"/>
                </a:schemeClr>
              </a:solidFill>
              <a:latin typeface="宋体" panose="02010600030101010101" pitchFamily="2" charset="-122"/>
            </a:endParaRPr>
          </a:p>
          <a:p>
            <a:pPr marL="285750" indent="-285750">
              <a:lnSpc>
                <a:spcPct val="150000"/>
              </a:lnSpc>
              <a:buFont typeface="Arial" panose="020B0604020202020204" pitchFamily="34" charset="0"/>
              <a:buChar char="•"/>
            </a:pPr>
            <a:r>
              <a:rPr lang="zh-CN" altLang="en-US" sz="1600" b="1" noProof="1">
                <a:solidFill>
                  <a:schemeClr val="dk1">
                    <a:lumMod val="75000"/>
                    <a:lumOff val="25000"/>
                  </a:schemeClr>
                </a:solidFill>
                <a:latin typeface="宋体" panose="02010600030101010101" pitchFamily="2" charset="-122"/>
                <a:cs typeface="+mn-cs"/>
              </a:rPr>
              <a:t>社会：</a:t>
            </a:r>
            <a:r>
              <a:rPr lang="zh-CN" altLang="en-US" sz="1600" noProof="1">
                <a:solidFill>
                  <a:schemeClr val="dk1">
                    <a:lumMod val="75000"/>
                    <a:lumOff val="25000"/>
                  </a:schemeClr>
                </a:solidFill>
                <a:latin typeface="宋体" panose="02010600030101010101" pitchFamily="2" charset="-122"/>
                <a:cs typeface="+mn-cs"/>
              </a:rPr>
              <a:t>本系统出发点良好，旨在方便校内师生和游客的生活，没有反社会倾向。但由于其开放信息平台的特性，需要对部分用户上传内容加以审核和管制。</a:t>
            </a:r>
            <a:endParaRPr lang="en-US" altLang="zh-CN" sz="1600" noProof="1">
              <a:solidFill>
                <a:schemeClr val="dk1">
                  <a:lumMod val="75000"/>
                  <a:lumOff val="25000"/>
                </a:schemeClr>
              </a:solidFill>
              <a:latin typeface="宋体" panose="02010600030101010101" pitchFamily="2" charset="-122"/>
              <a:cs typeface="+mn-cs"/>
            </a:endParaRPr>
          </a:p>
          <a:p>
            <a:pPr marL="285750" indent="-285750">
              <a:lnSpc>
                <a:spcPct val="150000"/>
              </a:lnSpc>
              <a:buFont typeface="Arial" panose="020B0604020202020204" pitchFamily="34" charset="0"/>
              <a:buChar char="•"/>
            </a:pPr>
            <a:r>
              <a:rPr lang="en-US" sz="1600" b="1" noProof="1">
                <a:solidFill>
                  <a:schemeClr val="dk1">
                    <a:lumMod val="75000"/>
                    <a:lumOff val="25000"/>
                  </a:schemeClr>
                </a:solidFill>
                <a:latin typeface="宋体" panose="02010600030101010101" pitchFamily="2" charset="-122"/>
                <a:cs typeface="+mn-cs"/>
              </a:rPr>
              <a:t>法律</a:t>
            </a:r>
            <a:r>
              <a:rPr lang="zh-CN" altLang="en-US" sz="1600" b="1" noProof="1">
                <a:solidFill>
                  <a:schemeClr val="dk1">
                    <a:lumMod val="75000"/>
                    <a:lumOff val="25000"/>
                  </a:schemeClr>
                </a:solidFill>
                <a:latin typeface="宋体" panose="02010600030101010101" pitchFamily="2" charset="-122"/>
                <a:cs typeface="+mn-cs"/>
              </a:rPr>
              <a:t>：</a:t>
            </a:r>
            <a:r>
              <a:rPr lang="zh-CN" altLang="en-US" sz="1600" noProof="1">
                <a:solidFill>
                  <a:schemeClr val="dk1">
                    <a:lumMod val="75000"/>
                    <a:lumOff val="25000"/>
                  </a:schemeClr>
                </a:solidFill>
                <a:latin typeface="宋体" panose="02010600030101010101" pitchFamily="2" charset="-122"/>
                <a:cs typeface="+mn-cs"/>
              </a:rPr>
              <a:t>不违法。</a:t>
            </a:r>
            <a:endParaRPr lang="en-US" sz="1600" noProof="1">
              <a:solidFill>
                <a:schemeClr val="dk1">
                  <a:lumMod val="75000"/>
                  <a:lumOff val="25000"/>
                </a:schemeClr>
              </a:solidFill>
              <a:latin typeface="宋体" panose="02010600030101010101" pitchFamily="2" charset="-122"/>
              <a:cs typeface="+mn-cs"/>
            </a:endParaRPr>
          </a:p>
        </p:txBody>
      </p:sp>
      <p:pic>
        <p:nvPicPr>
          <p:cNvPr id="31753" name="图片 10" descr="logo"/>
          <p:cNvPicPr>
            <a:picLocks noChangeAspect="1"/>
          </p:cNvPicPr>
          <p:nvPr/>
        </p:nvPicPr>
        <p:blipFill>
          <a:blip r:embed="rId8">
            <a:lum bright="6000"/>
          </a:blip>
          <a:srcRect r="65277" b="-8884"/>
          <a:stretch>
            <a:fillRect/>
          </a:stretch>
        </p:blipFill>
        <p:spPr>
          <a:xfrm>
            <a:off x="11280775" y="287338"/>
            <a:ext cx="625475" cy="627062"/>
          </a:xfrm>
          <a:prstGeom prst="rect">
            <a:avLst/>
          </a:prstGeom>
          <a:noFill/>
          <a:ln w="9525">
            <a:noFill/>
          </a:ln>
        </p:spPr>
      </p:pic>
      <p:sp>
        <p:nvSpPr>
          <p:cNvPr id="43014" name="Content Placeholder 2"/>
          <p:cNvSpPr txBox="1"/>
          <p:nvPr/>
        </p:nvSpPr>
        <p:spPr>
          <a:xfrm>
            <a:off x="768350" y="444500"/>
            <a:ext cx="1849120" cy="430530"/>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rgbClr val="B57144"/>
                </a:solidFill>
                <a:latin typeface="Arial" panose="020B0604020202020204" pitchFamily="34" charset="0"/>
                <a:ea typeface="微软雅黑" panose="020B0503020204020204" charset="-122"/>
                <a:sym typeface="Arial" panose="020B0604020202020204" pitchFamily="34" charset="0"/>
              </a:rPr>
              <a:t>项目介绍</a:t>
            </a:r>
          </a:p>
        </p:txBody>
      </p:sp>
      <p:pic>
        <p:nvPicPr>
          <p:cNvPr id="5" name="图片 4">
            <a:extLst>
              <a:ext uri="{FF2B5EF4-FFF2-40B4-BE49-F238E27FC236}">
                <a16:creationId xmlns:a16="http://schemas.microsoft.com/office/drawing/2014/main" id="{0A9E1D17-75A1-DB40-839E-4B87FC0E076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8351" y="1196752"/>
            <a:ext cx="3486568" cy="4641311"/>
          </a:xfrm>
          <a:prstGeom prst="rect">
            <a:avLst/>
          </a:prstGeom>
        </p:spPr>
      </p:pic>
    </p:spTree>
    <p:extLst>
      <p:ext uri="{BB962C8B-B14F-4D97-AF65-F5344CB8AC3E}">
        <p14:creationId xmlns:p14="http://schemas.microsoft.com/office/powerpoint/2010/main" val="11936678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IMG_258"/>
          <p:cNvPicPr>
            <a:picLocks noChangeAspect="1"/>
          </p:cNvPicPr>
          <p:nvPr/>
        </p:nvPicPr>
        <p:blipFill>
          <a:blip r:embed="rId12"/>
          <a:srcRect l="5270" t="-23" r="60516" b="23"/>
          <a:stretch>
            <a:fillRect/>
          </a:stretch>
        </p:blipFill>
        <p:spPr>
          <a:xfrm>
            <a:off x="619760" y="635"/>
            <a:ext cx="3466465" cy="6857365"/>
          </a:xfrm>
          <a:prstGeom prst="parallelogram">
            <a:avLst>
              <a:gd name="adj" fmla="val 26936"/>
            </a:avLst>
          </a:prstGeom>
          <a:noFill/>
          <a:ln w="9525">
            <a:noFill/>
          </a:ln>
        </p:spPr>
      </p:pic>
      <p:sp>
        <p:nvSpPr>
          <p:cNvPr id="9" name="平行四边形 8"/>
          <p:cNvSpPr/>
          <p:nvPr>
            <p:custDataLst>
              <p:tags r:id="rId1"/>
            </p:custDataLst>
          </p:nvPr>
        </p:nvSpPr>
        <p:spPr>
          <a:xfrm>
            <a:off x="623888" y="0"/>
            <a:ext cx="3462338" cy="6858000"/>
          </a:xfrm>
          <a:prstGeom prst="parallelogram">
            <a:avLst>
              <a:gd name="adj" fmla="val 26285"/>
            </a:avLst>
          </a:prstGeom>
          <a:solidFill>
            <a:schemeClr val="tx2">
              <a:lumMod val="9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chemeClr val="lt1"/>
              </a:solidFill>
            </a:endParaRPr>
          </a:p>
        </p:txBody>
      </p:sp>
      <p:cxnSp>
        <p:nvCxnSpPr>
          <p:cNvPr id="10" name="直接连接符 9"/>
          <p:cNvCxnSpPr/>
          <p:nvPr/>
        </p:nvCxnSpPr>
        <p:spPr>
          <a:xfrm flipH="1">
            <a:off x="407988" y="-26987"/>
            <a:ext cx="935038" cy="6911975"/>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664200" y="2852936"/>
            <a:ext cx="5341938" cy="11426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600" noProof="1">
                <a:solidFill>
                  <a:schemeClr val="dk1">
                    <a:lumMod val="75000"/>
                    <a:lumOff val="25000"/>
                  </a:schemeClr>
                </a:solidFill>
                <a:latin typeface="宋体" panose="02010600030101010101" pitchFamily="2" charset="-122"/>
              </a:rPr>
              <a:t>据我们所知</a:t>
            </a:r>
            <a:r>
              <a:rPr lang="zh-CN" altLang="en-US" sz="1600" noProof="1">
                <a:solidFill>
                  <a:schemeClr val="dk1">
                    <a:lumMod val="75000"/>
                    <a:lumOff val="25000"/>
                  </a:schemeClr>
                </a:solidFill>
                <a:latin typeface="宋体" panose="02010600030101010101" pitchFamily="2" charset="-122"/>
              </a:rPr>
              <a:t>，在武大范围内从未有过类似的综合地点信息服务。我们的项目将是首个集成多方位、多层次地点数据的“云上”武大地图应用。</a:t>
            </a:r>
            <a:endParaRPr lang="en-US" sz="1600" noProof="1">
              <a:solidFill>
                <a:schemeClr val="dk1">
                  <a:lumMod val="75000"/>
                  <a:lumOff val="25000"/>
                </a:schemeClr>
              </a:solidFill>
              <a:latin typeface="宋体" panose="02010600030101010101" pitchFamily="2" charset="-122"/>
              <a:cs typeface="+mn-cs"/>
            </a:endParaRPr>
          </a:p>
        </p:txBody>
      </p:sp>
      <p:sp>
        <p:nvSpPr>
          <p:cNvPr id="29701" name="文本框 10"/>
          <p:cNvSpPr txBox="1"/>
          <p:nvPr>
            <p:custDataLst>
              <p:tags r:id="rId3"/>
            </p:custDataLst>
          </p:nvPr>
        </p:nvSpPr>
        <p:spPr>
          <a:xfrm>
            <a:off x="4733132" y="2912121"/>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01</a:t>
            </a:r>
          </a:p>
        </p:txBody>
      </p:sp>
      <p:pic>
        <p:nvPicPr>
          <p:cNvPr id="29703" name="图片 10" descr="logo"/>
          <p:cNvPicPr>
            <a:picLocks noChangeAspect="1"/>
          </p:cNvPicPr>
          <p:nvPr/>
        </p:nvPicPr>
        <p:blipFill>
          <a:blip r:embed="rId13">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4"/>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algn="ctr" fontAlgn="base"/>
            <a:endParaRPr lang="zh-CN" altLang="en-US" sz="1895" strike="noStrike" noProof="1">
              <a:solidFill>
                <a:srgbClr val="7EC234"/>
              </a:solidFill>
              <a:latin typeface="Arial" panose="020B0604020202020204" pitchFamily="34" charset="0"/>
              <a:ea typeface="微软雅黑" panose="020B0503020204020204" charset="-122"/>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5"/>
            </p:custDataLst>
          </p:nvPr>
        </p:nvSpPr>
        <p:spPr>
          <a:xfrm>
            <a:off x="4583113" y="1606212"/>
            <a:ext cx="6984999" cy="85837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noProof="1">
                <a:solidFill>
                  <a:schemeClr val="dk1">
                    <a:lumMod val="75000"/>
                    <a:lumOff val="25000"/>
                  </a:schemeClr>
                </a:solidFill>
                <a:latin typeface="宋体" panose="02010600030101010101" pitchFamily="2" charset="-122"/>
                <a:cs typeface="+mn-cs"/>
              </a:rPr>
              <a:t>我们的项目</a:t>
            </a:r>
            <a:r>
              <a:rPr lang="zh-CN" altLang="en-US" noProof="1">
                <a:solidFill>
                  <a:schemeClr val="dk1">
                    <a:lumMod val="75000"/>
                    <a:lumOff val="25000"/>
                  </a:schemeClr>
                </a:solidFill>
                <a:latin typeface="宋体" panose="02010600030101010101" pitchFamily="2" charset="-122"/>
                <a:cs typeface="+mn-cs"/>
              </a:rPr>
              <a:t>“校园地图数字平台”，经过组内人员评估，有以下创新表现与价值：</a:t>
            </a:r>
            <a:endParaRPr lang="en-US" noProof="1">
              <a:solidFill>
                <a:schemeClr val="dk1">
                  <a:lumMod val="75000"/>
                  <a:lumOff val="25000"/>
                </a:schemeClr>
              </a:solidFill>
              <a:latin typeface="宋体" panose="02010600030101010101" pitchFamily="2" charset="-122"/>
              <a:cs typeface="+mn-cs"/>
            </a:endParaRPr>
          </a:p>
        </p:txBody>
      </p:sp>
      <p:cxnSp>
        <p:nvCxnSpPr>
          <p:cNvPr id="22" name="直接连接符 21"/>
          <p:cNvCxnSpPr/>
          <p:nvPr/>
        </p:nvCxnSpPr>
        <p:spPr>
          <a:xfrm>
            <a:off x="4584700" y="2636912"/>
            <a:ext cx="7616825" cy="0"/>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custDataLst>
              <p:tags r:id="rId6"/>
            </p:custDataLst>
          </p:nvPr>
        </p:nvSpPr>
        <p:spPr>
          <a:xfrm>
            <a:off x="5664200" y="4149080"/>
            <a:ext cx="5341938" cy="11426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600" noProof="1">
                <a:solidFill>
                  <a:schemeClr val="dk1">
                    <a:lumMod val="75000"/>
                    <a:lumOff val="25000"/>
                  </a:schemeClr>
                </a:solidFill>
                <a:latin typeface="宋体" panose="02010600030101010101" pitchFamily="2" charset="-122"/>
                <a:sym typeface="+mn-ea"/>
              </a:rPr>
              <a:t>虽然各种地图应用都提供了地点评论功能</a:t>
            </a:r>
            <a:r>
              <a:rPr lang="zh-CN" altLang="en-US" sz="1600" noProof="1">
                <a:solidFill>
                  <a:schemeClr val="dk1">
                    <a:lumMod val="75000"/>
                    <a:lumOff val="25000"/>
                  </a:schemeClr>
                </a:solidFill>
                <a:latin typeface="宋体" panose="02010600030101010101" pitchFamily="2" charset="-122"/>
                <a:sym typeface="+mn-ea"/>
              </a:rPr>
              <a:t>，但它们无法满足更加细化的校内生活需求。我们首次尝试了将地图与开放信息平台结合，保证了地图数据来源和种类的多样性。</a:t>
            </a:r>
            <a:endParaRPr lang="en-US" sz="1600" noProof="1">
              <a:solidFill>
                <a:schemeClr val="dk1">
                  <a:lumMod val="75000"/>
                  <a:lumOff val="25000"/>
                </a:schemeClr>
              </a:solidFill>
              <a:latin typeface="宋体" panose="02010600030101010101" pitchFamily="2" charset="-122"/>
              <a:cs typeface="+mn-cs"/>
            </a:endParaRPr>
          </a:p>
        </p:txBody>
      </p:sp>
      <p:sp>
        <p:nvSpPr>
          <p:cNvPr id="29709" name="文本框 10"/>
          <p:cNvSpPr txBox="1"/>
          <p:nvPr>
            <p:custDataLst>
              <p:tags r:id="rId7"/>
            </p:custDataLst>
          </p:nvPr>
        </p:nvSpPr>
        <p:spPr>
          <a:xfrm>
            <a:off x="4762389" y="4149080"/>
            <a:ext cx="777875" cy="646112"/>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02</a:t>
            </a:r>
          </a:p>
        </p:txBody>
      </p:sp>
      <p:sp>
        <p:nvSpPr>
          <p:cNvPr id="47" name="文本框 46"/>
          <p:cNvSpPr txBox="1"/>
          <p:nvPr>
            <p:custDataLst>
              <p:tags r:id="rId8"/>
            </p:custDataLst>
          </p:nvPr>
        </p:nvSpPr>
        <p:spPr>
          <a:xfrm>
            <a:off x="5664200" y="5464023"/>
            <a:ext cx="5341938" cy="77328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dirty="0">
                <a:solidFill>
                  <a:schemeClr val="dk1">
                    <a:lumMod val="75000"/>
                    <a:lumOff val="25000"/>
                  </a:schemeClr>
                </a:solidFill>
                <a:latin typeface="宋体" panose="02010600030101010101" pitchFamily="2" charset="-122"/>
                <a:sym typeface="+mn-ea"/>
              </a:rPr>
              <a:t>该项目在开发完成后，由于其数据来源为用户，因此可以较低成本地迁移应用到其他学校与园区，有较强的普适性。</a:t>
            </a:r>
            <a:endParaRPr lang="en-US" sz="1600" noProof="1">
              <a:solidFill>
                <a:schemeClr val="dk1">
                  <a:lumMod val="75000"/>
                  <a:lumOff val="25000"/>
                </a:schemeClr>
              </a:solidFill>
              <a:latin typeface="宋体" panose="02010600030101010101" pitchFamily="2" charset="-122"/>
              <a:cs typeface="+mn-cs"/>
            </a:endParaRPr>
          </a:p>
        </p:txBody>
      </p:sp>
      <p:sp>
        <p:nvSpPr>
          <p:cNvPr id="29711" name="文本框 10"/>
          <p:cNvSpPr txBox="1"/>
          <p:nvPr>
            <p:custDataLst>
              <p:tags r:id="rId9"/>
            </p:custDataLst>
          </p:nvPr>
        </p:nvSpPr>
        <p:spPr>
          <a:xfrm>
            <a:off x="4762390" y="5493495"/>
            <a:ext cx="777875" cy="644525"/>
          </a:xfrm>
          <a:prstGeom prst="rect">
            <a:avLst/>
          </a:prstGeom>
          <a:noFill/>
          <a:ln w="9525">
            <a:noFill/>
          </a:ln>
        </p:spPr>
        <p:txBody>
          <a:bodyPr wrap="square" anchor="t" anchorCtr="0">
            <a:spAutoFit/>
          </a:bodyPr>
          <a:lstStyle/>
          <a:p>
            <a:r>
              <a:rPr lang="en-US" altLang="zh-CN" sz="3600" b="1" dirty="0">
                <a:solidFill>
                  <a:srgbClr val="DAB59C"/>
                </a:solidFill>
                <a:latin typeface="微软雅黑" panose="020B0503020204020204" charset="-122"/>
                <a:ea typeface="微软雅黑" panose="020B0503020204020204" charset="-122"/>
              </a:rPr>
              <a:t>03</a:t>
            </a:r>
          </a:p>
        </p:txBody>
      </p:sp>
      <p:sp>
        <p:nvSpPr>
          <p:cNvPr id="49" name="椭圆 48"/>
          <p:cNvSpPr/>
          <p:nvPr/>
        </p:nvSpPr>
        <p:spPr>
          <a:xfrm>
            <a:off x="4440238" y="2564904"/>
            <a:ext cx="144463" cy="14446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014" name="Content Placeholder 2"/>
          <p:cNvSpPr txBox="1"/>
          <p:nvPr/>
        </p:nvSpPr>
        <p:spPr>
          <a:xfrm>
            <a:off x="8105776" y="584200"/>
            <a:ext cx="3152139" cy="430887"/>
          </a:xfrm>
          <a:prstGeom prst="rect">
            <a:avLst/>
          </a:prstGeom>
          <a:noFill/>
          <a:ln w="9525">
            <a:noFill/>
          </a:ln>
        </p:spPr>
        <p:txBody>
          <a:bodyPr wrap="square" lIns="0" tIns="0" rIns="0" bIns="0" anchor="t" anchorCtr="0">
            <a:spAutoFit/>
          </a:bodyPr>
          <a:lstStyle/>
          <a:p>
            <a:pPr algn="dist" defTabSz="457200">
              <a:spcBef>
                <a:spcPct val="20000"/>
              </a:spcBef>
              <a:spcAft>
                <a:spcPts val="600"/>
              </a:spcAft>
              <a:buClr>
                <a:srgbClr val="986A44"/>
              </a:buClr>
              <a:buSzPct val="145000"/>
              <a:buFont typeface="Arial" panose="020B0604020202020204"/>
            </a:pPr>
            <a:r>
              <a:rPr lang="zh-CN" altLang="en-US" sz="2800" b="1" dirty="0">
                <a:solidFill>
                  <a:srgbClr val="B57144"/>
                </a:solidFill>
                <a:latin typeface="Arial" panose="020B0604020202020204" pitchFamily="34" charset="0"/>
                <a:ea typeface="微软雅黑" panose="020B0503020204020204" charset="-122"/>
                <a:sym typeface="Arial" panose="020B0604020202020204" pitchFamily="34" charset="0"/>
              </a:rPr>
              <a:t>创新与贡献点</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11" descr="IMG_265"/>
          <p:cNvPicPr>
            <a:picLocks noChangeAspect="1"/>
          </p:cNvPicPr>
          <p:nvPr/>
        </p:nvPicPr>
        <p:blipFill>
          <a:blip r:embed="rId3"/>
          <a:srcRect l="16136" t="17960" r="56401" b="7753"/>
          <a:stretch>
            <a:fillRect/>
          </a:stretch>
        </p:blipFill>
        <p:spPr>
          <a:xfrm>
            <a:off x="635" y="-26670"/>
            <a:ext cx="3912870" cy="5807075"/>
          </a:xfrm>
          <a:prstGeom prst="rect">
            <a:avLst/>
          </a:prstGeom>
          <a:noFill/>
          <a:ln w="9525">
            <a:noFill/>
          </a:ln>
        </p:spPr>
      </p:pic>
      <p:sp>
        <p:nvSpPr>
          <p:cNvPr id="58" name="矩形 57"/>
          <p:cNvSpPr/>
          <p:nvPr/>
        </p:nvSpPr>
        <p:spPr>
          <a:xfrm>
            <a:off x="0" y="5159375"/>
            <a:ext cx="3914775" cy="1727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603" name="文本框 13"/>
          <p:cNvSpPr txBox="1"/>
          <p:nvPr/>
        </p:nvSpPr>
        <p:spPr>
          <a:xfrm>
            <a:off x="7470458" y="1960245"/>
            <a:ext cx="2506662" cy="584775"/>
          </a:xfrm>
          <a:prstGeom prst="rect">
            <a:avLst/>
          </a:prstGeom>
          <a:noFill/>
          <a:ln w="9525">
            <a:noFill/>
          </a:ln>
        </p:spPr>
        <p:txBody>
          <a:bodyPr wrap="square" anchor="t" anchorCtr="0">
            <a:spAutoFit/>
          </a:bodyPr>
          <a:lstStyle/>
          <a:p>
            <a:pPr algn="dist"/>
            <a:r>
              <a:rPr lang="zh-CN" altLang="en-US" sz="3200" b="1" dirty="0">
                <a:solidFill>
                  <a:schemeClr val="accent1"/>
                </a:solidFill>
                <a:latin typeface="微软雅黑" panose="020B0503020204020204" charset="-122"/>
                <a:ea typeface="微软雅黑" panose="020B0503020204020204" charset="-122"/>
                <a:sym typeface="宋体" panose="02010600030101010101" pitchFamily="2" charset="-122"/>
              </a:rPr>
              <a:t>需求定义</a:t>
            </a:r>
          </a:p>
        </p:txBody>
      </p:sp>
      <p:sp>
        <p:nvSpPr>
          <p:cNvPr id="25604" name="文本框 21"/>
          <p:cNvSpPr txBox="1"/>
          <p:nvPr/>
        </p:nvSpPr>
        <p:spPr>
          <a:xfrm>
            <a:off x="6959600" y="3094038"/>
            <a:ext cx="3528888" cy="2126736"/>
          </a:xfrm>
          <a:prstGeom prst="rect">
            <a:avLst/>
          </a:prstGeom>
          <a:noFill/>
          <a:ln w="9525">
            <a:noFill/>
          </a:ln>
        </p:spPr>
        <p:txBody>
          <a:bodyPr wrap="square" anchor="t" anchorCtr="0">
            <a:spAutoFit/>
          </a:bodyPr>
          <a:lstStyle/>
          <a:p>
            <a:pPr>
              <a:lnSpc>
                <a:spcPct val="170000"/>
              </a:lnSpc>
            </a:pPr>
            <a:r>
              <a:rPr lang="zh-CN" altLang="en-US" sz="1600" dirty="0"/>
              <a:t>校园地图的使⽤者⼀般有⽼师、学⽣与参观游客。他们的基本需求类似，都是能够根据该校园地图数字平台了解到⽬的地址位置与信息，并且根据地图引导到达⽬的地。</a:t>
            </a:r>
            <a:endParaRPr lang="zh-CN" altLang="en-US" sz="1600" dirty="0">
              <a:latin typeface="宋体" panose="02010600030101010101" pitchFamily="2" charset="-122"/>
              <a:ea typeface="宋体" panose="02010600030101010101" pitchFamily="2" charset="-122"/>
              <a:sym typeface="宋体" panose="02010600030101010101" pitchFamily="2" charset="-122"/>
            </a:endParaRPr>
          </a:p>
        </p:txBody>
      </p:sp>
      <p:sp>
        <p:nvSpPr>
          <p:cNvPr id="25605" name="文本框 12"/>
          <p:cNvSpPr txBox="1"/>
          <p:nvPr/>
        </p:nvSpPr>
        <p:spPr>
          <a:xfrm>
            <a:off x="3790950" y="2809875"/>
            <a:ext cx="2582863" cy="1320800"/>
          </a:xfrm>
          <a:prstGeom prst="rect">
            <a:avLst/>
          </a:prstGeom>
          <a:noFill/>
          <a:ln w="9525">
            <a:noFill/>
          </a:ln>
        </p:spPr>
        <p:txBody>
          <a:bodyPr wrap="square" anchor="t" anchorCtr="0">
            <a:spAutoFit/>
          </a:bodyPr>
          <a:lstStyle/>
          <a:p>
            <a:pPr algn="ctr"/>
            <a:r>
              <a:rPr lang="en-US" altLang="zh-CN" sz="8000" b="1" dirty="0">
                <a:solidFill>
                  <a:schemeClr val="accent1"/>
                </a:solidFill>
                <a:latin typeface="微软雅黑" panose="020B0503020204020204" charset="-122"/>
                <a:ea typeface="微软雅黑" panose="020B0503020204020204" charset="-122"/>
              </a:rPr>
              <a:t>02</a:t>
            </a:r>
          </a:p>
        </p:txBody>
      </p:sp>
      <p:grpSp>
        <p:nvGrpSpPr>
          <p:cNvPr id="25606" name="组合 5"/>
          <p:cNvGrpSpPr/>
          <p:nvPr/>
        </p:nvGrpSpPr>
        <p:grpSpPr>
          <a:xfrm>
            <a:off x="2782888" y="1527175"/>
            <a:ext cx="7904162" cy="4186238"/>
            <a:chOff x="2794634" y="1958110"/>
            <a:chExt cx="7903846" cy="3885565"/>
          </a:xfrm>
        </p:grpSpPr>
        <p:sp>
          <p:nvSpPr>
            <p:cNvPr id="3" name="矩形 2"/>
            <p:cNvSpPr/>
            <p:nvPr/>
          </p:nvSpPr>
          <p:spPr>
            <a:xfrm>
              <a:off x="2794635" y="1958110"/>
              <a:ext cx="7903845" cy="3885565"/>
            </a:xfrm>
            <a:prstGeom prst="rect">
              <a:avLst/>
            </a:prstGeom>
            <a:no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9"/>
            <p:cNvSpPr/>
            <p:nvPr/>
          </p:nvSpPr>
          <p:spPr>
            <a:xfrm>
              <a:off x="2794634" y="1958110"/>
              <a:ext cx="1134745" cy="388556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5609" name="文本框 6"/>
          <p:cNvSpPr txBox="1"/>
          <p:nvPr/>
        </p:nvSpPr>
        <p:spPr>
          <a:xfrm>
            <a:off x="4037013" y="4005263"/>
            <a:ext cx="2090737" cy="398462"/>
          </a:xfrm>
          <a:prstGeom prst="rect">
            <a:avLst/>
          </a:prstGeom>
          <a:noFill/>
          <a:ln w="9525">
            <a:noFill/>
          </a:ln>
        </p:spPr>
        <p:txBody>
          <a:bodyPr wrap="square" anchor="t" anchorCtr="0">
            <a:spAutoFit/>
          </a:bodyPr>
          <a:lstStyle/>
          <a:p>
            <a:pPr algn="ctr"/>
            <a:r>
              <a:rPr lang="en-US" altLang="zh-CN" sz="2000" dirty="0">
                <a:solidFill>
                  <a:schemeClr val="accent1"/>
                </a:solidFill>
                <a:latin typeface="Calibri" panose="020F0502020204030204" charset="0"/>
                <a:ea typeface="宋体" panose="02010600030101010101" pitchFamily="2" charset="-122"/>
              </a:rPr>
              <a:t>PART </a:t>
            </a:r>
            <a:r>
              <a:rPr lang="en-US" altLang="zh-CN" sz="2000" dirty="0">
                <a:solidFill>
                  <a:schemeClr val="accent1"/>
                </a:solidFill>
                <a:latin typeface="Calibri" panose="020F0502020204030204" charset="0"/>
              </a:rPr>
              <a:t>TWO</a:t>
            </a:r>
            <a:endParaRPr lang="en-US" altLang="zh-CN" sz="2000" dirty="0">
              <a:solidFill>
                <a:schemeClr val="accent1"/>
              </a:solidFill>
              <a:latin typeface="Calibri" panose="020F0502020204030204" charset="0"/>
              <a:ea typeface="宋体" panose="02010600030101010101" pitchFamily="2" charset="-122"/>
            </a:endParaRPr>
          </a:p>
        </p:txBody>
      </p:sp>
      <p:sp>
        <p:nvSpPr>
          <p:cNvPr id="12" name="矩形 11"/>
          <p:cNvSpPr/>
          <p:nvPr/>
        </p:nvSpPr>
        <p:spPr>
          <a:xfrm>
            <a:off x="7536180" y="2709545"/>
            <a:ext cx="621665" cy="76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5" name="图片 4" descr="微信图片_20211105003036"/>
          <p:cNvPicPr>
            <a:picLocks noChangeAspect="1"/>
          </p:cNvPicPr>
          <p:nvPr/>
        </p:nvPicPr>
        <p:blipFill>
          <a:blip r:embed="rId4"/>
          <a:stretch>
            <a:fillRect/>
          </a:stretch>
        </p:blipFill>
        <p:spPr>
          <a:xfrm>
            <a:off x="1688465" y="5805170"/>
            <a:ext cx="537845" cy="537845"/>
          </a:xfrm>
          <a:prstGeom prst="rect">
            <a:avLst/>
          </a:prstGeom>
        </p:spPr>
      </p:pic>
    </p:spTree>
    <p:extLst>
      <p:ext uri="{BB962C8B-B14F-4D97-AF65-F5344CB8AC3E}">
        <p14:creationId xmlns:p14="http://schemas.microsoft.com/office/powerpoint/2010/main" val="24908451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H="1">
            <a:off x="407988" y="-26987"/>
            <a:ext cx="935038" cy="6911975"/>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
            </p:custDataLst>
          </p:nvPr>
        </p:nvSpPr>
        <p:spPr>
          <a:xfrm>
            <a:off x="2999656" y="2119026"/>
            <a:ext cx="8500194" cy="115416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600" b="0" i="0" u="none" strike="noStrike" kern="1200" cap="none" spc="0" normalizeH="0" baseline="0" noProof="1">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⽐较了解学校的结构与地理信息，能够在平台上上传教室以及各个办公楼的信息，并且对其他地地图信息进行评论。去往⼀些不熟悉的校内娱乐场、聚餐场地或者学⽣常出⼊的地⽅时可以通过该平台查询。</a:t>
            </a:r>
            <a:endParaRPr kumimoji="0" lang="en-US" sz="1600" b="0" i="0" u="none" strike="noStrike" kern="1200" cap="none" spc="0" normalizeH="0" baseline="0" noProof="1">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p:txBody>
      </p:sp>
      <p:sp>
        <p:nvSpPr>
          <p:cNvPr id="29701" name="文本框 10"/>
          <p:cNvSpPr txBox="1"/>
          <p:nvPr>
            <p:custDataLst>
              <p:tags r:id="rId2"/>
            </p:custDataLst>
          </p:nvPr>
        </p:nvSpPr>
        <p:spPr>
          <a:xfrm>
            <a:off x="1631727" y="2077147"/>
            <a:ext cx="1224409" cy="646331"/>
          </a:xfrm>
          <a:prstGeom prst="rect">
            <a:avLst/>
          </a:prstGeom>
          <a:noFill/>
          <a:ln w="9525">
            <a:noFill/>
          </a:ln>
        </p:spPr>
        <p:txBody>
          <a:bodyPr wrap="square" anchor="t" anchorCtr="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DAB59C"/>
                </a:solidFill>
                <a:effectLst/>
                <a:uLnTx/>
                <a:uFillTx/>
                <a:latin typeface="微软雅黑" panose="020B0503020204020204" charset="-122"/>
                <a:ea typeface="微软雅黑" panose="020B0503020204020204" charset="-122"/>
                <a:cs typeface="+mn-cs"/>
              </a:rPr>
              <a:t>老师</a:t>
            </a:r>
            <a:endParaRPr kumimoji="0" lang="en-US" altLang="zh-CN" sz="3600" b="1" i="0" u="none" strike="noStrike" kern="1200" cap="none" spc="0" normalizeH="0" baseline="0" noProof="0" dirty="0">
              <a:ln>
                <a:noFill/>
              </a:ln>
              <a:solidFill>
                <a:srgbClr val="DAB59C"/>
              </a:solidFill>
              <a:effectLst/>
              <a:uLnTx/>
              <a:uFillTx/>
              <a:latin typeface="微软雅黑" panose="020B0503020204020204" charset="-122"/>
              <a:ea typeface="微软雅黑" panose="020B0503020204020204" charset="-122"/>
              <a:cs typeface="+mn-cs"/>
            </a:endParaRPr>
          </a:p>
        </p:txBody>
      </p:sp>
      <p:pic>
        <p:nvPicPr>
          <p:cNvPr id="29703" name="图片 10" descr="logo"/>
          <p:cNvPicPr>
            <a:picLocks noChangeAspect="1"/>
          </p:cNvPicPr>
          <p:nvPr/>
        </p:nvPicPr>
        <p:blipFill>
          <a:blip r:embed="rId10">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3"/>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95" b="0" i="0" u="none" strike="noStrike" kern="1200" cap="none" spc="0" normalizeH="0" baseline="0" noProof="1">
              <a:ln>
                <a:noFill/>
              </a:ln>
              <a:solidFill>
                <a:srgbClr val="7EC234"/>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a:stCxn id="49" idx="1"/>
          </p:cNvCxnSpPr>
          <p:nvPr/>
        </p:nvCxnSpPr>
        <p:spPr>
          <a:xfrm flipV="1">
            <a:off x="1580652" y="1522348"/>
            <a:ext cx="10857260" cy="21092"/>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custDataLst>
              <p:tags r:id="rId4"/>
            </p:custDataLst>
          </p:nvPr>
        </p:nvSpPr>
        <p:spPr>
          <a:xfrm>
            <a:off x="2996505" y="3685161"/>
            <a:ext cx="8499346" cy="11524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t>通过该平台查询办公室或者教室的地址和信息，根据其他⽤⼾发布的评论与指导，更快的到达⽬的地。当发现某个教室或者办公楼位置偏僻时，可以发布并绑定地址，详细描述到该地址的信息与寻找的具体步骤，来帮助其他用户。</a:t>
            </a:r>
            <a:endParaRPr kumimoji="0" lang="en-US" sz="1600" b="0" i="0" u="none" strike="noStrike" kern="1200" cap="none" spc="0" normalizeH="0" baseline="0" noProof="1">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p:txBody>
      </p:sp>
      <p:sp>
        <p:nvSpPr>
          <p:cNvPr id="29709" name="文本框 10"/>
          <p:cNvSpPr txBox="1"/>
          <p:nvPr>
            <p:custDataLst>
              <p:tags r:id="rId5"/>
            </p:custDataLst>
          </p:nvPr>
        </p:nvSpPr>
        <p:spPr>
          <a:xfrm>
            <a:off x="1631727" y="3685161"/>
            <a:ext cx="1224409" cy="646331"/>
          </a:xfrm>
          <a:prstGeom prst="rect">
            <a:avLst/>
          </a:prstGeom>
          <a:noFill/>
          <a:ln w="9525">
            <a:noFill/>
          </a:ln>
        </p:spPr>
        <p:txBody>
          <a:bodyPr wrap="square" anchor="t" anchorCtr="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DAB59C"/>
                </a:solidFill>
                <a:effectLst/>
                <a:uLnTx/>
                <a:uFillTx/>
                <a:latin typeface="微软雅黑" panose="020B0503020204020204" charset="-122"/>
                <a:ea typeface="微软雅黑" panose="020B0503020204020204" charset="-122"/>
                <a:cs typeface="+mn-cs"/>
              </a:rPr>
              <a:t>学生</a:t>
            </a:r>
            <a:endParaRPr kumimoji="0" lang="en-US" altLang="zh-CN" sz="3600" b="1" i="0" u="none" strike="noStrike" kern="1200" cap="none" spc="0" normalizeH="0" baseline="0" noProof="0" dirty="0">
              <a:ln>
                <a:noFill/>
              </a:ln>
              <a:solidFill>
                <a:srgbClr val="DAB59C"/>
              </a:solidFill>
              <a:effectLst/>
              <a:uLnTx/>
              <a:uFillTx/>
              <a:latin typeface="微软雅黑" panose="020B0503020204020204" charset="-122"/>
              <a:ea typeface="微软雅黑" panose="020B0503020204020204" charset="-122"/>
              <a:cs typeface="+mn-cs"/>
            </a:endParaRPr>
          </a:p>
        </p:txBody>
      </p:sp>
      <p:sp>
        <p:nvSpPr>
          <p:cNvPr id="47" name="文本框 46"/>
          <p:cNvSpPr txBox="1"/>
          <p:nvPr>
            <p:custDataLst>
              <p:tags r:id="rId6"/>
            </p:custDataLst>
          </p:nvPr>
        </p:nvSpPr>
        <p:spPr>
          <a:xfrm>
            <a:off x="2996505" y="5229200"/>
            <a:ext cx="8249060" cy="7848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lvl="0">
              <a:lnSpc>
                <a:spcPct val="150000"/>
              </a:lnSpc>
            </a:pPr>
            <a:r>
              <a:rPr lang="zh-CN" altLang="en-US" sz="1600" dirty="0"/>
              <a:t>一般想了解校园内适合游玩的位置，可以根据学⽣与⽼师上传的地图信息，游玩前对目的地进行简单的了解。游玩后还可以对该景点进⾏评论，以便其他⼈参考。</a:t>
            </a:r>
            <a:endParaRPr kumimoji="0" lang="en-US" sz="1600" b="0" i="0" u="none" strike="noStrike" kern="1200" cap="none" spc="0" normalizeH="0" baseline="0" noProof="1">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p:txBody>
      </p:sp>
      <p:sp>
        <p:nvSpPr>
          <p:cNvPr id="29711" name="文本框 10"/>
          <p:cNvSpPr txBox="1"/>
          <p:nvPr>
            <p:custDataLst>
              <p:tags r:id="rId7"/>
            </p:custDataLst>
          </p:nvPr>
        </p:nvSpPr>
        <p:spPr>
          <a:xfrm>
            <a:off x="1631727" y="5229200"/>
            <a:ext cx="1224409" cy="646331"/>
          </a:xfrm>
          <a:prstGeom prst="rect">
            <a:avLst/>
          </a:prstGeom>
          <a:noFill/>
          <a:ln w="9525">
            <a:noFill/>
          </a:ln>
        </p:spPr>
        <p:txBody>
          <a:bodyPr wrap="square" anchor="t" anchorCtr="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DAB59C"/>
                </a:solidFill>
                <a:effectLst/>
                <a:uLnTx/>
                <a:uFillTx/>
                <a:latin typeface="微软雅黑" panose="020B0503020204020204" charset="-122"/>
                <a:ea typeface="微软雅黑" panose="020B0503020204020204" charset="-122"/>
                <a:cs typeface="+mn-cs"/>
              </a:rPr>
              <a:t>游客</a:t>
            </a:r>
            <a:endParaRPr kumimoji="0" lang="en-US" altLang="zh-CN" sz="3600" b="1" i="0" u="none" strike="noStrike" kern="1200" cap="none" spc="0" normalizeH="0" baseline="0" noProof="0" dirty="0">
              <a:ln>
                <a:noFill/>
              </a:ln>
              <a:solidFill>
                <a:srgbClr val="DAB59C"/>
              </a:solidFill>
              <a:effectLst/>
              <a:uLnTx/>
              <a:uFillTx/>
              <a:latin typeface="微软雅黑" panose="020B0503020204020204" charset="-122"/>
              <a:ea typeface="微软雅黑" panose="020B0503020204020204" charset="-122"/>
              <a:cs typeface="+mn-cs"/>
            </a:endParaRPr>
          </a:p>
        </p:txBody>
      </p:sp>
      <p:sp>
        <p:nvSpPr>
          <p:cNvPr id="49" name="椭圆 48"/>
          <p:cNvSpPr/>
          <p:nvPr/>
        </p:nvSpPr>
        <p:spPr>
          <a:xfrm>
            <a:off x="1559496" y="1522349"/>
            <a:ext cx="144463" cy="14401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1">
              <a:ln>
                <a:noFill/>
              </a:ln>
              <a:solidFill>
                <a:srgbClr val="FFFFFF"/>
              </a:solidFill>
              <a:effectLst/>
              <a:uLnTx/>
              <a:uFillTx/>
              <a:latin typeface="Arial"/>
              <a:ea typeface="宋体"/>
              <a:cs typeface="+mn-cs"/>
            </a:endParaRPr>
          </a:p>
        </p:txBody>
      </p:sp>
      <p:sp>
        <p:nvSpPr>
          <p:cNvPr id="43014" name="Content Placeholder 2"/>
          <p:cNvSpPr txBox="1"/>
          <p:nvPr/>
        </p:nvSpPr>
        <p:spPr>
          <a:xfrm>
            <a:off x="9408795" y="584200"/>
            <a:ext cx="1849120" cy="430887"/>
          </a:xfrm>
          <a:prstGeom prst="rect">
            <a:avLst/>
          </a:prstGeom>
          <a:noFill/>
          <a:ln w="9525">
            <a:noFill/>
          </a:ln>
        </p:spPr>
        <p:txBody>
          <a:bodyPr wrap="square" lIns="0" tIns="0" rIns="0" bIns="0" anchor="t" anchorCtr="0">
            <a:spAutoFit/>
          </a:bodyPr>
          <a:lstStyle/>
          <a:p>
            <a:pPr marL="0" marR="0" lvl="0" indent="0" algn="dist" defTabSz="457200" rtl="0" eaLnBrk="1" fontAlgn="base" latinLnBrk="0" hangingPunct="1">
              <a:lnSpc>
                <a:spcPct val="100000"/>
              </a:lnSpc>
              <a:spcBef>
                <a:spcPct val="20000"/>
              </a:spcBef>
              <a:spcAft>
                <a:spcPts val="600"/>
              </a:spcAft>
              <a:buClr>
                <a:srgbClr val="986A44"/>
              </a:buClr>
              <a:buSzPct val="145000"/>
              <a:buFont typeface="Arial" panose="020B0604020202020204"/>
              <a:buNone/>
              <a:tabLst/>
              <a:defRPr/>
            </a:pPr>
            <a:r>
              <a:rPr kumimoji="0" lang="zh-CN" altLang="en-US" sz="2800" b="1" i="0" u="none" strike="noStrike" kern="1200" cap="none" spc="0" normalizeH="0" baseline="0" noProof="0" dirty="0">
                <a:ln>
                  <a:noFill/>
                </a:ln>
                <a:solidFill>
                  <a:srgbClr val="B57144"/>
                </a:solidFill>
                <a:effectLst/>
                <a:uLnTx/>
                <a:uFillTx/>
                <a:latin typeface="Arial" panose="020B0604020202020204" pitchFamily="34" charset="0"/>
                <a:ea typeface="微软雅黑" panose="020B0503020204020204" charset="-122"/>
                <a:cs typeface="+mn-cs"/>
                <a:sym typeface="Arial" panose="020B0604020202020204" pitchFamily="34" charset="0"/>
              </a:rPr>
              <a:t>用户分类</a:t>
            </a:r>
          </a:p>
        </p:txBody>
      </p:sp>
    </p:spTree>
    <p:extLst>
      <p:ext uri="{BB962C8B-B14F-4D97-AF65-F5344CB8AC3E}">
        <p14:creationId xmlns:p14="http://schemas.microsoft.com/office/powerpoint/2010/main" val="39466350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3" name="图片 10" descr="logo"/>
          <p:cNvPicPr>
            <a:picLocks noChangeAspect="1"/>
          </p:cNvPicPr>
          <p:nvPr/>
        </p:nvPicPr>
        <p:blipFill>
          <a:blip r:embed="rId4">
            <a:lum bright="6000"/>
          </a:blip>
          <a:srcRect r="65277" b="-8884"/>
          <a:stretch>
            <a:fillRect/>
          </a:stretch>
        </p:blipFill>
        <p:spPr>
          <a:xfrm>
            <a:off x="336550" y="260350"/>
            <a:ext cx="625475" cy="627063"/>
          </a:xfrm>
          <a:prstGeom prst="rect">
            <a:avLst/>
          </a:prstGeom>
          <a:noFill/>
          <a:ln w="9525">
            <a:noFill/>
          </a:ln>
        </p:spPr>
      </p:pic>
      <p:sp>
        <p:nvSpPr>
          <p:cNvPr id="35" name="任意多边形 34"/>
          <p:cNvSpPr/>
          <p:nvPr>
            <p:custDataLst>
              <p:tags r:id="rId1"/>
            </p:custDataLst>
          </p:nvPr>
        </p:nvSpPr>
        <p:spPr>
          <a:xfrm rot="10800000">
            <a:off x="11644313" y="547688"/>
            <a:ext cx="547688" cy="509588"/>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95" b="0" i="0" u="none" strike="noStrike" kern="1200" cap="none" spc="0" normalizeH="0" baseline="0" noProof="1">
              <a:ln>
                <a:noFill/>
              </a:ln>
              <a:solidFill>
                <a:srgbClr val="7EC234"/>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cxnSp>
        <p:nvCxnSpPr>
          <p:cNvPr id="36" name="直接连接符 35"/>
          <p:cNvCxnSpPr/>
          <p:nvPr/>
        </p:nvCxnSpPr>
        <p:spPr>
          <a:xfrm rot="10800000">
            <a:off x="11499850" y="549275"/>
            <a:ext cx="277813" cy="509588"/>
          </a:xfrm>
          <a:prstGeom prst="line">
            <a:avLst/>
          </a:prstGeom>
          <a:solidFill>
            <a:schemeClr val="bg2">
              <a:lumMod val="75000"/>
            </a:schemeClr>
          </a:solidFill>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014" name="Content Placeholder 2"/>
          <p:cNvSpPr txBox="1"/>
          <p:nvPr/>
        </p:nvSpPr>
        <p:spPr>
          <a:xfrm>
            <a:off x="9408795" y="584200"/>
            <a:ext cx="1849120" cy="430887"/>
          </a:xfrm>
          <a:prstGeom prst="rect">
            <a:avLst/>
          </a:prstGeom>
          <a:noFill/>
          <a:ln w="9525">
            <a:noFill/>
          </a:ln>
        </p:spPr>
        <p:txBody>
          <a:bodyPr wrap="square" lIns="0" tIns="0" rIns="0" bIns="0" anchor="t" anchorCtr="0">
            <a:spAutoFit/>
          </a:bodyPr>
          <a:lstStyle/>
          <a:p>
            <a:pPr marL="0" marR="0" lvl="0" indent="0" algn="dist" defTabSz="457200" rtl="0" eaLnBrk="1" fontAlgn="base" latinLnBrk="0" hangingPunct="1">
              <a:lnSpc>
                <a:spcPct val="100000"/>
              </a:lnSpc>
              <a:spcBef>
                <a:spcPct val="20000"/>
              </a:spcBef>
              <a:spcAft>
                <a:spcPts val="600"/>
              </a:spcAft>
              <a:buClr>
                <a:srgbClr val="986A44"/>
              </a:buClr>
              <a:buSzPct val="145000"/>
              <a:buFont typeface="Arial" panose="020B0604020202020204"/>
              <a:buNone/>
              <a:tabLst/>
              <a:defRPr/>
            </a:pPr>
            <a:r>
              <a:rPr kumimoji="0" lang="zh-CN" altLang="en-US" sz="2800" b="1" i="0" u="none" strike="noStrike" kern="1200" cap="none" spc="0" normalizeH="0" baseline="0" noProof="0" dirty="0">
                <a:ln>
                  <a:noFill/>
                </a:ln>
                <a:solidFill>
                  <a:srgbClr val="B57144"/>
                </a:solidFill>
                <a:effectLst/>
                <a:uLnTx/>
                <a:uFillTx/>
                <a:latin typeface="Arial" panose="020B0604020202020204" pitchFamily="34" charset="0"/>
                <a:ea typeface="微软雅黑" panose="020B0503020204020204" charset="-122"/>
                <a:cs typeface="+mn-cs"/>
                <a:sym typeface="Arial" panose="020B0604020202020204" pitchFamily="34" charset="0"/>
              </a:rPr>
              <a:t>用例模型</a:t>
            </a:r>
          </a:p>
        </p:txBody>
      </p:sp>
      <p:pic>
        <p:nvPicPr>
          <p:cNvPr id="4" name="图片 3">
            <a:extLst>
              <a:ext uri="{FF2B5EF4-FFF2-40B4-BE49-F238E27FC236}">
                <a16:creationId xmlns:a16="http://schemas.microsoft.com/office/drawing/2014/main" id="{BA5BDD5B-6ACA-2951-D90A-EE1D847439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5600" y="0"/>
            <a:ext cx="6432331" cy="6858000"/>
          </a:xfrm>
          <a:prstGeom prst="rect">
            <a:avLst/>
          </a:prstGeom>
        </p:spPr>
      </p:pic>
    </p:spTree>
    <p:extLst>
      <p:ext uri="{BB962C8B-B14F-4D97-AF65-F5344CB8AC3E}">
        <p14:creationId xmlns:p14="http://schemas.microsoft.com/office/powerpoint/2010/main" val="125507176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BRIGHTNESS" val="-0.75"/>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FILL_FORE_SCHEMECOLOR_INDEX_BRIGHTNESS" val="-0.75"/>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FILL_FORE_SCHEMECOLOR_INDEX_BRIGHTNESS" val="-0.75"/>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TABLE_BEAUTIFY" val="smartTable{28a7adeb-4e38-46dc-bd90-8866512bed56}"/>
  <p:tag name="TABLE_ENDDRAG_ORIGIN_RECT" val="611*331"/>
  <p:tag name="TABLE_ENDDRAG_RECT" val="276*167*611*331"/>
</p:tagLst>
</file>

<file path=ppt/tags/tag6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TABLE_BEAUTIFY" val="smartTable{28a7adeb-4e38-46dc-bd90-8866512bed56}"/>
  <p:tag name="TABLE_ENDDRAG_ORIGIN_RECT" val="611*312"/>
  <p:tag name="TABLE_ENDDRAG_RECT" val="276*167*611*312"/>
</p:tagLst>
</file>

<file path=ppt/tags/tag6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TABLE_BEAUTIFY" val="smartTable{28a7adeb-4e38-46dc-bd90-8866512bed56}"/>
  <p:tag name="TABLE_ENDDRAG_ORIGIN_RECT" val="611*312"/>
  <p:tag name="TABLE_ENDDRAG_RECT" val="276*167*611*312"/>
</p:tagLst>
</file>

<file path=ppt/tags/tag6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TABLE_BEAUTIFY" val="smartTable{28a7adeb-4e38-46dc-bd90-8866512bed56}"/>
  <p:tag name="TABLE_ENDDRAG_ORIGIN_RECT" val="611*312"/>
  <p:tag name="TABLE_ENDDRAG_RECT" val="276*167*611*312"/>
</p:tagLst>
</file>

<file path=ppt/tags/tag71.xml><?xml version="1.0" encoding="utf-8"?>
<p:tagLst xmlns:a="http://schemas.openxmlformats.org/drawingml/2006/main" xmlns:r="http://schemas.openxmlformats.org/officeDocument/2006/relationships" xmlns:p="http://schemas.openxmlformats.org/presentationml/2006/main">
  <p:tag name="KSO_WM_UNIT_FILL_FORE_SCHEMECOLOR_INDEX_BRIGHTNESS" val="-0.75"/>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 name="KSO_WM_UNIT_FILL_FORE_SCHEMECOLOR_INDEX_BRIGHTNESS" val="0"/>
  <p:tag name="KSO_WM_UNIT_FILL_FORE_SCHEMECOLOR_INDEX" val="7"/>
  <p:tag name="KSO_WM_UNIT_FILL_TYPE" val="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FBEEE3"/>
      </a:dk2>
      <a:lt2>
        <a:srgbClr val="FCF9F7"/>
      </a:lt2>
      <a:accent1>
        <a:srgbClr val="BC8F69"/>
      </a:accent1>
      <a:accent2>
        <a:srgbClr val="D2BA8F"/>
      </a:accent2>
      <a:accent3>
        <a:srgbClr val="D9D7D6"/>
      </a:accent3>
      <a:accent4>
        <a:srgbClr val="8B7377"/>
      </a:accent4>
      <a:accent5>
        <a:srgbClr val="736161"/>
      </a:accent5>
      <a:accent6>
        <a:srgbClr val="8D5C4C"/>
      </a:accent6>
      <a:hlink>
        <a:srgbClr val="5FCBFB"/>
      </a:hlink>
      <a:folHlink>
        <a:srgbClr val="B759B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FFFFFF"/>
      </a:lt1>
      <a:dk2>
        <a:srgbClr val="FBEEE3"/>
      </a:dk2>
      <a:lt2>
        <a:srgbClr val="FCF9F7"/>
      </a:lt2>
      <a:accent1>
        <a:srgbClr val="BC8F69"/>
      </a:accent1>
      <a:accent2>
        <a:srgbClr val="D2BA8F"/>
      </a:accent2>
      <a:accent3>
        <a:srgbClr val="D9D7D6"/>
      </a:accent3>
      <a:accent4>
        <a:srgbClr val="8B7377"/>
      </a:accent4>
      <a:accent5>
        <a:srgbClr val="736161"/>
      </a:accent5>
      <a:accent6>
        <a:srgbClr val="8D5C4C"/>
      </a:accent6>
      <a:hlink>
        <a:srgbClr val="5FCBFB"/>
      </a:hlink>
      <a:folHlink>
        <a:srgbClr val="B759B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1300</Words>
  <Application>Microsoft Office PowerPoint</Application>
  <PresentationFormat>宽屏</PresentationFormat>
  <Paragraphs>156</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21</vt:i4>
      </vt:variant>
    </vt:vector>
  </HeadingPairs>
  <TitlesOfParts>
    <vt:vector size="32" baseType="lpstr">
      <vt:lpstr>宋体</vt:lpstr>
      <vt:lpstr>微软雅黑</vt:lpstr>
      <vt:lpstr>微软雅黑</vt:lpstr>
      <vt:lpstr>字魂58号-创中黑</vt:lpstr>
      <vt:lpstr>Arial</vt:lpstr>
      <vt:lpstr>Bahnschrift Light Condensed</vt:lpstr>
      <vt:lpstr>Calibri</vt:lpstr>
      <vt:lpstr>Lato Light</vt:lpstr>
      <vt:lpstr>默认设计模板</vt:lpstr>
      <vt:lpstr>1_默认设计模板</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86180</dc:creator>
  <cp:lastModifiedBy>SH X</cp:lastModifiedBy>
  <cp:revision>120</cp:revision>
  <dcterms:created xsi:type="dcterms:W3CDTF">2021-11-02T03:06:00Z</dcterms:created>
  <dcterms:modified xsi:type="dcterms:W3CDTF">2022-09-19T16:08:37Z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455C5159E5644944B872CDE5769B9A2E</vt:lpwstr>
  </property>
</Properties>
</file>