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  <p:sldMasterId id="2147483691" r:id="rId3"/>
  </p:sldMasterIdLst>
  <p:notesMasterIdLst>
    <p:notesMasterId r:id="rId11"/>
  </p:notesMasterIdLst>
  <p:handoutMasterIdLst>
    <p:handoutMasterId r:id="rId12"/>
  </p:handoutMasterIdLst>
  <p:sldIdLst>
    <p:sldId id="346" r:id="rId4"/>
    <p:sldId id="377" r:id="rId5"/>
    <p:sldId id="425" r:id="rId6"/>
    <p:sldId id="411" r:id="rId7"/>
    <p:sldId id="427" r:id="rId8"/>
    <p:sldId id="445" r:id="rId9"/>
    <p:sldId id="433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69"/>
    <a:srgbClr val="DAB59C"/>
    <a:srgbClr val="D9D7D6"/>
    <a:srgbClr val="8B7377"/>
    <a:srgbClr val="C19A8D"/>
    <a:srgbClr val="D8BA97"/>
    <a:srgbClr val="FDFAF6"/>
    <a:srgbClr val="F5D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0" autoAdjust="0"/>
    <p:restoredTop sz="94628"/>
  </p:normalViewPr>
  <p:slideViewPr>
    <p:cSldViewPr showGuides="1">
      <p:cViewPr varScale="1">
        <p:scale>
          <a:sx n="112" d="100"/>
          <a:sy n="112" d="100"/>
        </p:scale>
        <p:origin x="324" y="126"/>
      </p:cViewPr>
      <p:guideLst>
        <p:guide orient="horz" pos="2160"/>
        <p:guide pos="3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 X" userId="7151736f2a0e12df" providerId="LiveId" clId="{91345832-B2E4-4CC1-9779-FFBDEA0E01C7}"/>
    <pc:docChg chg="custSel addSld delSld modSld sldOrd">
      <pc:chgData name="SH X" userId="7151736f2a0e12df" providerId="LiveId" clId="{91345832-B2E4-4CC1-9779-FFBDEA0E01C7}" dt="2022-10-17T09:01:59.047" v="84" actId="47"/>
      <pc:docMkLst>
        <pc:docMk/>
      </pc:docMkLst>
      <pc:sldChg chg="del">
        <pc:chgData name="SH X" userId="7151736f2a0e12df" providerId="LiveId" clId="{91345832-B2E4-4CC1-9779-FFBDEA0E01C7}" dt="2022-10-17T09:01:47.905" v="78" actId="47"/>
        <pc:sldMkLst>
          <pc:docMk/>
          <pc:sldMk cId="0" sldId="257"/>
        </pc:sldMkLst>
      </pc:sldChg>
      <pc:sldChg chg="modSp mod">
        <pc:chgData name="SH X" userId="7151736f2a0e12df" providerId="LiveId" clId="{91345832-B2E4-4CC1-9779-FFBDEA0E01C7}" dt="2022-10-17T08:53:17.842" v="3" actId="20577"/>
        <pc:sldMkLst>
          <pc:docMk/>
          <pc:sldMk cId="0" sldId="346"/>
        </pc:sldMkLst>
        <pc:spChg chg="mod">
          <ac:chgData name="SH X" userId="7151736f2a0e12df" providerId="LiveId" clId="{91345832-B2E4-4CC1-9779-FFBDEA0E01C7}" dt="2022-10-17T08:53:17.842" v="3" actId="20577"/>
          <ac:spMkLst>
            <pc:docMk/>
            <pc:sldMk cId="0" sldId="346"/>
            <ac:spMk id="22537" creationId="{00000000-0000-0000-0000-000000000000}"/>
          </ac:spMkLst>
        </pc:spChg>
      </pc:sldChg>
      <pc:sldChg chg="del">
        <pc:chgData name="SH X" userId="7151736f2a0e12df" providerId="LiveId" clId="{91345832-B2E4-4CC1-9779-FFBDEA0E01C7}" dt="2022-10-17T09:01:47.201" v="73" actId="47"/>
        <pc:sldMkLst>
          <pc:docMk/>
          <pc:sldMk cId="0" sldId="424"/>
        </pc:sldMkLst>
      </pc:sldChg>
      <pc:sldChg chg="del">
        <pc:chgData name="SH X" userId="7151736f2a0e12df" providerId="LiveId" clId="{91345832-B2E4-4CC1-9779-FFBDEA0E01C7}" dt="2022-10-17T09:01:47.599" v="76" actId="47"/>
        <pc:sldMkLst>
          <pc:docMk/>
          <pc:sldMk cId="0" sldId="428"/>
        </pc:sldMkLst>
      </pc:sldChg>
      <pc:sldChg chg="addSp delSp modSp mod ord">
        <pc:chgData name="SH X" userId="7151736f2a0e12df" providerId="LiveId" clId="{91345832-B2E4-4CC1-9779-FFBDEA0E01C7}" dt="2022-10-17T09:01:18.886" v="71" actId="1076"/>
        <pc:sldMkLst>
          <pc:docMk/>
          <pc:sldMk cId="805534034" sldId="433"/>
        </pc:sldMkLst>
        <pc:spChg chg="add mod">
          <ac:chgData name="SH X" userId="7151736f2a0e12df" providerId="LiveId" clId="{91345832-B2E4-4CC1-9779-FFBDEA0E01C7}" dt="2022-10-17T09:01:18.886" v="71" actId="1076"/>
          <ac:spMkLst>
            <pc:docMk/>
            <pc:sldMk cId="805534034" sldId="433"/>
            <ac:spMk id="6" creationId="{CDE3313C-63E6-4A32-945F-3BFF28031090}"/>
          </ac:spMkLst>
        </pc:spChg>
        <pc:spChg chg="mod">
          <ac:chgData name="SH X" userId="7151736f2a0e12df" providerId="LiveId" clId="{91345832-B2E4-4CC1-9779-FFBDEA0E01C7}" dt="2022-10-17T08:54:17.333" v="57" actId="14100"/>
          <ac:spMkLst>
            <pc:docMk/>
            <pc:sldMk cId="805534034" sldId="433"/>
            <ac:spMk id="43014" creationId="{00000000-0000-0000-0000-000000000000}"/>
          </ac:spMkLst>
        </pc:spChg>
        <pc:picChg chg="add mod">
          <ac:chgData name="SH X" userId="7151736f2a0e12df" providerId="LiveId" clId="{91345832-B2E4-4CC1-9779-FFBDEA0E01C7}" dt="2022-10-17T08:57:25.878" v="66" actId="1076"/>
          <ac:picMkLst>
            <pc:docMk/>
            <pc:sldMk cId="805534034" sldId="433"/>
            <ac:picMk id="3" creationId="{9C6440F5-E1EE-46F6-9692-42C64A705166}"/>
          </ac:picMkLst>
        </pc:picChg>
        <pc:picChg chg="add mod">
          <ac:chgData name="SH X" userId="7151736f2a0e12df" providerId="LiveId" clId="{91345832-B2E4-4CC1-9779-FFBDEA0E01C7}" dt="2022-10-17T08:57:22.371" v="65" actId="1076"/>
          <ac:picMkLst>
            <pc:docMk/>
            <pc:sldMk cId="805534034" sldId="433"/>
            <ac:picMk id="5" creationId="{BEBBD9D5-9DB7-47E1-8865-CD2B43AB1418}"/>
          </ac:picMkLst>
        </pc:picChg>
        <pc:picChg chg="del">
          <ac:chgData name="SH X" userId="7151736f2a0e12df" providerId="LiveId" clId="{91345832-B2E4-4CC1-9779-FFBDEA0E01C7}" dt="2022-10-17T08:54:19.832" v="58" actId="478"/>
          <ac:picMkLst>
            <pc:docMk/>
            <pc:sldMk cId="805534034" sldId="433"/>
            <ac:picMk id="9" creationId="{A93D27BD-D312-47C1-BAE3-4D357E747588}"/>
          </ac:picMkLst>
        </pc:picChg>
      </pc:sldChg>
      <pc:sldChg chg="del">
        <pc:chgData name="SH X" userId="7151736f2a0e12df" providerId="LiveId" clId="{91345832-B2E4-4CC1-9779-FFBDEA0E01C7}" dt="2022-10-17T09:01:46.593" v="72" actId="47"/>
        <pc:sldMkLst>
          <pc:docMk/>
          <pc:sldMk cId="0" sldId="434"/>
        </pc:sldMkLst>
      </pc:sldChg>
      <pc:sldChg chg="del">
        <pc:chgData name="SH X" userId="7151736f2a0e12df" providerId="LiveId" clId="{91345832-B2E4-4CC1-9779-FFBDEA0E01C7}" dt="2022-10-17T09:01:47.328" v="74" actId="47"/>
        <pc:sldMkLst>
          <pc:docMk/>
          <pc:sldMk cId="0" sldId="435"/>
        </pc:sldMkLst>
      </pc:sldChg>
      <pc:sldChg chg="del">
        <pc:chgData name="SH X" userId="7151736f2a0e12df" providerId="LiveId" clId="{91345832-B2E4-4CC1-9779-FFBDEA0E01C7}" dt="2022-10-17T09:01:47.464" v="75" actId="47"/>
        <pc:sldMkLst>
          <pc:docMk/>
          <pc:sldMk cId="0" sldId="436"/>
        </pc:sldMkLst>
      </pc:sldChg>
      <pc:sldChg chg="del">
        <pc:chgData name="SH X" userId="7151736f2a0e12df" providerId="LiveId" clId="{91345832-B2E4-4CC1-9779-FFBDEA0E01C7}" dt="2022-10-17T09:01:47.771" v="77" actId="47"/>
        <pc:sldMkLst>
          <pc:docMk/>
          <pc:sldMk cId="0" sldId="437"/>
        </pc:sldMkLst>
      </pc:sldChg>
      <pc:sldChg chg="del">
        <pc:chgData name="SH X" userId="7151736f2a0e12df" providerId="LiveId" clId="{91345832-B2E4-4CC1-9779-FFBDEA0E01C7}" dt="2022-10-17T09:01:48.039" v="79" actId="47"/>
        <pc:sldMkLst>
          <pc:docMk/>
          <pc:sldMk cId="4066446093" sldId="439"/>
        </pc:sldMkLst>
      </pc:sldChg>
      <pc:sldChg chg="del">
        <pc:chgData name="SH X" userId="7151736f2a0e12df" providerId="LiveId" clId="{91345832-B2E4-4CC1-9779-FFBDEA0E01C7}" dt="2022-10-17T09:01:48.219" v="80" actId="47"/>
        <pc:sldMkLst>
          <pc:docMk/>
          <pc:sldMk cId="2185381344" sldId="440"/>
        </pc:sldMkLst>
      </pc:sldChg>
      <pc:sldChg chg="del">
        <pc:chgData name="SH X" userId="7151736f2a0e12df" providerId="LiveId" clId="{91345832-B2E4-4CC1-9779-FFBDEA0E01C7}" dt="2022-10-17T09:01:48.352" v="81" actId="47"/>
        <pc:sldMkLst>
          <pc:docMk/>
          <pc:sldMk cId="154143576" sldId="441"/>
        </pc:sldMkLst>
      </pc:sldChg>
      <pc:sldChg chg="del">
        <pc:chgData name="SH X" userId="7151736f2a0e12df" providerId="LiveId" clId="{91345832-B2E4-4CC1-9779-FFBDEA0E01C7}" dt="2022-10-17T09:01:49.277" v="82" actId="47"/>
        <pc:sldMkLst>
          <pc:docMk/>
          <pc:sldMk cId="3599867583" sldId="442"/>
        </pc:sldMkLst>
      </pc:sldChg>
      <pc:sldChg chg="del">
        <pc:chgData name="SH X" userId="7151736f2a0e12df" providerId="LiveId" clId="{91345832-B2E4-4CC1-9779-FFBDEA0E01C7}" dt="2022-10-17T09:01:49.895" v="83" actId="47"/>
        <pc:sldMkLst>
          <pc:docMk/>
          <pc:sldMk cId="1962642585" sldId="443"/>
        </pc:sldMkLst>
      </pc:sldChg>
      <pc:sldChg chg="del">
        <pc:chgData name="SH X" userId="7151736f2a0e12df" providerId="LiveId" clId="{91345832-B2E4-4CC1-9779-FFBDEA0E01C7}" dt="2022-10-17T09:01:59.047" v="84" actId="47"/>
        <pc:sldMkLst>
          <pc:docMk/>
          <pc:sldMk cId="2876207900" sldId="444"/>
        </pc:sldMkLst>
      </pc:sldChg>
      <pc:sldChg chg="add">
        <pc:chgData name="SH X" userId="7151736f2a0e12df" providerId="LiveId" clId="{91345832-B2E4-4CC1-9779-FFBDEA0E01C7}" dt="2022-10-17T08:54:06.650" v="25" actId="2890"/>
        <pc:sldMkLst>
          <pc:docMk/>
          <pc:sldMk cId="3968422380" sldId="4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2022/10/17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2022/10/17</a:t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07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95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63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82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r>
              <a:rPr lang="en-US" sz="2665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fontAlgn="base"/>
            <a:r>
              <a:rPr lang="en-US" sz="1465" strike="noStrike" noProof="1"/>
              <a:t>Subtext Goes Here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id-ID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EB5C08A1-7713-47CE-97B4-863D833656A0}" type="datetimeFigureOut">
              <a:rPr lang="id-ID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17/10/2022</a:t>
            </a:fld>
            <a:endParaRPr lang="id-ID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id-ID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D3C9449-514E-4F2F-BDF6-E5528CC1E8B5}" type="slidenum">
              <a:rPr lang="id-ID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id-ID" strike="noStrike" noProof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bg>
      <p:bgPr>
        <a:solidFill>
          <a:srgbClr val="998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43100" y="1533525"/>
            <a:ext cx="3848100" cy="3790950"/>
          </a:xfrm>
          <a:custGeom>
            <a:avLst/>
            <a:gdLst>
              <a:gd name="connsiteX0" fmla="*/ 0 w 3848100"/>
              <a:gd name="connsiteY0" fmla="*/ 0 h 3790950"/>
              <a:gd name="connsiteX1" fmla="*/ 3848100 w 3848100"/>
              <a:gd name="connsiteY1" fmla="*/ 0 h 3790950"/>
              <a:gd name="connsiteX2" fmla="*/ 3848100 w 3848100"/>
              <a:gd name="connsiteY2" fmla="*/ 3790950 h 3790950"/>
              <a:gd name="connsiteX3" fmla="*/ 0 w 38481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3790950">
                <a:moveTo>
                  <a:pt x="0" y="0"/>
                </a:moveTo>
                <a:lnTo>
                  <a:pt x="3848100" y="0"/>
                </a:lnTo>
                <a:lnTo>
                  <a:pt x="3848100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4B62CAC1-164C-4550-9B89-7D326C1942F8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2022/10/17</a:t>
            </a:fld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mtClean="0">
                <a:ea typeface="微软雅黑" panose="020B0503020204020204" charset="-122"/>
              </a:defRPr>
            </a:lvl1pPr>
          </a:lstStyle>
          <a:p>
            <a:pPr fontAlgn="base"/>
            <a:fld id="{153E4AED-52BE-42E4-8400-038E8A5E9CE3}" type="slidenum">
              <a:rPr altLang="en-US" strike="noStrike" noProof="1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33869" y="3491227"/>
            <a:ext cx="4733253" cy="219138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1897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7889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6334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r>
              <a:rPr lang="en-US" sz="2665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fontAlgn="base"/>
            <a:r>
              <a:rPr lang="en-US" sz="1465" strike="noStrike" noProof="1"/>
              <a:t>Subtext Goes Here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id-ID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EB5C08A1-7713-47CE-97B4-863D833656A0}" type="datetimeFigureOut">
              <a:rPr lang="id-ID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17/10/2022</a:t>
            </a:fld>
            <a:endParaRPr lang="id-ID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id-ID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D3C9449-514E-4F2F-BDF6-E5528CC1E8B5}" type="slidenum">
              <a:rPr lang="id-ID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id-ID" strike="noStrike" noProof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bg>
      <p:bgPr>
        <a:solidFill>
          <a:srgbClr val="998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43100" y="1533525"/>
            <a:ext cx="3848100" cy="3790950"/>
          </a:xfrm>
          <a:custGeom>
            <a:avLst/>
            <a:gdLst>
              <a:gd name="connsiteX0" fmla="*/ 0 w 3848100"/>
              <a:gd name="connsiteY0" fmla="*/ 0 h 3790950"/>
              <a:gd name="connsiteX1" fmla="*/ 3848100 w 3848100"/>
              <a:gd name="connsiteY1" fmla="*/ 0 h 3790950"/>
              <a:gd name="connsiteX2" fmla="*/ 3848100 w 3848100"/>
              <a:gd name="connsiteY2" fmla="*/ 3790950 h 3790950"/>
              <a:gd name="connsiteX3" fmla="*/ 0 w 38481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3790950">
                <a:moveTo>
                  <a:pt x="0" y="0"/>
                </a:moveTo>
                <a:lnTo>
                  <a:pt x="3848100" y="0"/>
                </a:lnTo>
                <a:lnTo>
                  <a:pt x="3848100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4B62CAC1-164C-4550-9B89-7D326C1942F8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2022/10/17</a:t>
            </a:fld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mtClean="0">
                <a:ea typeface="微软雅黑" panose="020B0503020204020204" charset="-122"/>
              </a:defRPr>
            </a:lvl1pPr>
          </a:lstStyle>
          <a:p>
            <a:pPr fontAlgn="base"/>
            <a:fld id="{153E4AED-52BE-42E4-8400-038E8A5E9CE3}" type="slidenum">
              <a:rPr altLang="en-US" strike="noStrike" noProof="1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33869" y="3491227"/>
            <a:ext cx="4733253" cy="219138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1897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7889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6334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146550"/>
            <a:ext cx="12192000" cy="2711450"/>
          </a:xfrm>
          <a:custGeom>
            <a:avLst/>
            <a:gdLst>
              <a:gd name="connsiteX0" fmla="*/ 0 w 12192000"/>
              <a:gd name="connsiteY0" fmla="*/ 0 h 2711669"/>
              <a:gd name="connsiteX1" fmla="*/ 12192000 w 12192000"/>
              <a:gd name="connsiteY1" fmla="*/ 0 h 2711669"/>
              <a:gd name="connsiteX2" fmla="*/ 12192000 w 12192000"/>
              <a:gd name="connsiteY2" fmla="*/ 2711669 h 2711669"/>
              <a:gd name="connsiteX3" fmla="*/ 0 w 12192000"/>
              <a:gd name="connsiteY3" fmla="*/ 2711669 h 2711669"/>
              <a:gd name="connsiteX4" fmla="*/ 0 w 12192000"/>
              <a:gd name="connsiteY4" fmla="*/ 0 h 2711669"/>
              <a:gd name="connsiteX0-1" fmla="*/ 0 w 12192000"/>
              <a:gd name="connsiteY0-2" fmla="*/ 0 h 2711669"/>
              <a:gd name="connsiteX1-3" fmla="*/ 5912069 w 12192000"/>
              <a:gd name="connsiteY1-4" fmla="*/ 0 h 2711669"/>
              <a:gd name="connsiteX2-5" fmla="*/ 12192000 w 12192000"/>
              <a:gd name="connsiteY2-6" fmla="*/ 0 h 2711669"/>
              <a:gd name="connsiteX3-7" fmla="*/ 12192000 w 12192000"/>
              <a:gd name="connsiteY3-8" fmla="*/ 2711669 h 2711669"/>
              <a:gd name="connsiteX4-9" fmla="*/ 0 w 12192000"/>
              <a:gd name="connsiteY4-10" fmla="*/ 2711669 h 2711669"/>
              <a:gd name="connsiteX5" fmla="*/ 0 w 12192000"/>
              <a:gd name="connsiteY5" fmla="*/ 0 h 2711669"/>
              <a:gd name="connsiteX0-11" fmla="*/ 0 w 12192000"/>
              <a:gd name="connsiteY0-12" fmla="*/ 0 h 2711669"/>
              <a:gd name="connsiteX1-13" fmla="*/ 5927835 w 12192000"/>
              <a:gd name="connsiteY1-14" fmla="*/ 1166648 h 2711669"/>
              <a:gd name="connsiteX2-15" fmla="*/ 12192000 w 12192000"/>
              <a:gd name="connsiteY2-16" fmla="*/ 0 h 2711669"/>
              <a:gd name="connsiteX3-17" fmla="*/ 12192000 w 12192000"/>
              <a:gd name="connsiteY3-18" fmla="*/ 2711669 h 2711669"/>
              <a:gd name="connsiteX4-19" fmla="*/ 0 w 12192000"/>
              <a:gd name="connsiteY4-20" fmla="*/ 2711669 h 2711669"/>
              <a:gd name="connsiteX5-21" fmla="*/ 0 w 12192000"/>
              <a:gd name="connsiteY5-22" fmla="*/ 0 h 2711669"/>
              <a:gd name="connsiteX0-23" fmla="*/ 0 w 12192000"/>
              <a:gd name="connsiteY0-24" fmla="*/ 0 h 2711669"/>
              <a:gd name="connsiteX1-25" fmla="*/ 5927835 w 12192000"/>
              <a:gd name="connsiteY1-26" fmla="*/ 1277007 h 2711669"/>
              <a:gd name="connsiteX2-27" fmla="*/ 12192000 w 12192000"/>
              <a:gd name="connsiteY2-28" fmla="*/ 0 h 2711669"/>
              <a:gd name="connsiteX3-29" fmla="*/ 12192000 w 12192000"/>
              <a:gd name="connsiteY3-30" fmla="*/ 2711669 h 2711669"/>
              <a:gd name="connsiteX4-31" fmla="*/ 0 w 12192000"/>
              <a:gd name="connsiteY4-32" fmla="*/ 2711669 h 2711669"/>
              <a:gd name="connsiteX5-33" fmla="*/ 0 w 12192000"/>
              <a:gd name="connsiteY5-34" fmla="*/ 0 h 2711669"/>
              <a:gd name="connsiteX0-35" fmla="*/ 0 w 12192000"/>
              <a:gd name="connsiteY0-36" fmla="*/ 0 h 2711669"/>
              <a:gd name="connsiteX1-37" fmla="*/ 5959366 w 12192000"/>
              <a:gd name="connsiteY1-38" fmla="*/ 1277007 h 2711669"/>
              <a:gd name="connsiteX2-39" fmla="*/ 12192000 w 12192000"/>
              <a:gd name="connsiteY2-40" fmla="*/ 0 h 2711669"/>
              <a:gd name="connsiteX3-41" fmla="*/ 12192000 w 12192000"/>
              <a:gd name="connsiteY3-42" fmla="*/ 2711669 h 2711669"/>
              <a:gd name="connsiteX4-43" fmla="*/ 0 w 12192000"/>
              <a:gd name="connsiteY4-44" fmla="*/ 2711669 h 2711669"/>
              <a:gd name="connsiteX5-45" fmla="*/ 0 w 12192000"/>
              <a:gd name="connsiteY5-46" fmla="*/ 0 h 27116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711669">
                <a:moveTo>
                  <a:pt x="0" y="0"/>
                </a:moveTo>
                <a:lnTo>
                  <a:pt x="5959366" y="1277007"/>
                </a:lnTo>
                <a:lnTo>
                  <a:pt x="12192000" y="0"/>
                </a:lnTo>
                <a:lnTo>
                  <a:pt x="12192000" y="2711669"/>
                </a:lnTo>
                <a:lnTo>
                  <a:pt x="0" y="2711669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r>
              <a:rPr lang="en-US" sz="2665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fontAlgn="base"/>
            <a:r>
              <a:rPr lang="en-US" sz="1465" strike="noStrike" noProof="1"/>
              <a:t>Subtext Goes Here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id-ID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EB5C08A1-7713-47CE-97B4-863D833656A0}" type="datetimeFigureOut">
              <a:rPr lang="id-ID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17/10/2022</a:t>
            </a:fld>
            <a:endParaRPr lang="id-ID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id-ID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D3C9449-514E-4F2F-BDF6-E5528CC1E8B5}" type="slidenum">
              <a:rPr lang="id-ID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id-ID" strike="noStrike" noProof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bg>
      <p:bgPr>
        <a:solidFill>
          <a:srgbClr val="998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43100" y="1533525"/>
            <a:ext cx="3848100" cy="3790950"/>
          </a:xfrm>
          <a:custGeom>
            <a:avLst/>
            <a:gdLst>
              <a:gd name="connsiteX0" fmla="*/ 0 w 3848100"/>
              <a:gd name="connsiteY0" fmla="*/ 0 h 3790950"/>
              <a:gd name="connsiteX1" fmla="*/ 3848100 w 3848100"/>
              <a:gd name="connsiteY1" fmla="*/ 0 h 3790950"/>
              <a:gd name="connsiteX2" fmla="*/ 3848100 w 3848100"/>
              <a:gd name="connsiteY2" fmla="*/ 3790950 h 3790950"/>
              <a:gd name="connsiteX3" fmla="*/ 0 w 38481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3790950">
                <a:moveTo>
                  <a:pt x="0" y="0"/>
                </a:moveTo>
                <a:lnTo>
                  <a:pt x="3848100" y="0"/>
                </a:lnTo>
                <a:lnTo>
                  <a:pt x="3848100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4B62CAC1-164C-4550-9B89-7D326C1942F8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2022/10/17</a:t>
            </a:fld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mtClean="0">
                <a:ea typeface="微软雅黑" panose="020B0503020204020204" charset="-122"/>
              </a:defRPr>
            </a:lvl1pPr>
          </a:lstStyle>
          <a:p>
            <a:pPr fontAlgn="base"/>
            <a:fld id="{153E4AED-52BE-42E4-8400-038E8A5E9CE3}" type="slidenum">
              <a:rPr altLang="en-US" strike="noStrike" noProof="1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33869" y="3491227"/>
            <a:ext cx="4733253" cy="219138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1897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7889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6334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146550"/>
            <a:ext cx="12192000" cy="2711450"/>
          </a:xfrm>
          <a:custGeom>
            <a:avLst/>
            <a:gdLst>
              <a:gd name="connsiteX0" fmla="*/ 0 w 12192000"/>
              <a:gd name="connsiteY0" fmla="*/ 0 h 2711669"/>
              <a:gd name="connsiteX1" fmla="*/ 12192000 w 12192000"/>
              <a:gd name="connsiteY1" fmla="*/ 0 h 2711669"/>
              <a:gd name="connsiteX2" fmla="*/ 12192000 w 12192000"/>
              <a:gd name="connsiteY2" fmla="*/ 2711669 h 2711669"/>
              <a:gd name="connsiteX3" fmla="*/ 0 w 12192000"/>
              <a:gd name="connsiteY3" fmla="*/ 2711669 h 2711669"/>
              <a:gd name="connsiteX4" fmla="*/ 0 w 12192000"/>
              <a:gd name="connsiteY4" fmla="*/ 0 h 2711669"/>
              <a:gd name="connsiteX0-1" fmla="*/ 0 w 12192000"/>
              <a:gd name="connsiteY0-2" fmla="*/ 0 h 2711669"/>
              <a:gd name="connsiteX1-3" fmla="*/ 5912069 w 12192000"/>
              <a:gd name="connsiteY1-4" fmla="*/ 0 h 2711669"/>
              <a:gd name="connsiteX2-5" fmla="*/ 12192000 w 12192000"/>
              <a:gd name="connsiteY2-6" fmla="*/ 0 h 2711669"/>
              <a:gd name="connsiteX3-7" fmla="*/ 12192000 w 12192000"/>
              <a:gd name="connsiteY3-8" fmla="*/ 2711669 h 2711669"/>
              <a:gd name="connsiteX4-9" fmla="*/ 0 w 12192000"/>
              <a:gd name="connsiteY4-10" fmla="*/ 2711669 h 2711669"/>
              <a:gd name="connsiteX5" fmla="*/ 0 w 12192000"/>
              <a:gd name="connsiteY5" fmla="*/ 0 h 2711669"/>
              <a:gd name="connsiteX0-11" fmla="*/ 0 w 12192000"/>
              <a:gd name="connsiteY0-12" fmla="*/ 0 h 2711669"/>
              <a:gd name="connsiteX1-13" fmla="*/ 5927835 w 12192000"/>
              <a:gd name="connsiteY1-14" fmla="*/ 1166648 h 2711669"/>
              <a:gd name="connsiteX2-15" fmla="*/ 12192000 w 12192000"/>
              <a:gd name="connsiteY2-16" fmla="*/ 0 h 2711669"/>
              <a:gd name="connsiteX3-17" fmla="*/ 12192000 w 12192000"/>
              <a:gd name="connsiteY3-18" fmla="*/ 2711669 h 2711669"/>
              <a:gd name="connsiteX4-19" fmla="*/ 0 w 12192000"/>
              <a:gd name="connsiteY4-20" fmla="*/ 2711669 h 2711669"/>
              <a:gd name="connsiteX5-21" fmla="*/ 0 w 12192000"/>
              <a:gd name="connsiteY5-22" fmla="*/ 0 h 2711669"/>
              <a:gd name="connsiteX0-23" fmla="*/ 0 w 12192000"/>
              <a:gd name="connsiteY0-24" fmla="*/ 0 h 2711669"/>
              <a:gd name="connsiteX1-25" fmla="*/ 5927835 w 12192000"/>
              <a:gd name="connsiteY1-26" fmla="*/ 1277007 h 2711669"/>
              <a:gd name="connsiteX2-27" fmla="*/ 12192000 w 12192000"/>
              <a:gd name="connsiteY2-28" fmla="*/ 0 h 2711669"/>
              <a:gd name="connsiteX3-29" fmla="*/ 12192000 w 12192000"/>
              <a:gd name="connsiteY3-30" fmla="*/ 2711669 h 2711669"/>
              <a:gd name="connsiteX4-31" fmla="*/ 0 w 12192000"/>
              <a:gd name="connsiteY4-32" fmla="*/ 2711669 h 2711669"/>
              <a:gd name="connsiteX5-33" fmla="*/ 0 w 12192000"/>
              <a:gd name="connsiteY5-34" fmla="*/ 0 h 2711669"/>
              <a:gd name="connsiteX0-35" fmla="*/ 0 w 12192000"/>
              <a:gd name="connsiteY0-36" fmla="*/ 0 h 2711669"/>
              <a:gd name="connsiteX1-37" fmla="*/ 5959366 w 12192000"/>
              <a:gd name="connsiteY1-38" fmla="*/ 1277007 h 2711669"/>
              <a:gd name="connsiteX2-39" fmla="*/ 12192000 w 12192000"/>
              <a:gd name="connsiteY2-40" fmla="*/ 0 h 2711669"/>
              <a:gd name="connsiteX3-41" fmla="*/ 12192000 w 12192000"/>
              <a:gd name="connsiteY3-42" fmla="*/ 2711669 h 2711669"/>
              <a:gd name="connsiteX4-43" fmla="*/ 0 w 12192000"/>
              <a:gd name="connsiteY4-44" fmla="*/ 2711669 h 2711669"/>
              <a:gd name="connsiteX5-45" fmla="*/ 0 w 12192000"/>
              <a:gd name="connsiteY5-46" fmla="*/ 0 h 27116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711669">
                <a:moveTo>
                  <a:pt x="0" y="0"/>
                </a:moveTo>
                <a:lnTo>
                  <a:pt x="5959366" y="1277007"/>
                </a:lnTo>
                <a:lnTo>
                  <a:pt x="12192000" y="0"/>
                </a:lnTo>
                <a:lnTo>
                  <a:pt x="12192000" y="2711669"/>
                </a:lnTo>
                <a:lnTo>
                  <a:pt x="0" y="2711669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png"/><Relationship Id="rId5" Type="http://schemas.openxmlformats.org/officeDocument/2006/relationships/tags" Target="../tags/tag10.xml"/><Relationship Id="rId10" Type="http://schemas.openxmlformats.org/officeDocument/2006/relationships/image" Target="../media/image6.jpeg"/><Relationship Id="rId4" Type="http://schemas.openxmlformats.org/officeDocument/2006/relationships/tags" Target="../tags/tag9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2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 descr="IMG_256"/>
          <p:cNvPicPr>
            <a:picLocks noChangeAspect="1"/>
          </p:cNvPicPr>
          <p:nvPr/>
        </p:nvPicPr>
        <p:blipFill>
          <a:blip r:embed="rId2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chemeClr val="accent3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2533" name="图片 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13" y="333375"/>
            <a:ext cx="1660525" cy="52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文本框 21"/>
          <p:cNvSpPr txBox="1"/>
          <p:nvPr/>
        </p:nvSpPr>
        <p:spPr>
          <a:xfrm>
            <a:off x="7244760" y="4608512"/>
            <a:ext cx="4851401" cy="106894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团队名称：</a:t>
            </a:r>
            <a:r>
              <a:rPr lang="es-E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2019HYAP01</a:t>
            </a:r>
          </a:p>
          <a:p>
            <a:pPr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汇报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人：张梦芹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王文豪 陆知行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DAB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537" name="文本框 13"/>
          <p:cNvSpPr txBox="1"/>
          <p:nvPr/>
        </p:nvSpPr>
        <p:spPr>
          <a:xfrm>
            <a:off x="6276903" y="1778337"/>
            <a:ext cx="571182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第二次迭代报告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文本框 20"/>
          <p:cNvSpPr txBox="1"/>
          <p:nvPr/>
        </p:nvSpPr>
        <p:spPr>
          <a:xfrm>
            <a:off x="6311900" y="3068638"/>
            <a:ext cx="5981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dirty="0">
                <a:solidFill>
                  <a:srgbClr val="DAB59C"/>
                </a:solidFill>
                <a:latin typeface="Bahnschrift Light Condensed" panose="020B0502040204020203" charset="0"/>
                <a:ea typeface="宋体" panose="02010600030101010101" pitchFamily="2" charset="-122"/>
              </a:rPr>
              <a:t>校园地图数字平台</a:t>
            </a:r>
            <a:r>
              <a:rPr lang="en-US" altLang="zh-CN" dirty="0">
                <a:solidFill>
                  <a:srgbClr val="DAB59C"/>
                </a:solidFill>
                <a:latin typeface="Bahnschrift Light Condensed" panose="020B0502040204020203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DAB59C"/>
                </a:solidFill>
                <a:latin typeface="Bahnschrift Light Condensed" panose="020B0502040204020203" charset="0"/>
                <a:ea typeface="宋体" panose="02010600030101010101" pitchFamily="2" charset="-122"/>
              </a:rPr>
              <a:t>一款校内地点信息综合服务平台</a:t>
            </a:r>
            <a:endParaRPr lang="en-US" altLang="zh-CN" dirty="0">
              <a:solidFill>
                <a:srgbClr val="DAB59C"/>
              </a:solidFill>
              <a:latin typeface="Bahnschrift Light Condensed" panose="020B0502040204020203" charset="0"/>
              <a:ea typeface="宋体" panose="02010600030101010101" pitchFamily="2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9013825" y="3933825"/>
            <a:ext cx="304800" cy="17780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1" descr="IMG_265"/>
          <p:cNvPicPr>
            <a:picLocks noChangeAspect="1"/>
          </p:cNvPicPr>
          <p:nvPr/>
        </p:nvPicPr>
        <p:blipFill>
          <a:blip r:embed="rId3"/>
          <a:srcRect l="16136" t="17960" r="56401" b="7753"/>
          <a:stretch>
            <a:fillRect/>
          </a:stretch>
        </p:blipFill>
        <p:spPr>
          <a:xfrm>
            <a:off x="635" y="-26670"/>
            <a:ext cx="3912870" cy="580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矩形 57"/>
          <p:cNvSpPr/>
          <p:nvPr/>
        </p:nvSpPr>
        <p:spPr>
          <a:xfrm>
            <a:off x="0" y="5159375"/>
            <a:ext cx="3914775" cy="172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603" name="文本框 13"/>
          <p:cNvSpPr txBox="1"/>
          <p:nvPr/>
        </p:nvSpPr>
        <p:spPr>
          <a:xfrm>
            <a:off x="7470458" y="1960245"/>
            <a:ext cx="25066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需求分析</a:t>
            </a:r>
          </a:p>
        </p:txBody>
      </p:sp>
      <p:sp>
        <p:nvSpPr>
          <p:cNvPr id="25604" name="文本框 21"/>
          <p:cNvSpPr txBox="1"/>
          <p:nvPr/>
        </p:nvSpPr>
        <p:spPr>
          <a:xfrm>
            <a:off x="6959600" y="3094038"/>
            <a:ext cx="3528888" cy="211519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b="1" dirty="0">
                <a:solidFill>
                  <a:srgbClr val="BC8F6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校园地图数字平台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，是一款能让用户参与上传地图信息的小程序，旨在方便校内师生以及游客快速找到校内的目的地，同时关于该地点提供更直观的信息服务。</a:t>
            </a:r>
          </a:p>
        </p:txBody>
      </p:sp>
      <p:sp>
        <p:nvSpPr>
          <p:cNvPr id="25605" name="文本框 12"/>
          <p:cNvSpPr txBox="1"/>
          <p:nvPr/>
        </p:nvSpPr>
        <p:spPr>
          <a:xfrm>
            <a:off x="3790950" y="2809875"/>
            <a:ext cx="2582863" cy="1320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25606" name="组合 5"/>
          <p:cNvGrpSpPr/>
          <p:nvPr/>
        </p:nvGrpSpPr>
        <p:grpSpPr>
          <a:xfrm>
            <a:off x="2782888" y="1527175"/>
            <a:ext cx="7904162" cy="4186238"/>
            <a:chOff x="2794634" y="1958110"/>
            <a:chExt cx="7903846" cy="3885565"/>
          </a:xfrm>
        </p:grpSpPr>
        <p:sp>
          <p:nvSpPr>
            <p:cNvPr id="3" name="矩形 2"/>
            <p:cNvSpPr/>
            <p:nvPr/>
          </p:nvSpPr>
          <p:spPr>
            <a:xfrm>
              <a:off x="2794635" y="1958110"/>
              <a:ext cx="7903845" cy="3885565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634" y="1958110"/>
              <a:ext cx="1134745" cy="388556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25609" name="文本框 6"/>
          <p:cNvSpPr txBox="1"/>
          <p:nvPr/>
        </p:nvSpPr>
        <p:spPr>
          <a:xfrm>
            <a:off x="4037013" y="4005263"/>
            <a:ext cx="209073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Calibri" panose="020F0502020204030204" charset="0"/>
                <a:ea typeface="宋体" panose="02010600030101010101" pitchFamily="2" charset="-122"/>
              </a:rPr>
              <a:t>PART ONE</a:t>
            </a:r>
          </a:p>
        </p:txBody>
      </p:sp>
      <p:sp>
        <p:nvSpPr>
          <p:cNvPr id="12" name="矩形 11"/>
          <p:cNvSpPr/>
          <p:nvPr/>
        </p:nvSpPr>
        <p:spPr>
          <a:xfrm>
            <a:off x="7536180" y="2709545"/>
            <a:ext cx="621665" cy="76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5" name="图片 4" descr="微信图片_202111050030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65" y="5805170"/>
            <a:ext cx="537845" cy="5378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813224" y="1835838"/>
            <a:ext cx="1135063" cy="4187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 flipH="1">
            <a:off x="5599420" y="1835838"/>
            <a:ext cx="209550" cy="3000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dk1">
                  <a:lumMod val="75000"/>
                  <a:lumOff val="25000"/>
                </a:schemeClr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  <p:sp>
        <p:nvSpPr>
          <p:cNvPr id="35" name="任意多边形 34"/>
          <p:cNvSpPr/>
          <p:nvPr>
            <p:custDataLst>
              <p:tags r:id="rId3"/>
            </p:custDataLst>
          </p:nvPr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文本框 10"/>
          <p:cNvSpPr txBox="1"/>
          <p:nvPr>
            <p:custDataLst>
              <p:tags r:id="rId4"/>
            </p:custDataLst>
          </p:nvPr>
        </p:nvSpPr>
        <p:spPr>
          <a:xfrm>
            <a:off x="6096000" y="1755024"/>
            <a:ext cx="20500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B57144"/>
                </a:solidFill>
                <a:latin typeface="微软雅黑" panose="020B0503020204020204" charset="-122"/>
                <a:ea typeface="微软雅黑" panose="020B0503020204020204" charset="-122"/>
              </a:rPr>
              <a:t>需求定义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561423" y="2519877"/>
            <a:ext cx="5641777" cy="2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cs"/>
              </a:rPr>
              <a:t>校园地图数字平台是一款能够让用户参与上传地图信息的小程序，能够让学生更加了解校园地理信息，更快的定位自己在学校中的位置以及自己目标地址的信息。学生在使用该平台的过程中可以上传地点绑定的信息，来丰富校园地图，也可以筛选目标地址的信息，通过其他同学对该地点的描述来寻找目的地，减少迷路与因找不到地点而迟到的可能性。</a:t>
            </a:r>
            <a:endParaRPr lang="en-US" altLang="zh-CN" sz="1600" noProof="1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cs"/>
            </a:endParaRPr>
          </a:p>
        </p:txBody>
      </p:sp>
      <p:pic>
        <p:nvPicPr>
          <p:cNvPr id="31753" name="图片 10" descr="logo"/>
          <p:cNvPicPr>
            <a:picLocks noChangeAspect="1"/>
          </p:cNvPicPr>
          <p:nvPr/>
        </p:nvPicPr>
        <p:blipFill>
          <a:blip r:embed="rId8">
            <a:lum bright="6000"/>
          </a:blip>
          <a:srcRect r="65277" b="-8884"/>
          <a:stretch>
            <a:fillRect/>
          </a:stretch>
        </p:blipFill>
        <p:spPr>
          <a:xfrm>
            <a:off x="11280775" y="287338"/>
            <a:ext cx="625475" cy="627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4" name="Content Placeholder 2"/>
          <p:cNvSpPr txBox="1"/>
          <p:nvPr/>
        </p:nvSpPr>
        <p:spPr>
          <a:xfrm>
            <a:off x="768350" y="444500"/>
            <a:ext cx="184912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dist"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zh-CN" altLang="en-US" sz="2800" b="1" dirty="0">
                <a:solidFill>
                  <a:srgbClr val="B5714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E1D17-75A1-DB40-839E-4B87FC0E07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1" y="1196752"/>
            <a:ext cx="3486568" cy="46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78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G_258"/>
          <p:cNvPicPr>
            <a:picLocks noChangeAspect="1"/>
          </p:cNvPicPr>
          <p:nvPr/>
        </p:nvPicPr>
        <p:blipFill>
          <a:blip r:embed="rId10"/>
          <a:srcRect l="5270" t="-23" r="60516" b="23"/>
          <a:stretch>
            <a:fillRect/>
          </a:stretch>
        </p:blipFill>
        <p:spPr>
          <a:xfrm>
            <a:off x="619760" y="635"/>
            <a:ext cx="3466465" cy="6857365"/>
          </a:xfrm>
          <a:prstGeom prst="parallelogram">
            <a:avLst>
              <a:gd name="adj" fmla="val 26936"/>
            </a:avLst>
          </a:prstGeom>
          <a:noFill/>
          <a:ln w="9525">
            <a:noFill/>
          </a:ln>
        </p:spPr>
      </p:pic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>
            <a:off x="623888" y="0"/>
            <a:ext cx="3462338" cy="6858000"/>
          </a:xfrm>
          <a:prstGeom prst="parallelogram">
            <a:avLst>
              <a:gd name="adj" fmla="val 26285"/>
            </a:avLst>
          </a:prstGeom>
          <a:solidFill>
            <a:schemeClr val="tx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07988" y="-26987"/>
            <a:ext cx="935038" cy="6911975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文本框 10"/>
          <p:cNvSpPr txBox="1"/>
          <p:nvPr>
            <p:custDataLst>
              <p:tags r:id="rId2"/>
            </p:custDataLst>
          </p:nvPr>
        </p:nvSpPr>
        <p:spPr>
          <a:xfrm>
            <a:off x="4008587" y="2947222"/>
            <a:ext cx="22269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DAB59C"/>
                </a:solidFill>
                <a:latin typeface="微软雅黑" panose="020B0503020204020204" charset="-122"/>
                <a:ea typeface="微软雅黑" panose="020B0503020204020204" charset="-122"/>
              </a:rPr>
              <a:t>上传者：</a:t>
            </a:r>
          </a:p>
        </p:txBody>
      </p:sp>
      <p:pic>
        <p:nvPicPr>
          <p:cNvPr id="29703" name="图片 10" descr="logo"/>
          <p:cNvPicPr>
            <a:picLocks noChangeAspect="1"/>
          </p:cNvPicPr>
          <p:nvPr/>
        </p:nvPicPr>
        <p:blipFill>
          <a:blip r:embed="rId11">
            <a:lum bright="6000"/>
          </a:blip>
          <a:srcRect r="65277" b="-8884"/>
          <a:stretch>
            <a:fillRect/>
          </a:stretch>
        </p:blipFill>
        <p:spPr>
          <a:xfrm>
            <a:off x="336550" y="260350"/>
            <a:ext cx="625475" cy="627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任意多边形 34"/>
          <p:cNvSpPr/>
          <p:nvPr>
            <p:custDataLst>
              <p:tags r:id="rId3"/>
            </p:custDataLst>
          </p:nvPr>
        </p:nvSpPr>
        <p:spPr>
          <a:xfrm rot="10800000">
            <a:off x="11644313" y="547688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10800000">
            <a:off x="11499850" y="549275"/>
            <a:ext cx="277813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4583113" y="1606212"/>
            <a:ext cx="6984999" cy="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noProof="1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cs"/>
              </a:rPr>
              <a:t>我们的项目</a:t>
            </a:r>
            <a:r>
              <a:rPr lang="zh-CN" altLang="en-US" noProof="1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cs"/>
              </a:rPr>
              <a:t>“校园地图数字平台”，经过重新分析，分为了以下两类用户</a:t>
            </a:r>
            <a:endParaRPr lang="en-US" noProof="1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84700" y="2636912"/>
            <a:ext cx="7616825" cy="0"/>
          </a:xfrm>
          <a:prstGeom prst="lin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6074810" y="3055714"/>
            <a:ext cx="5341938" cy="15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noProof="1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+mn-ea"/>
              </a:rPr>
              <a:t>上传校园数字信息，帮助其他同学或者老师。</a:t>
            </a:r>
            <a:r>
              <a:rPr lang="zh-CN" altLang="en-US" sz="1600" dirty="0">
                <a:effectLst/>
              </a:rPr>
              <a:t>能够上传他们了解地图信息，对这些信息进行标记，内容包括标记名称、标记类型、标记描述、视频或者图片、以及是否公开。</a:t>
            </a:r>
          </a:p>
          <a:p>
            <a:pPr algn="l">
              <a:lnSpc>
                <a:spcPct val="150000"/>
              </a:lnSpc>
            </a:pPr>
            <a:endParaRPr lang="en-US" sz="1600" noProof="1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cs"/>
            </a:endParaRPr>
          </a:p>
        </p:txBody>
      </p:sp>
      <p:sp>
        <p:nvSpPr>
          <p:cNvPr id="29709" name="文本框 10"/>
          <p:cNvSpPr txBox="1"/>
          <p:nvPr>
            <p:custDataLst>
              <p:tags r:id="rId6"/>
            </p:custDataLst>
          </p:nvPr>
        </p:nvSpPr>
        <p:spPr>
          <a:xfrm>
            <a:off x="4014465" y="4504344"/>
            <a:ext cx="164973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DAB59C"/>
                </a:solidFill>
                <a:latin typeface="微软雅黑" panose="020B0503020204020204" charset="-122"/>
                <a:ea typeface="微软雅黑" panose="020B0503020204020204" charset="-122"/>
              </a:rPr>
              <a:t>使用者：</a:t>
            </a:r>
            <a:endParaRPr lang="en-US" altLang="zh-CN" sz="3600" b="1" dirty="0">
              <a:solidFill>
                <a:srgbClr val="DAB5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7"/>
            </p:custDataLst>
          </p:nvPr>
        </p:nvSpPr>
        <p:spPr>
          <a:xfrm>
            <a:off x="6074810" y="4504344"/>
            <a:ext cx="5341938" cy="2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+mn-ea"/>
              </a:rPr>
              <a:t>查阅浏览校园数字信息。</a:t>
            </a:r>
            <a:r>
              <a:rPr lang="zh-CN" altLang="en-US" sz="1600" dirty="0">
                <a:effectLst/>
              </a:rPr>
              <a:t>在去往一些不熟悉的校内地点时，则可以根据地图上的标记，和上传者上传的学校偏僻地址信息来了解具体位置，知到该位置的相关信息后（包括地点类型、上传用户、照片和附加信息），使用者能够更快的到达目的地，同时还可以对该地点或者该描述进行评论，以便其他人参考。</a:t>
            </a:r>
          </a:p>
          <a:p>
            <a:pPr algn="l">
              <a:lnSpc>
                <a:spcPct val="150000"/>
              </a:lnSpc>
            </a:pPr>
            <a:endParaRPr lang="en-US" sz="1600" noProof="1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40238" y="2564904"/>
            <a:ext cx="144463" cy="14446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3014" name="Content Placeholder 2"/>
          <p:cNvSpPr txBox="1"/>
          <p:nvPr/>
        </p:nvSpPr>
        <p:spPr>
          <a:xfrm>
            <a:off x="8105776" y="584200"/>
            <a:ext cx="3152139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dist"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zh-CN" altLang="en-US" sz="2800" b="1" dirty="0">
                <a:solidFill>
                  <a:srgbClr val="B57144"/>
                </a:solidFill>
                <a:ea typeface="微软雅黑" panose="020B0503020204020204" charset="-122"/>
                <a:sym typeface="Arial" panose="020B0604020202020204" pitchFamily="34" charset="0"/>
              </a:rPr>
              <a:t>用户分类</a:t>
            </a:r>
            <a:endParaRPr lang="zh-CN" altLang="en-US" sz="2800" b="1" dirty="0">
              <a:solidFill>
                <a:srgbClr val="B5714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407988" y="-26987"/>
            <a:ext cx="935038" cy="6911975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3277469" y="2121779"/>
            <a:ext cx="8500194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ffectLst/>
              </a:rPr>
              <a:t>实现简单的校园地图平台，记录简单的校园地图信息；</a:t>
            </a:r>
          </a:p>
          <a:p>
            <a:r>
              <a:rPr lang="zh-CN" altLang="en-US" sz="1600" dirty="0">
                <a:effectLst/>
              </a:rPr>
              <a:t>实现用户登录、注册以及绑定的功能；</a:t>
            </a:r>
          </a:p>
          <a:p>
            <a:r>
              <a:rPr lang="zh-CN" altLang="en-US" sz="1600" dirty="0">
                <a:effectLst/>
              </a:rPr>
              <a:t>实现用户查询与筛选具体位置的地图信息；</a:t>
            </a:r>
          </a:p>
          <a:p>
            <a:r>
              <a:rPr lang="zh-CN" altLang="en-US" sz="1600" dirty="0">
                <a:effectLst/>
              </a:rPr>
              <a:t>实现用户上传地图信息与定位功能；</a:t>
            </a:r>
          </a:p>
        </p:txBody>
      </p:sp>
      <p:sp>
        <p:nvSpPr>
          <p:cNvPr id="29701" name="文本框 10"/>
          <p:cNvSpPr txBox="1"/>
          <p:nvPr>
            <p:custDataLst>
              <p:tags r:id="rId2"/>
            </p:custDataLst>
          </p:nvPr>
        </p:nvSpPr>
        <p:spPr>
          <a:xfrm>
            <a:off x="979785" y="2229672"/>
            <a:ext cx="201672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DAB59C"/>
                </a:solidFill>
                <a:latin typeface="微软雅黑" panose="020B0503020204020204" charset="-122"/>
                <a:ea typeface="微软雅黑" panose="020B0503020204020204" charset="-122"/>
              </a:rPr>
              <a:t>高优先级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AB5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9703" name="图片 10" descr="logo"/>
          <p:cNvPicPr>
            <a:picLocks noChangeAspect="1"/>
          </p:cNvPicPr>
          <p:nvPr/>
        </p:nvPicPr>
        <p:blipFill>
          <a:blip r:embed="rId10">
            <a:lum bright="6000"/>
          </a:blip>
          <a:srcRect r="65277" b="-8884"/>
          <a:stretch>
            <a:fillRect/>
          </a:stretch>
        </p:blipFill>
        <p:spPr>
          <a:xfrm>
            <a:off x="336550" y="260350"/>
            <a:ext cx="625475" cy="627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任意多边形 34"/>
          <p:cNvSpPr/>
          <p:nvPr>
            <p:custDataLst>
              <p:tags r:id="rId3"/>
            </p:custDataLst>
          </p:nvPr>
        </p:nvSpPr>
        <p:spPr>
          <a:xfrm rot="10800000">
            <a:off x="11644313" y="547688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95" b="0" i="0" u="none" strike="noStrike" kern="1200" cap="none" spc="0" normalizeH="0" baseline="0" noProof="1">
              <a:ln>
                <a:noFill/>
              </a:ln>
              <a:solidFill>
                <a:srgbClr val="7EC234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10800000">
            <a:off x="11499850" y="549275"/>
            <a:ext cx="277813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49" idx="1"/>
          </p:cNvCxnSpPr>
          <p:nvPr/>
        </p:nvCxnSpPr>
        <p:spPr>
          <a:xfrm flipV="1">
            <a:off x="1580652" y="1522348"/>
            <a:ext cx="10857260" cy="21092"/>
          </a:xfrm>
          <a:prstGeom prst="lin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4"/>
            </p:custDataLst>
          </p:nvPr>
        </p:nvSpPr>
        <p:spPr>
          <a:xfrm>
            <a:off x="3277469" y="3777336"/>
            <a:ext cx="849934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ffectLst/>
              </a:rPr>
              <a:t>实现评论系统；</a:t>
            </a:r>
          </a:p>
          <a:p>
            <a:r>
              <a:rPr lang="zh-CN" altLang="en-US" sz="1600" dirty="0">
                <a:effectLst/>
              </a:rPr>
              <a:t>实现地图的反馈与纠错能力；</a:t>
            </a:r>
          </a:p>
        </p:txBody>
      </p:sp>
      <p:sp>
        <p:nvSpPr>
          <p:cNvPr id="29709" name="文本框 10"/>
          <p:cNvSpPr txBox="1"/>
          <p:nvPr>
            <p:custDataLst>
              <p:tags r:id="rId5"/>
            </p:custDataLst>
          </p:nvPr>
        </p:nvSpPr>
        <p:spPr>
          <a:xfrm>
            <a:off x="962025" y="3685161"/>
            <a:ext cx="21816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AB5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中优先级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AB5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3277469" y="5210806"/>
            <a:ext cx="8249060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ffectLst/>
              </a:rPr>
              <a:t>实现地图的美观性；</a:t>
            </a:r>
          </a:p>
          <a:p>
            <a:r>
              <a:rPr lang="zh-CN" altLang="en-US" sz="1600" dirty="0">
                <a:effectLst/>
              </a:rPr>
              <a:t>实现路线的显示与规划；</a:t>
            </a:r>
          </a:p>
        </p:txBody>
      </p:sp>
      <p:sp>
        <p:nvSpPr>
          <p:cNvPr id="29711" name="文本框 10"/>
          <p:cNvSpPr txBox="1"/>
          <p:nvPr>
            <p:custDataLst>
              <p:tags r:id="rId7"/>
            </p:custDataLst>
          </p:nvPr>
        </p:nvSpPr>
        <p:spPr>
          <a:xfrm>
            <a:off x="962025" y="5229200"/>
            <a:ext cx="21816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AB5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低优先级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AB5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559496" y="1522349"/>
            <a:ext cx="144463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3014" name="Content Placeholder 2"/>
          <p:cNvSpPr txBox="1"/>
          <p:nvPr/>
        </p:nvSpPr>
        <p:spPr>
          <a:xfrm>
            <a:off x="9408795" y="584200"/>
            <a:ext cx="1849120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dist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5714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需求优先级</a:t>
            </a:r>
          </a:p>
        </p:txBody>
      </p:sp>
    </p:spTree>
    <p:extLst>
      <p:ext uri="{BB962C8B-B14F-4D97-AF65-F5344CB8AC3E}">
        <p14:creationId xmlns:p14="http://schemas.microsoft.com/office/powerpoint/2010/main" val="39466350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27" descr="IMG_259"/>
          <p:cNvPicPr>
            <a:picLocks noChangeAspect="1"/>
          </p:cNvPicPr>
          <p:nvPr/>
        </p:nvPicPr>
        <p:blipFill>
          <a:blip r:embed="rId4"/>
          <a:srcRect t="9283" b="39198"/>
          <a:stretch>
            <a:fillRect/>
          </a:stretch>
        </p:blipFill>
        <p:spPr>
          <a:xfrm>
            <a:off x="0" y="-398462"/>
            <a:ext cx="12215813" cy="396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任意多边形 34"/>
          <p:cNvSpPr/>
          <p:nvPr>
            <p:custDataLst>
              <p:tags r:id="rId1"/>
            </p:custDataLst>
          </p:nvPr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ln>
            <a:solidFill>
              <a:srgbClr val="FDFA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68" name="图片 10" descr="logo"/>
          <p:cNvPicPr>
            <a:picLocks noChangeAspect="1"/>
          </p:cNvPicPr>
          <p:nvPr/>
        </p:nvPicPr>
        <p:blipFill>
          <a:blip r:embed="rId5">
            <a:lum bright="6000"/>
          </a:blip>
          <a:srcRect r="65277" b="-8884"/>
          <a:stretch>
            <a:fillRect/>
          </a:stretch>
        </p:blipFill>
        <p:spPr>
          <a:xfrm>
            <a:off x="11280775" y="287338"/>
            <a:ext cx="625475" cy="627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4" name="Content Placeholder 2"/>
          <p:cNvSpPr txBox="1"/>
          <p:nvPr/>
        </p:nvSpPr>
        <p:spPr>
          <a:xfrm>
            <a:off x="768350" y="444500"/>
            <a:ext cx="3671466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dist"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已经实现的系统需求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3D27BD-D312-47C1-BAE3-4D357E747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496" y="3383643"/>
            <a:ext cx="8562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23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27" descr="IMG_259"/>
          <p:cNvPicPr>
            <a:picLocks noChangeAspect="1"/>
          </p:cNvPicPr>
          <p:nvPr/>
        </p:nvPicPr>
        <p:blipFill>
          <a:blip r:embed="rId4"/>
          <a:srcRect t="9283" b="39198"/>
          <a:stretch>
            <a:fillRect/>
          </a:stretch>
        </p:blipFill>
        <p:spPr>
          <a:xfrm>
            <a:off x="0" y="-398462"/>
            <a:ext cx="12215813" cy="396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任意多边形 34"/>
          <p:cNvSpPr/>
          <p:nvPr>
            <p:custDataLst>
              <p:tags r:id="rId1"/>
            </p:custDataLst>
          </p:nvPr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ln>
            <a:solidFill>
              <a:srgbClr val="FDFA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68" name="图片 10" descr="logo"/>
          <p:cNvPicPr>
            <a:picLocks noChangeAspect="1"/>
          </p:cNvPicPr>
          <p:nvPr/>
        </p:nvPicPr>
        <p:blipFill>
          <a:blip r:embed="rId5">
            <a:lum bright="6000"/>
          </a:blip>
          <a:srcRect r="65277" b="-8884"/>
          <a:stretch>
            <a:fillRect/>
          </a:stretch>
        </p:blipFill>
        <p:spPr>
          <a:xfrm>
            <a:off x="11280775" y="287338"/>
            <a:ext cx="625475" cy="627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4" name="Content Placeholder 2"/>
          <p:cNvSpPr txBox="1"/>
          <p:nvPr/>
        </p:nvSpPr>
        <p:spPr>
          <a:xfrm>
            <a:off x="768350" y="444500"/>
            <a:ext cx="4751586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dist"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zh-CN" altLang="en-US" sz="28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本次迭代实现的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系统需求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440F5-E1EE-46F6-9692-42C64A705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002" y="2962770"/>
            <a:ext cx="8486775" cy="140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BBD9D5-9DB7-47E1-8865-CD2B43AB1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002" y="5157192"/>
            <a:ext cx="8496300" cy="139065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CDE3313C-63E6-4A32-945F-3BFF28031090}"/>
              </a:ext>
            </a:extLst>
          </p:cNvPr>
          <p:cNvSpPr/>
          <p:nvPr/>
        </p:nvSpPr>
        <p:spPr>
          <a:xfrm>
            <a:off x="5865590" y="4483543"/>
            <a:ext cx="4846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3403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  <p:tag name="KSO_WM_UNIT_FILL_FORE_SCHEMECOLOR_INDEX_BRIGHTNESS" val="0"/>
  <p:tag name="KSO_WM_UNIT_FILL_FORE_SCHEMECOLOR_INDEX" val="7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  <p:tag name="KSO_WM_UNIT_FILL_FORE_SCHEMECOLOR_INDEX_BRIGHTNESS" val="0"/>
  <p:tag name="KSO_WM_UNIT_FILL_FORE_SCHEMECOLOR_INDEX" val="7"/>
  <p:tag name="KSO_WM_UNI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  <p:tag name="KSO_WM_UNIT_FILL_FORE_SCHEMECOLOR_INDEX_BRIGHTNESS" val="0"/>
  <p:tag name="KSO_WM_UNIT_FILL_FORE_SCHEMECOLOR_INDEX" val="7"/>
  <p:tag name="KSO_WM_UNI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75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  <p:tag name="KSO_WM_UNIT_FILL_FORE_SCHEMECOLOR_INDEX_BRIGHTNESS" val="0"/>
  <p:tag name="KSO_WM_UNIT_FILL_FORE_SCHEMECOLOR_INDEX" val="7"/>
  <p:tag name="KSO_WM_UNI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FBEEE3"/>
      </a:dk2>
      <a:lt2>
        <a:srgbClr val="FCF9F7"/>
      </a:lt2>
      <a:accent1>
        <a:srgbClr val="BC8F69"/>
      </a:accent1>
      <a:accent2>
        <a:srgbClr val="D2BA8F"/>
      </a:accent2>
      <a:accent3>
        <a:srgbClr val="D9D7D6"/>
      </a:accent3>
      <a:accent4>
        <a:srgbClr val="8B7377"/>
      </a:accent4>
      <a:accent5>
        <a:srgbClr val="736161"/>
      </a:accent5>
      <a:accent6>
        <a:srgbClr val="8D5C4C"/>
      </a:accent6>
      <a:hlink>
        <a:srgbClr val="5FCBFB"/>
      </a:hlink>
      <a:folHlink>
        <a:srgbClr val="B759B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FBEEE3"/>
      </a:dk2>
      <a:lt2>
        <a:srgbClr val="FCF9F7"/>
      </a:lt2>
      <a:accent1>
        <a:srgbClr val="BC8F69"/>
      </a:accent1>
      <a:accent2>
        <a:srgbClr val="D2BA8F"/>
      </a:accent2>
      <a:accent3>
        <a:srgbClr val="D9D7D6"/>
      </a:accent3>
      <a:accent4>
        <a:srgbClr val="8B7377"/>
      </a:accent4>
      <a:accent5>
        <a:srgbClr val="736161"/>
      </a:accent5>
      <a:accent6>
        <a:srgbClr val="8D5C4C"/>
      </a:accent6>
      <a:hlink>
        <a:srgbClr val="5FCBFB"/>
      </a:hlink>
      <a:folHlink>
        <a:srgbClr val="B759B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430</Words>
  <Application>Microsoft Office PowerPoint</Application>
  <PresentationFormat>宽屏</PresentationFormat>
  <Paragraphs>37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宋体</vt:lpstr>
      <vt:lpstr>Microsoft YaHei</vt:lpstr>
      <vt:lpstr>Microsoft YaHei</vt:lpstr>
      <vt:lpstr>字魂58号-创中黑</vt:lpstr>
      <vt:lpstr>Arial</vt:lpstr>
      <vt:lpstr>Bahnschrift Light Condensed</vt:lpstr>
      <vt:lpstr>Calibri</vt:lpstr>
      <vt:lpstr>Lato Light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86180</dc:creator>
  <cp:lastModifiedBy>SH X</cp:lastModifiedBy>
  <cp:revision>124</cp:revision>
  <dcterms:created xsi:type="dcterms:W3CDTF">2021-11-02T03:06:00Z</dcterms:created>
  <dcterms:modified xsi:type="dcterms:W3CDTF">2022-10-17T09:02:00Z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455C5159E5644944B872CDE5769B9A2E</vt:lpwstr>
  </property>
</Properties>
</file>