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4aff8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4aff8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4aff8e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4aff8e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4aff8e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4aff8e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c4aff8e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c4aff8e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4aff8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4aff8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4aff8e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4aff8e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4aff8e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4aff8e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4aff8e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4aff8e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4aff8e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4aff8e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4aff8e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4aff8e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4aff8e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4aff8e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4aff8e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4aff8e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