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7" r:id="rId8"/>
    <p:sldId id="266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0" autoAdjust="0"/>
    <p:restoredTop sz="94660"/>
  </p:normalViewPr>
  <p:slideViewPr>
    <p:cSldViewPr snapToGrid="0">
      <p:cViewPr>
        <p:scale>
          <a:sx n="143" d="100"/>
          <a:sy n="143" d="100"/>
        </p:scale>
        <p:origin x="1448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2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7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1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496"/>
            <a:ext cx="9074376" cy="558557"/>
          </a:xfrm>
        </p:spPr>
        <p:txBody>
          <a:bodyPr>
            <a:normAutofit/>
          </a:bodyPr>
          <a:lstStyle>
            <a:lvl1pPr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75" y="663752"/>
            <a:ext cx="9032601" cy="5692599"/>
          </a:xfrm>
        </p:spPr>
        <p:txBody>
          <a:bodyPr>
            <a:normAutofit/>
          </a:bodyPr>
          <a:lstStyle>
            <a:lvl1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2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0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0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4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3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5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1BD9-EE9A-4B95-9549-F3A9566192EB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C1BD9-EE9A-4B95-9549-F3A9566192EB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3B35D-BE19-4916-A554-62476E9A8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2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263432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不完全信息动态博弈应用</a:t>
            </a:r>
            <a:endParaRPr 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王麒植</a:t>
            </a:r>
            <a:endParaRPr lang="en-US" altLang="zh-CN" dirty="0"/>
          </a:p>
          <a:p>
            <a:r>
              <a:rPr lang="zh-CN" altLang="en-US" dirty="0"/>
              <a:t>中国财政发展协同创新中心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4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信号发射模型（</a:t>
            </a:r>
            <a:r>
              <a:rPr lang="en-US" altLang="zh-CN" dirty="0"/>
              <a:t>Spence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75" y="663752"/>
            <a:ext cx="9032601" cy="5692599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混同均衡和分离均衡存在的条件是什么？什么时候只存在混同均衡，什么时候只存在分离均衡，什么时候都存在？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25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D1FDC-2677-4FD5-B23E-62494415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Cheap Talk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C21882-63DC-4098-AE3D-AC06F0BB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0" y="1970450"/>
            <a:ext cx="4230968" cy="2917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10579C2-6532-44B1-A3A7-3806D46FA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784" y="1694034"/>
            <a:ext cx="4319216" cy="346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D1FDC-2677-4FD5-B23E-62494415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Cheap Talk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579C2-6532-44B1-A3A7-3806D46F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184" y="2577651"/>
            <a:ext cx="4966916" cy="39902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FD85C5-13E0-4167-96E4-2E058A37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4" y="608053"/>
            <a:ext cx="8378610" cy="196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1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D1FDC-2677-4FD5-B23E-62494415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Cheap Talk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579C2-6532-44B1-A3A7-3806D46F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597" y="1694034"/>
            <a:ext cx="4319216" cy="34699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61AB32D-9A8E-4E0C-9F34-5BEBA2A84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6469"/>
            <a:ext cx="4870596" cy="28383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3F1C2AD-C295-4673-B595-01BEBED77857}"/>
              </a:ext>
            </a:extLst>
          </p:cNvPr>
          <p:cNvSpPr/>
          <p:nvPr/>
        </p:nvSpPr>
        <p:spPr>
          <a:xfrm>
            <a:off x="81793" y="2870608"/>
            <a:ext cx="4624431" cy="22933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E76C3C-B1B8-4412-91F4-AC30D2A82B18}"/>
              </a:ext>
            </a:extLst>
          </p:cNvPr>
          <p:cNvSpPr txBox="1"/>
          <p:nvPr/>
        </p:nvSpPr>
        <p:spPr>
          <a:xfrm>
            <a:off x="723551" y="3429000"/>
            <a:ext cx="25859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真话不全说，假话全不说！</a:t>
            </a:r>
          </a:p>
        </p:txBody>
      </p:sp>
    </p:spTree>
    <p:extLst>
      <p:ext uri="{BB962C8B-B14F-4D97-AF65-F5344CB8AC3E}">
        <p14:creationId xmlns:p14="http://schemas.microsoft.com/office/powerpoint/2010/main" val="1413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信号发射模型（</a:t>
            </a:r>
            <a:r>
              <a:rPr lang="en-US" altLang="zh-CN" dirty="0"/>
              <a:t>Spence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启发性问题：在就业市场中，如何让雇主相信你别其他竞争者优秀？</a:t>
            </a:r>
            <a:endParaRPr lang="en-US" altLang="zh-CN" dirty="0"/>
          </a:p>
          <a:p>
            <a:r>
              <a:rPr lang="zh-CN" altLang="en-US" dirty="0"/>
              <a:t>一个简化模型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39" y="1588221"/>
            <a:ext cx="7746871" cy="45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4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信号发射模型（</a:t>
            </a:r>
            <a:r>
              <a:rPr lang="en-US" altLang="zh-CN" dirty="0"/>
              <a:t>Spence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启发性问题：在就业市场中，如何让雇主相信你别其他竞争者优秀？</a:t>
            </a:r>
            <a:endParaRPr lang="en-US" altLang="zh-CN" dirty="0"/>
          </a:p>
          <a:p>
            <a:r>
              <a:rPr lang="zh-CN" altLang="en-US" dirty="0"/>
              <a:t>一个简化模型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859"/>
          <a:stretch/>
        </p:blipFill>
        <p:spPr>
          <a:xfrm>
            <a:off x="751943" y="1475437"/>
            <a:ext cx="7231651" cy="512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8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信号发射模型（</a:t>
            </a:r>
            <a:r>
              <a:rPr lang="en-US" altLang="zh-CN" dirty="0"/>
              <a:t>Spence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一个简化模型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08" y="1635306"/>
            <a:ext cx="7417316" cy="415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73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信号发射模型（</a:t>
            </a:r>
            <a:r>
              <a:rPr lang="en-US" altLang="zh-CN" dirty="0"/>
              <a:t>Spence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75" y="663752"/>
            <a:ext cx="9032601" cy="5692599"/>
          </a:xfrm>
        </p:spPr>
        <p:txBody>
          <a:bodyPr/>
          <a:lstStyle/>
          <a:p>
            <a:r>
              <a:rPr lang="zh-CN" altLang="en-US" dirty="0"/>
              <a:t>求解</a:t>
            </a:r>
            <a:endParaRPr lang="en-US" altLang="zh-CN" dirty="0"/>
          </a:p>
          <a:p>
            <a:pPr lvl="1"/>
            <a:r>
              <a:rPr lang="zh-CN" altLang="en-US" dirty="0"/>
              <a:t>核心逻辑：高类型读书如果可以使自己被区别出来则读，否则不读；当低类型的人发现伪装（读</a:t>
            </a:r>
            <a:r>
              <a:rPr lang="en-US" altLang="zh-CN" dirty="0"/>
              <a:t>MBA</a:t>
            </a:r>
            <a:r>
              <a:rPr lang="zh-CN" altLang="en-US" dirty="0"/>
              <a:t>）的成本低于收益时，便不会伪装，否则伪装以赚取高收益</a:t>
            </a:r>
            <a:endParaRPr lang="en-US" altLang="zh-CN" dirty="0"/>
          </a:p>
          <a:p>
            <a:pPr lvl="1"/>
            <a:r>
              <a:rPr lang="zh-CN" altLang="en-US" dirty="0"/>
              <a:t>写出当参与人</a:t>
            </a:r>
            <a:r>
              <a:rPr lang="en-US" altLang="zh-CN" dirty="0"/>
              <a:t>2</a:t>
            </a:r>
            <a:r>
              <a:rPr lang="zh-CN" altLang="en-US" dirty="0"/>
              <a:t>（雇主）看到有人读</a:t>
            </a:r>
            <a:r>
              <a:rPr lang="en-US" altLang="zh-CN" dirty="0"/>
              <a:t>MBA</a:t>
            </a:r>
            <a:r>
              <a:rPr lang="zh-CN" altLang="en-US" dirty="0"/>
              <a:t>时，他是</a:t>
            </a:r>
            <a:r>
              <a:rPr lang="en-US" altLang="zh-CN" dirty="0"/>
              <a:t>H</a:t>
            </a:r>
            <a:r>
              <a:rPr lang="zh-CN" altLang="en-US" dirty="0"/>
              <a:t>类型的概率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7753"/>
            <a:ext cx="9144000" cy="36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0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信号发射模型（</a:t>
            </a:r>
            <a:r>
              <a:rPr lang="en-US" altLang="zh-CN" dirty="0"/>
              <a:t>Spence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75" y="663752"/>
            <a:ext cx="9032601" cy="5692599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p=1/4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计算策略组合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的支付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求职者：高类型不读书，低类型读书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雇主：没读书给经理职位，读书给蓝领职位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收益：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52" y="2804366"/>
            <a:ext cx="4890942" cy="8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93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信号发射模型（</a:t>
            </a:r>
            <a:r>
              <a:rPr lang="en-US" altLang="zh-CN" dirty="0"/>
              <a:t>Spence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75" y="663752"/>
            <a:ext cx="9032601" cy="5692599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求出所有策略组合的收益如下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两个均衡：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都不读书，都干蓝领                                                   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混同均衡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不读，读书的干经理，不读书的干蓝领            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分离均衡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7" y="1601953"/>
            <a:ext cx="7199159" cy="279345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184694" y="3225929"/>
            <a:ext cx="1058291" cy="4409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/>
          <p:cNvSpPr/>
          <p:nvPr/>
        </p:nvSpPr>
        <p:spPr>
          <a:xfrm>
            <a:off x="6340458" y="2306887"/>
            <a:ext cx="1058291" cy="4409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2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信号发射模型（</a:t>
            </a:r>
            <a:r>
              <a:rPr lang="en-US" altLang="zh-CN" dirty="0"/>
              <a:t>Spence</a:t>
            </a:r>
            <a:r>
              <a:rPr lang="zh-CN" altLang="en-US" dirty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775" y="663752"/>
                <a:ext cx="9032601" cy="5692599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经济含义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分离均衡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U, M 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雇主的信念和策略：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∗0+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∗1+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完全识别出了类型，自然最优反应是各司其职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B</a:t>
                </a: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求职者的选择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高类型不愿意偏离，因为不读书将被认为是低类型，收入从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10-2=8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  <a:p>
                <a:pPr lvl="3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低类型不愿意偏离，因为读书成本过高，收入从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10-5=5</a:t>
                </a:r>
              </a:p>
              <a:p>
                <a:pPr lvl="3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此均衡最有效率，因为资源配置最合理。但是需要注意，此时高类型求职者也必须付出了一个“无意义”的代价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75" y="663752"/>
                <a:ext cx="9032601" cy="5692599"/>
              </a:xfrm>
              <a:blipFill>
                <a:blip r:embed="rId2"/>
                <a:stretch>
                  <a:fillRect l="-607" t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21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信号发射模型（</a:t>
            </a:r>
            <a:r>
              <a:rPr lang="en-US" altLang="zh-CN" dirty="0"/>
              <a:t>Spence</a:t>
            </a:r>
            <a:r>
              <a:rPr lang="zh-CN" altLang="en-US" dirty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775" y="663752"/>
                <a:ext cx="9032601" cy="5692599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经济含义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混同均衡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 B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求职者的选择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由于无论读书不读书，雇主都让当白领，那么高低类型自然都不愿意读书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雇主的信念和策略：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∗1+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=0.25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∗0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∗0+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在非均衡路径上，如何处理？反过来说，如果此时是均衡，那么雇主的信念是什么？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这意味着，即使雇主看到有人读了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MBA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也不会认为这个人是高类型的概率太大。这个想法直接导致了每人愿意读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MBA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。奇怪？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未发生的历史同样重要！高类型可以尝试争辩。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75" y="663752"/>
                <a:ext cx="9032601" cy="5692599"/>
              </a:xfrm>
              <a:blipFill>
                <a:blip r:embed="rId2"/>
                <a:stretch>
                  <a:fillRect l="-607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t="6322"/>
          <a:stretch/>
        </p:blipFill>
        <p:spPr>
          <a:xfrm>
            <a:off x="984024" y="3919993"/>
            <a:ext cx="7148102" cy="130545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9215"/>
          <a:stretch/>
        </p:blipFill>
        <p:spPr>
          <a:xfrm>
            <a:off x="7166668" y="4829422"/>
            <a:ext cx="1077702" cy="339244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6475066" y="4999044"/>
            <a:ext cx="5894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9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552</Words>
  <Application>Microsoft Macintosh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Cambria Math</vt:lpstr>
      <vt:lpstr>Times New Roman</vt:lpstr>
      <vt:lpstr>Office 主题​​</vt:lpstr>
      <vt:lpstr>不完全信息动态博弈应用</vt:lpstr>
      <vt:lpstr>信号发射模型（Spence）</vt:lpstr>
      <vt:lpstr>信号发射模型（Spence）</vt:lpstr>
      <vt:lpstr>信号发射模型（Spence）</vt:lpstr>
      <vt:lpstr>信号发射模型（Spence）</vt:lpstr>
      <vt:lpstr>信号发射模型（Spence）</vt:lpstr>
      <vt:lpstr>信号发射模型（Spence）</vt:lpstr>
      <vt:lpstr>信号发射模型（Spence）</vt:lpstr>
      <vt:lpstr>信号发射模型（Spence）</vt:lpstr>
      <vt:lpstr>信号发射模型（Spence）</vt:lpstr>
      <vt:lpstr>Cheap Talk</vt:lpstr>
      <vt:lpstr>Cheap Talk</vt:lpstr>
      <vt:lpstr>Cheap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信息经济学经典模型</dc:title>
  <dc:creator>王 麒植</dc:creator>
  <cp:lastModifiedBy>mark.lu589698@outlook.com</cp:lastModifiedBy>
  <cp:revision>53</cp:revision>
  <dcterms:created xsi:type="dcterms:W3CDTF">2018-12-20T12:36:59Z</dcterms:created>
  <dcterms:modified xsi:type="dcterms:W3CDTF">2024-04-14T12:20:46Z</dcterms:modified>
</cp:coreProperties>
</file>