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8"/>
  </p:notesMasterIdLst>
  <p:sldIdLst>
    <p:sldId id="260" r:id="rId2"/>
    <p:sldId id="333" r:id="rId3"/>
    <p:sldId id="373" r:id="rId4"/>
    <p:sldId id="37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34" r:id="rId15"/>
    <p:sldId id="374" r:id="rId16"/>
    <p:sldId id="375" r:id="rId1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FF5"/>
    <a:srgbClr val="F5FFC1"/>
    <a:srgbClr val="D5D5D5"/>
    <a:srgbClr val="D6EBF5"/>
    <a:srgbClr val="ECEFF5"/>
    <a:srgbClr val="1D4C7C"/>
    <a:srgbClr val="2390D1"/>
    <a:srgbClr val="007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5"/>
  </p:normalViewPr>
  <p:slideViewPr>
    <p:cSldViewPr snapToGrid="0" snapToObjects="1">
      <p:cViewPr varScale="1">
        <p:scale>
          <a:sx n="80" d="100"/>
          <a:sy n="80" d="100"/>
        </p:scale>
        <p:origin x="888" y="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6301-24B0-432B-AE72-60C381391D59}" type="datetimeFigureOut">
              <a:rPr lang="zh-CN" altLang="en-US" smtClean="0"/>
              <a:pPr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B3B1A-0DEA-4C03-95B2-60F8E2554A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B3B1A-0DEA-4C03-95B2-60F8E2554AE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B3B1A-0DEA-4C03-95B2-60F8E2554AE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9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B3B1A-0DEA-4C03-95B2-60F8E2554AE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5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24096" y="4218521"/>
            <a:ext cx="4105973" cy="57157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5827" y="2642852"/>
            <a:ext cx="7733828" cy="1381559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396422" y="273985"/>
            <a:ext cx="5093207" cy="1859807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1179976" y="608837"/>
            <a:ext cx="493913" cy="504000"/>
          </a:xfrm>
          <a:prstGeom prst="mathPlus">
            <a:avLst/>
          </a:prstGeom>
          <a:solidFill>
            <a:srgbClr val="1D4C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5618798" y="273986"/>
            <a:ext cx="1511999" cy="895126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5618798" y="1276716"/>
            <a:ext cx="1511999" cy="863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7256627" y="273986"/>
            <a:ext cx="1511999" cy="895126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7256627" y="1280064"/>
            <a:ext cx="1511999" cy="863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673889" y="758894"/>
            <a:ext cx="2669467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zh-CN" altLang="en-US" sz="3600" i="1" spc="0" dirty="0">
                <a:solidFill>
                  <a:srgbClr val="DAEFF5"/>
                </a:solidFill>
                <a:latin typeface="微软雅黑"/>
                <a:ea typeface="微软雅黑"/>
                <a:cs typeface="微软雅黑"/>
              </a:rPr>
              <a:t>统计学</a:t>
            </a:r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 cstate="email">
            <a:biLevel thresh="50000"/>
            <a:alphaModFix amt="8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5806" y="419685"/>
            <a:ext cx="796087" cy="64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文本框 22"/>
          <p:cNvSpPr txBox="1"/>
          <p:nvPr userDrawn="1"/>
        </p:nvSpPr>
        <p:spPr>
          <a:xfrm>
            <a:off x="2897136" y="1212581"/>
            <a:ext cx="266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i="1" spc="300" dirty="0">
                <a:solidFill>
                  <a:srgbClr val="D6EBF5"/>
                </a:solidFill>
                <a:latin typeface="GB18030 Bitmap"/>
                <a:ea typeface="GB18030 Bitmap"/>
                <a:cs typeface="GB18030 Bitmap"/>
              </a:rPr>
              <a:t>Statistics</a:t>
            </a:r>
            <a:endParaRPr kumimoji="1" lang="zh-CN" altLang="en-US" sz="2800" i="1" spc="300" dirty="0">
              <a:solidFill>
                <a:srgbClr val="D6EBF5"/>
              </a:solidFill>
              <a:latin typeface="GB18030 Bitmap"/>
              <a:ea typeface="GB18030 Bitmap"/>
              <a:cs typeface="GB18030 Bitmap"/>
            </a:endParaRPr>
          </a:p>
        </p:txBody>
      </p:sp>
    </p:spTree>
    <p:extLst>
      <p:ext uri="{BB962C8B-B14F-4D97-AF65-F5344CB8AC3E}">
        <p14:creationId xmlns:p14="http://schemas.microsoft.com/office/powerpoint/2010/main" val="159611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2024/4/1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1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2024/4/1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17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2024/4/1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58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2342" y="4384524"/>
            <a:ext cx="4105973" cy="57157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5088" y="3493372"/>
            <a:ext cx="6400800" cy="7925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78449" y="166380"/>
            <a:ext cx="4360803" cy="3050101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779916" y="166380"/>
            <a:ext cx="1979998" cy="147599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905889" y="166380"/>
            <a:ext cx="1980000" cy="1475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4779916" y="1722846"/>
            <a:ext cx="1979998" cy="1475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6905889" y="1722846"/>
            <a:ext cx="1980000" cy="1475998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474123" y="352749"/>
            <a:ext cx="493913" cy="504000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0870" y="3671262"/>
            <a:ext cx="4533480" cy="912694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8670" y="1233675"/>
            <a:ext cx="6400800" cy="7925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40870" y="166380"/>
            <a:ext cx="8145017" cy="3050101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1232631" y="352749"/>
            <a:ext cx="493913" cy="504000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82236" y="166380"/>
            <a:ext cx="299875" cy="3050101"/>
          </a:xfrm>
          <a:prstGeom prst="rect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27828" y="3350978"/>
            <a:ext cx="1377789" cy="80577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7513257" y="4242841"/>
            <a:ext cx="1353530" cy="805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027827" y="4242841"/>
            <a:ext cx="1377789" cy="805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7513257" y="3350978"/>
            <a:ext cx="1353530" cy="805779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0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2024/4/1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32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7" name="等腰三角形 6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 7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9" name="矩形 8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4623" y="333799"/>
            <a:ext cx="8229600" cy="3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384623" y="1034582"/>
            <a:ext cx="8229599" cy="374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</p:spTree>
    <p:extLst>
      <p:ext uri="{BB962C8B-B14F-4D97-AF65-F5344CB8AC3E}">
        <p14:creationId xmlns:p14="http://schemas.microsoft.com/office/powerpoint/2010/main" val="40626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9" name="等腰三角形 8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 9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11" name="矩形 10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4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48738"/>
          </a:xfrm>
        </p:spPr>
        <p:txBody>
          <a:bodyPr/>
          <a:lstStyle>
            <a:lvl1pPr>
              <a:defRPr sz="2800">
                <a:solidFill>
                  <a:srgbClr val="DAEFF5"/>
                </a:solidFill>
              </a:defRPr>
            </a:lvl1pPr>
            <a:lvl2pPr>
              <a:defRPr sz="2400">
                <a:solidFill>
                  <a:srgbClr val="DAEFF5"/>
                </a:solidFill>
              </a:defRPr>
            </a:lvl2pPr>
            <a:lvl3pPr>
              <a:defRPr sz="2000">
                <a:solidFill>
                  <a:srgbClr val="DAEFF5"/>
                </a:solidFill>
              </a:defRPr>
            </a:lvl3pPr>
            <a:lvl4pPr>
              <a:defRPr sz="1800">
                <a:solidFill>
                  <a:srgbClr val="DAEFF5"/>
                </a:solidFill>
              </a:defRPr>
            </a:lvl4pPr>
            <a:lvl5pPr>
              <a:defRPr sz="1800">
                <a:solidFill>
                  <a:srgbClr val="DAEFF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</p:spTree>
    <p:extLst>
      <p:ext uri="{BB962C8B-B14F-4D97-AF65-F5344CB8AC3E}">
        <p14:creationId xmlns:p14="http://schemas.microsoft.com/office/powerpoint/2010/main" val="12193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740870" y="211203"/>
            <a:ext cx="8145017" cy="4704444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正偏差 18"/>
          <p:cNvSpPr>
            <a:spLocks noChangeAspect="1"/>
          </p:cNvSpPr>
          <p:nvPr userDrawn="1"/>
        </p:nvSpPr>
        <p:spPr>
          <a:xfrm>
            <a:off x="1232631" y="604749"/>
            <a:ext cx="493913" cy="504000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82236" y="211203"/>
            <a:ext cx="299875" cy="4704444"/>
          </a:xfrm>
          <a:prstGeom prst="rect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8682" y="963426"/>
            <a:ext cx="6723435" cy="3414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714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7" name="等腰三角形 6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 7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9" name="矩形 8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4623" y="333799"/>
            <a:ext cx="8229600" cy="3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idx="1"/>
          </p:nvPr>
        </p:nvSpPr>
        <p:spPr>
          <a:xfrm>
            <a:off x="395963" y="1041453"/>
            <a:ext cx="8229600" cy="382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319059" y="4766237"/>
            <a:ext cx="378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DAEFF5"/>
                </a:solidFill>
                <a:latin typeface="华文中宋"/>
                <a:ea typeface="华文中宋"/>
                <a:cs typeface="华文中宋"/>
              </a:rPr>
              <a:t>中央财经大学统计与数学学院</a:t>
            </a:r>
          </a:p>
        </p:txBody>
      </p:sp>
    </p:spTree>
    <p:extLst>
      <p:ext uri="{BB962C8B-B14F-4D97-AF65-F5344CB8AC3E}">
        <p14:creationId xmlns:p14="http://schemas.microsoft.com/office/powerpoint/2010/main" val="3895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2024/4/1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10" name="组 9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11" name="等腰三角形 10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 11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13" name="矩形 12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95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2024/4/1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7" name="等腰三角形 6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 7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9" name="矩形 8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26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2024/4/1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5" name="组 4"/>
          <p:cNvGrpSpPr/>
          <p:nvPr userDrawn="1"/>
        </p:nvGrpSpPr>
        <p:grpSpPr>
          <a:xfrm>
            <a:off x="0" y="357233"/>
            <a:ext cx="9144000" cy="507624"/>
            <a:chOff x="0" y="357233"/>
            <a:chExt cx="9144000" cy="507624"/>
          </a:xfrm>
        </p:grpSpPr>
        <p:sp>
          <p:nvSpPr>
            <p:cNvPr id="6" name="等腰三角形 5"/>
            <p:cNvSpPr>
              <a:spLocks/>
            </p:cNvSpPr>
            <p:nvPr userDrawn="1"/>
          </p:nvSpPr>
          <p:spPr>
            <a:xfrm flipV="1">
              <a:off x="254000" y="761999"/>
              <a:ext cx="252000" cy="102858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7" name="组 6"/>
            <p:cNvGrpSpPr/>
            <p:nvPr userDrawn="1"/>
          </p:nvGrpSpPr>
          <p:grpSpPr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8" name="矩形 7"/>
              <p:cNvSpPr/>
              <p:nvPr userDrawn="1"/>
            </p:nvSpPr>
            <p:spPr>
              <a:xfrm>
                <a:off x="0" y="357233"/>
                <a:ext cx="9144000" cy="317540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0" y="668403"/>
                <a:ext cx="9144000" cy="93597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39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2DC21A6-61FE-3243-854E-3E488D6B370C}" type="datetimeFigureOut">
              <a:rPr kumimoji="1" lang="zh-CN" altLang="en-US" smtClean="0"/>
              <a:pPr/>
              <a:t>2024/4/1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B14749-7342-ED40-AA35-D0F04EA3857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8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4623" y="333799"/>
            <a:ext cx="8229600" cy="3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4623" y="1041453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25508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8" r:id="rId2"/>
    <p:sldLayoutId id="2147483666" r:id="rId3"/>
    <p:sldLayoutId id="2147483677" r:id="rId4"/>
    <p:sldLayoutId id="2147483664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  <p:sldLayoutId id="2147483680" r:id="rId14"/>
    <p:sldLayoutId id="2147483665" r:id="rId1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华文中宋"/>
          <a:ea typeface="华文中宋"/>
          <a:cs typeface="华文中宋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•"/>
        <a:defRPr sz="3200" kern="1200">
          <a:solidFill>
            <a:srgbClr val="DAEFF5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–"/>
        <a:defRPr sz="2800" kern="1200">
          <a:solidFill>
            <a:srgbClr val="DAEFF5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•"/>
        <a:defRPr sz="2400" kern="1200">
          <a:solidFill>
            <a:srgbClr val="DAEFF5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–"/>
        <a:defRPr sz="2000" kern="1200">
          <a:solidFill>
            <a:srgbClr val="DAEFF5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1368"/>
        </a:spcBef>
        <a:buFont typeface="Arial"/>
        <a:buChar char="»"/>
        <a:defRPr sz="2000" kern="1200">
          <a:solidFill>
            <a:srgbClr val="DAEFF5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871510" y="4218520"/>
            <a:ext cx="4272490" cy="571579"/>
          </a:xfrm>
        </p:spPr>
        <p:txBody>
          <a:bodyPr/>
          <a:lstStyle/>
          <a:p>
            <a:r>
              <a:rPr kumimoji="1" lang="zh-CN" altLang="en-US" dirty="0"/>
              <a:t>中央财经大学</a:t>
            </a:r>
            <a:r>
              <a:rPr kumimoji="1" lang="en-US" altLang="zh-CN" dirty="0"/>
              <a:t>  </a:t>
            </a:r>
            <a:r>
              <a:rPr kumimoji="1" lang="zh-CN" altLang="en-US" dirty="0"/>
              <a:t>统计与</a:t>
            </a:r>
            <a:r>
              <a:rPr kumimoji="1" lang="zh-CN" altLang="en-US"/>
              <a:t>数学学院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59976" y="2771978"/>
            <a:ext cx="8615083" cy="12309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4800" spc="300" dirty="0"/>
              <a:t>统计量回顾</a:t>
            </a:r>
          </a:p>
        </p:txBody>
      </p:sp>
    </p:spTree>
    <p:extLst>
      <p:ext uri="{BB962C8B-B14F-4D97-AF65-F5344CB8AC3E}">
        <p14:creationId xmlns:p14="http://schemas.microsoft.com/office/powerpoint/2010/main" val="3363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857361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3.T</a:t>
            </a:r>
            <a:r>
              <a:rPr lang="zh-CN" altLang="en-US" sz="2400" b="1" dirty="0">
                <a:latin typeface="+mn-ea"/>
              </a:rPr>
              <a:t>分布</a:t>
            </a:r>
          </a:p>
        </p:txBody>
      </p:sp>
      <p:pic>
        <p:nvPicPr>
          <p:cNvPr id="203778" name="Picture 2" descr="https://img-blog.csdn.net/20180917182616596?watermark/2/text/aHR0cHM6Ly9ibG9nLmNzZG4ubmV0L2Fuc2h1YWlfYXcx/font/5a6L5L2T/fontsize/400/fill/I0JBQkFCMA==/dissolve/70">
            <a:extLst>
              <a:ext uri="{FF2B5EF4-FFF2-40B4-BE49-F238E27FC236}">
                <a16:creationId xmlns:a16="http://schemas.microsoft.com/office/drawing/2014/main" id="{19D48292-33C4-452A-92FC-08651778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67" y="495860"/>
            <a:ext cx="67151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857361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4.F</a:t>
            </a:r>
            <a:r>
              <a:rPr lang="zh-CN" altLang="en-US" sz="2400" b="1" dirty="0">
                <a:latin typeface="+mn-ea"/>
              </a:rPr>
              <a:t>分布</a:t>
            </a:r>
          </a:p>
        </p:txBody>
      </p:sp>
      <p:pic>
        <p:nvPicPr>
          <p:cNvPr id="204802" name="Picture 2" descr="https://img-blog.csdn.net/20180917183447407?watermark/2/text/aHR0cHM6Ly9ibG9nLmNzZG4ubmV0L2Fuc2h1YWlfYXcx/font/5a6L5L2T/fontsize/400/fill/I0JBQkFCMA==/dissolve/70">
            <a:extLst>
              <a:ext uri="{FF2B5EF4-FFF2-40B4-BE49-F238E27FC236}">
                <a16:creationId xmlns:a16="http://schemas.microsoft.com/office/drawing/2014/main" id="{C10C5F90-ED70-4391-9CFC-D9D82D76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5" y="1437528"/>
            <a:ext cx="7820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2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857361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4.F</a:t>
            </a:r>
            <a:r>
              <a:rPr lang="zh-CN" altLang="en-US" sz="2400" b="1" dirty="0">
                <a:latin typeface="+mn-ea"/>
              </a:rPr>
              <a:t>分布</a:t>
            </a:r>
          </a:p>
        </p:txBody>
      </p:sp>
      <p:pic>
        <p:nvPicPr>
          <p:cNvPr id="205828" name="Picture 4" descr="https://img-blog.csdn.net/20180917183551264?watermark/2/text/aHR0cHM6Ly9ibG9nLmNzZG4ubmV0L2Fuc2h1YWlfYXcx/font/5a6L5L2T/fontsize/400/fill/I0JBQkFCMA==/dissolve/70">
            <a:extLst>
              <a:ext uri="{FF2B5EF4-FFF2-40B4-BE49-F238E27FC236}">
                <a16:creationId xmlns:a16="http://schemas.microsoft.com/office/drawing/2014/main" id="{8AD004FA-CF3D-4E0C-B315-135E8AC35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2" y="1762125"/>
            <a:ext cx="82010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857361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4.F</a:t>
            </a:r>
            <a:r>
              <a:rPr lang="zh-CN" altLang="en-US" sz="2400" b="1" dirty="0">
                <a:latin typeface="+mn-ea"/>
              </a:rPr>
              <a:t>分布</a:t>
            </a:r>
          </a:p>
        </p:txBody>
      </p:sp>
      <p:pic>
        <p:nvPicPr>
          <p:cNvPr id="206850" name="Picture 2" descr="https://img-blog.csdn.net/20180917183622664?watermark/2/text/aHR0cHM6Ly9ibG9nLmNzZG4ubmV0L2Fuc2h1YWlfYXcx/font/5a6L5L2T/fontsize/400/fill/I0JBQkFCMA==/dissolve/70">
            <a:extLst>
              <a:ext uri="{FF2B5EF4-FFF2-40B4-BE49-F238E27FC236}">
                <a16:creationId xmlns:a16="http://schemas.microsoft.com/office/drawing/2014/main" id="{4E74F7A6-72F4-4F2B-B604-1544ECCC8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12" y="727103"/>
            <a:ext cx="6362234" cy="404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5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8" y="1043280"/>
            <a:ext cx="80486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中心极限定理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885765" y="4162993"/>
            <a:ext cx="3514164" cy="6902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中心极限定理</a:t>
            </a:r>
          </a:p>
        </p:txBody>
      </p:sp>
      <p:pic>
        <p:nvPicPr>
          <p:cNvPr id="208898" name="Picture 2" descr="https://pic3.zhimg.com/v2-a5ae15867ff4912e482387466ced78e6_r.jpg">
            <a:extLst>
              <a:ext uri="{FF2B5EF4-FFF2-40B4-BE49-F238E27FC236}">
                <a16:creationId xmlns:a16="http://schemas.microsoft.com/office/drawing/2014/main" id="{866B3FE4-4723-4680-A8E4-FBFE355F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128"/>
            <a:ext cx="9144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中心极限定理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DC6717-C682-4013-B266-07870F551100}"/>
              </a:ext>
            </a:extLst>
          </p:cNvPr>
          <p:cNvSpPr txBox="1"/>
          <p:nvPr/>
        </p:nvSpPr>
        <p:spPr>
          <a:xfrm>
            <a:off x="627529" y="932329"/>
            <a:ext cx="8098117" cy="325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   首先，我们要知道，标准差描述的是样本点的离散程度，总体和样本都可以计算标准差；而标准误针对的对象是样本的统计量，标准误这个概念经常是在抽样中出现，用来描述抽样统计量对总体统计量的偏离程度，即通过抽样计算得到的统计量的准确性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   其次，标准差是描述，是对数据的一个客观情况的描述反映；而标准误体现的则是推论，反映的是对估计的抽样统计量的准确性的度量。 </a:t>
            </a:r>
            <a:endParaRPr lang="en-US" altLang="zh-CN" sz="2000" dirty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   因此，标准误差反映的是样本均值对总体均值的偏离程度。</a:t>
            </a:r>
          </a:p>
        </p:txBody>
      </p:sp>
    </p:spTree>
    <p:extLst>
      <p:ext uri="{BB962C8B-B14F-4D97-AF65-F5344CB8AC3E}">
        <p14:creationId xmlns:p14="http://schemas.microsoft.com/office/powerpoint/2010/main" val="7375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1018726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1.</a:t>
            </a:r>
            <a:r>
              <a:rPr lang="zh-CN" altLang="en-US" sz="2400" b="1" dirty="0">
                <a:latin typeface="+mn-ea"/>
              </a:rPr>
              <a:t>正态分布</a:t>
            </a: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94EAE057-E433-43C8-A860-93BD11DA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642"/>
            <a:ext cx="9144000" cy="1384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1018726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1.</a:t>
            </a:r>
            <a:r>
              <a:rPr lang="zh-CN" altLang="en-US" sz="2400" b="1" dirty="0">
                <a:latin typeface="+mn-ea"/>
              </a:rPr>
              <a:t>正态分布</a:t>
            </a:r>
          </a:p>
        </p:txBody>
      </p:sp>
      <p:pic>
        <p:nvPicPr>
          <p:cNvPr id="207874" name="Picture 2" descr="https://picx.zhimg.com/v2-812270395acf796fef327f9fead6705c_r.jpg?source=1def8aca">
            <a:extLst>
              <a:ext uri="{FF2B5EF4-FFF2-40B4-BE49-F238E27FC236}">
                <a16:creationId xmlns:a16="http://schemas.microsoft.com/office/drawing/2014/main" id="{7CC17C66-5F49-4A24-9D7B-30FEB19E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17" y="590176"/>
            <a:ext cx="6858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555615-A195-4BFD-814A-796C48B9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" y="1831228"/>
            <a:ext cx="8801100" cy="21145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1018726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2.</a:t>
            </a:r>
            <a:r>
              <a:rPr lang="zh-CN" altLang="en-US" sz="2400" b="1" dirty="0">
                <a:latin typeface="+mn-ea"/>
              </a:rPr>
              <a:t>卡方分布</a:t>
            </a:r>
          </a:p>
        </p:txBody>
      </p:sp>
    </p:spTree>
    <p:extLst>
      <p:ext uri="{BB962C8B-B14F-4D97-AF65-F5344CB8AC3E}">
        <p14:creationId xmlns:p14="http://schemas.microsoft.com/office/powerpoint/2010/main" val="21134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1018726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2.</a:t>
            </a:r>
            <a:r>
              <a:rPr lang="zh-CN" altLang="en-US" sz="2400" b="1" dirty="0">
                <a:latin typeface="+mn-ea"/>
              </a:rPr>
              <a:t>卡方分布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24C1B-53F8-4EC4-B2D1-D846B190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955"/>
            <a:ext cx="9144000" cy="263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1018726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2.</a:t>
            </a:r>
            <a:r>
              <a:rPr lang="zh-CN" altLang="en-US" sz="2400" b="1" dirty="0">
                <a:latin typeface="+mn-ea"/>
              </a:rPr>
              <a:t>卡方分布</a:t>
            </a:r>
          </a:p>
        </p:txBody>
      </p:sp>
      <p:pic>
        <p:nvPicPr>
          <p:cNvPr id="199682" name="Picture 2" descr="https://img-blog.csdn.net/20180917180542324?watermark/2/text/aHR0cHM6Ly9ibG9nLmNzZG4ubmV0L2Fuc2h1YWlfYXcx/font/5a6L5L2T/fontsize/400/fill/I0JBQkFCMA==/dissolve/70">
            <a:extLst>
              <a:ext uri="{FF2B5EF4-FFF2-40B4-BE49-F238E27FC236}">
                <a16:creationId xmlns:a16="http://schemas.microsoft.com/office/drawing/2014/main" id="{2B47CA52-2890-4000-90B2-4D29F7BF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53" y="796975"/>
            <a:ext cx="6288462" cy="40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857361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3.T</a:t>
            </a:r>
            <a:r>
              <a:rPr lang="zh-CN" altLang="en-US" sz="2400" b="1" dirty="0">
                <a:latin typeface="+mn-ea"/>
              </a:rPr>
              <a:t>分布</a:t>
            </a:r>
          </a:p>
        </p:txBody>
      </p:sp>
      <p:pic>
        <p:nvPicPr>
          <p:cNvPr id="200706" name="Picture 2" descr="https://img-blog.csdn.net/20180917182138474?watermark/2/text/aHR0cHM6Ly9ibG9nLmNzZG4ubmV0L2Fuc2h1YWlfYXcx/font/5a6L5L2T/fontsize/400/fill/I0JBQkFCMA==/dissolve/70">
            <a:extLst>
              <a:ext uri="{FF2B5EF4-FFF2-40B4-BE49-F238E27FC236}">
                <a16:creationId xmlns:a16="http://schemas.microsoft.com/office/drawing/2014/main" id="{5E6C192A-7BE5-4687-BF09-DE8CD627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7" y="1671917"/>
            <a:ext cx="78009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1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857361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3.T</a:t>
            </a:r>
            <a:r>
              <a:rPr lang="zh-CN" altLang="en-US" sz="2400" b="1" dirty="0">
                <a:latin typeface="+mn-ea"/>
              </a:rPr>
              <a:t>分布</a:t>
            </a:r>
          </a:p>
        </p:txBody>
      </p:sp>
      <p:pic>
        <p:nvPicPr>
          <p:cNvPr id="201730" name="Picture 2" descr="https://img-blog.csdn.net/20180917182128244?watermark/2/text/aHR0cHM6Ly9ibG9nLmNzZG4ubmV0L2Fuc2h1YWlfYXcx/font/5a6L5L2T/fontsize/400/fill/I0JBQkFCMA==/dissolve/70">
            <a:extLst>
              <a:ext uri="{FF2B5EF4-FFF2-40B4-BE49-F238E27FC236}">
                <a16:creationId xmlns:a16="http://schemas.microsoft.com/office/drawing/2014/main" id="{04EC283B-D3FC-4F5C-9458-94783444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22" y="1856535"/>
            <a:ext cx="79724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0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0A89BB0-0BB9-4D42-9FD2-CF76257E7495}"/>
              </a:ext>
            </a:extLst>
          </p:cNvPr>
          <p:cNvSpPr txBox="1"/>
          <p:nvPr/>
        </p:nvSpPr>
        <p:spPr>
          <a:xfrm>
            <a:off x="358588" y="857361"/>
            <a:ext cx="415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3.T</a:t>
            </a:r>
            <a:r>
              <a:rPr lang="zh-CN" altLang="en-US" sz="2400" b="1" dirty="0">
                <a:latin typeface="+mn-ea"/>
              </a:rPr>
              <a:t>分布</a:t>
            </a:r>
          </a:p>
        </p:txBody>
      </p:sp>
      <p:pic>
        <p:nvPicPr>
          <p:cNvPr id="202754" name="Picture 2" descr="https://img-blog.csdn.net/2018091718232717?watermark/2/text/aHR0cHM6Ly9ibG9nLmNzZG4ubmV0L2Fuc2h1YWlfYXcx/font/5a6L5L2T/fontsize/400/fill/I0JBQkFCMA==/dissolve/70">
            <a:extLst>
              <a:ext uri="{FF2B5EF4-FFF2-40B4-BE49-F238E27FC236}">
                <a16:creationId xmlns:a16="http://schemas.microsoft.com/office/drawing/2014/main" id="{2D9F5311-D715-4DAF-9E84-D7E84DA82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977" y="936861"/>
            <a:ext cx="5585385" cy="386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</TotalTime>
  <Words>182</Words>
  <Application>Microsoft Office PowerPoint</Application>
  <PresentationFormat>全屏显示(16:9)</PresentationFormat>
  <Paragraphs>23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GB18030 Bitmap</vt:lpstr>
      <vt:lpstr>华文中宋</vt:lpstr>
      <vt:lpstr>宋体</vt:lpstr>
      <vt:lpstr>微软雅黑</vt:lpstr>
      <vt:lpstr>Arial</vt:lpstr>
      <vt:lpstr>Calibri</vt:lpstr>
      <vt:lpstr>1_Office 主题</vt:lpstr>
      <vt:lpstr>中央财经大学  统计与数学学院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中心极限定理</vt:lpstr>
      <vt:lpstr>中心极限定理</vt:lpstr>
      <vt:lpstr>中心极限定理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关 蓉</dc:creator>
  <cp:lastModifiedBy>MM3283</cp:lastModifiedBy>
  <cp:revision>212</cp:revision>
  <dcterms:created xsi:type="dcterms:W3CDTF">2016-02-22T09:00:11Z</dcterms:created>
  <dcterms:modified xsi:type="dcterms:W3CDTF">2024-04-01T15:13:30Z</dcterms:modified>
</cp:coreProperties>
</file>