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Mono Medium"/>
      <p:regular r:id="rId14"/>
      <p:bold r:id="rId15"/>
      <p:italic r:id="rId16"/>
      <p:boldItalic r:id="rId17"/>
    </p:embeddedFont>
    <p:embeddedFont>
      <p:font typeface="Nuni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Nunito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onoMedium-bold.fntdata"/><Relationship Id="rId14" Type="http://schemas.openxmlformats.org/officeDocument/2006/relationships/font" Target="fonts/RobotoMonoMedium-regular.fntdata"/><Relationship Id="rId17" Type="http://schemas.openxmlformats.org/officeDocument/2006/relationships/font" Target="fonts/RobotoMonoMedium-boldItalic.fntdata"/><Relationship Id="rId16" Type="http://schemas.openxmlformats.org/officeDocument/2006/relationships/font" Target="fonts/RobotoMonoMedium-italic.fntdata"/><Relationship Id="rId5" Type="http://schemas.openxmlformats.org/officeDocument/2006/relationships/slide" Target="slides/slide1.xml"/><Relationship Id="rId19" Type="http://schemas.openxmlformats.org/officeDocument/2006/relationships/font" Target="fonts/NunitoSans-bold.fntdata"/><Relationship Id="rId6" Type="http://schemas.openxmlformats.org/officeDocument/2006/relationships/slide" Target="slides/slide2.xml"/><Relationship Id="rId18" Type="http://schemas.openxmlformats.org/officeDocument/2006/relationships/font" Target="fonts/Nunito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60ddbe1f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0ddbe1f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9f4350b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9f4350b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9f4350b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9f4350b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9f4350b16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9f4350b16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9f4350b16_0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9f4350b16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Why are knowledge graphs exciting? Knowledge graphs lend themselves very well to multiple use cases.  Shown here is just a sample – these are typically the ones we have seen our customers use.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If we had a data spectrum, we can break it down into 2 use case groups: data management use cases and data analytics use cases.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Neo4j provides two types of knowledge graphs: the Actioning Knowledge Graph and the Decisioning Knowledge Graph</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First, let’s talk about the </a:t>
            </a:r>
            <a:r>
              <a:rPr b="1" i="0" lang="en" sz="1100" u="none" cap="none" strike="noStrike">
                <a:solidFill>
                  <a:srgbClr val="000000"/>
                </a:solidFill>
                <a:latin typeface="Arial"/>
                <a:ea typeface="Arial"/>
                <a:cs typeface="Arial"/>
                <a:sym typeface="Arial"/>
              </a:rPr>
              <a:t>Actioning Knowledge graph – this </a:t>
            </a:r>
            <a:r>
              <a:rPr b="0" i="0" lang="en" sz="1100" u="none" cap="none" strike="noStrike">
                <a:solidFill>
                  <a:srgbClr val="000000"/>
                </a:solidFill>
                <a:latin typeface="Arial"/>
                <a:ea typeface="Arial"/>
                <a:cs typeface="Arial"/>
                <a:sym typeface="Arial"/>
              </a:rPr>
              <a:t>is a data management knowledge graph, whose aim is to drive action by either providing data assurance or data insight.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1" i="0" lang="en" sz="1100" u="none" cap="none" strike="noStrike">
                <a:solidFill>
                  <a:srgbClr val="000000"/>
                </a:solidFill>
                <a:latin typeface="Arial"/>
                <a:ea typeface="Arial"/>
                <a:cs typeface="Arial"/>
                <a:sym typeface="Arial"/>
              </a:rPr>
              <a:t>Let’s look at Data Assurance Knowledge Graphs.  </a:t>
            </a:r>
            <a:r>
              <a:rPr b="0" i="0" lang="en" sz="1100" u="none" cap="none" strike="noStrike">
                <a:solidFill>
                  <a:srgbClr val="000000"/>
                </a:solidFill>
                <a:latin typeface="Arial"/>
                <a:ea typeface="Arial"/>
                <a:cs typeface="Arial"/>
                <a:sym typeface="Arial"/>
              </a:rPr>
              <a:t>These focus on data aggregation, validation and governance, and include examples like data lineage, data provenance, data governance &amp; compliance and risk management.</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1" i="0" lang="en" sz="1100" u="none" cap="none" strike="noStrike">
                <a:solidFill>
                  <a:srgbClr val="000000"/>
                </a:solidFill>
                <a:latin typeface="Arial"/>
                <a:ea typeface="Arial"/>
                <a:cs typeface="Arial"/>
                <a:sym typeface="Arial"/>
              </a:rPr>
              <a:t>On the other hand, Data Insight </a:t>
            </a:r>
            <a:r>
              <a:rPr b="0" i="0" lang="en" sz="1100" u="none" cap="none" strike="noStrike">
                <a:solidFill>
                  <a:srgbClr val="000000"/>
                </a:solidFill>
                <a:latin typeface="Arial"/>
                <a:ea typeface="Arial"/>
                <a:cs typeface="Arial"/>
                <a:sym typeface="Arial"/>
              </a:rPr>
              <a:t>knowledge graphs go beyond visibility of information, focusing on exploration, deduction, and inference of new knowledge.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Examples include X-360 – Customer 360 is the one that all of us are all familiar with, but we could have patient, product, agent 360 and so on.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We also have Identity &amp; Access Management, Fraud, AML, Root Cause Analysis, Impact Analysis, Recommendation and many more shown in the second column.</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1" i="0" lang="en" sz="1100" u="none" cap="none" strike="noStrike">
                <a:solidFill>
                  <a:srgbClr val="000000"/>
                </a:solidFill>
                <a:latin typeface="Arial"/>
                <a:ea typeface="Arial"/>
                <a:cs typeface="Arial"/>
                <a:sym typeface="Arial"/>
              </a:rPr>
              <a:t>Next, we have Decisioning knowledge graphs </a:t>
            </a:r>
            <a:r>
              <a:rPr b="0" i="0" lang="en" sz="1100" u="none" cap="none" strike="noStrike">
                <a:solidFill>
                  <a:srgbClr val="000000"/>
                </a:solidFill>
                <a:latin typeface="Arial"/>
                <a:ea typeface="Arial"/>
                <a:cs typeface="Arial"/>
                <a:sym typeface="Arial"/>
              </a:rPr>
              <a:t>that</a:t>
            </a:r>
            <a:r>
              <a:rPr b="1" i="0" lang="en" sz="1100" u="none" cap="none" strike="noStrike">
                <a:solidFill>
                  <a:srgbClr val="000000"/>
                </a:solidFill>
                <a:latin typeface="Arial"/>
                <a:ea typeface="Arial"/>
                <a:cs typeface="Arial"/>
                <a:sym typeface="Arial"/>
              </a:rPr>
              <a:t> </a:t>
            </a:r>
            <a:r>
              <a:rPr b="0" i="0" lang="en" sz="1100" u="none" cap="none" strike="noStrike">
                <a:solidFill>
                  <a:srgbClr val="000000"/>
                </a:solidFill>
                <a:latin typeface="Arial"/>
                <a:ea typeface="Arial"/>
                <a:cs typeface="Arial"/>
                <a:sym typeface="Arial"/>
              </a:rPr>
              <a:t>are used for analytics, machine learning or data science where the aim is to improve decisions.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Data analytics is all about improving forecasts and predictions and prescribing optimal actions.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Most use cases typically start off as Actioning knowledge graphs, but then end up being Decisioning Knowledge Graphs. That’s what these gray arrows show here. Data is a continuous spectrum, so people first get insight into their knowledge graphs and then start using algorithms and finally may even venture into graph-based machine learning. That’s the typical graph journey we see our customers take.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Exemplifying it with fraud. Fraud identification is a data insight use case, but when you add graph algorithms you can use it to detect fraud as algorithms allow you to detect similar patterns.  You can also use algorithms to extract graph features and use those features to train your machine learning models to predict fraud. Data Insight to Graph Based Analytics to Graph Based ML. </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dfd0e0b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dfd0e0b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9f4350b16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9f4350b16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9f4350b16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9f4350b16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9f4350b16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9f4350b16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itle">
  <p:cSld name="TITLE">
    <p:spTree>
      <p:nvGrpSpPr>
        <p:cNvPr id="8" name="Shape 8"/>
        <p:cNvGrpSpPr/>
        <p:nvPr/>
      </p:nvGrpSpPr>
      <p:grpSpPr>
        <a:xfrm>
          <a:off x="0" y="0"/>
          <a:ext cx="0" cy="0"/>
          <a:chOff x="0" y="0"/>
          <a:chExt cx="0" cy="0"/>
        </a:xfrm>
      </p:grpSpPr>
      <p:sp>
        <p:nvSpPr>
          <p:cNvPr id="9" name="Google Shape;9;p2"/>
          <p:cNvSpPr/>
          <p:nvPr/>
        </p:nvSpPr>
        <p:spPr>
          <a:xfrm>
            <a:off x="25" y="-25"/>
            <a:ext cx="348600" cy="51435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 name="Google Shape;11;p2"/>
          <p:cNvSpPr txBox="1"/>
          <p:nvPr>
            <p:ph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 name="Google Shape;12;p2"/>
          <p:cNvSpPr txBox="1"/>
          <p:nvPr>
            <p:ph idx="1" type="body"/>
          </p:nvPr>
        </p:nvSpPr>
        <p:spPr>
          <a:xfrm>
            <a:off x="678050" y="1068425"/>
            <a:ext cx="81327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pic>
        <p:nvPicPr>
          <p:cNvPr id="13" name="Google Shape;13;p2"/>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pic>
        <p:nvPicPr>
          <p:cNvPr id="14" name="Google Shape;14;p2"/>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Half">
  <p:cSld name="MAIN_POINT">
    <p:spTree>
      <p:nvGrpSpPr>
        <p:cNvPr id="74" name="Shape 74"/>
        <p:cNvGrpSpPr/>
        <p:nvPr/>
      </p:nvGrpSpPr>
      <p:grpSpPr>
        <a:xfrm>
          <a:off x="0" y="0"/>
          <a:ext cx="0" cy="0"/>
          <a:chOff x="0" y="0"/>
          <a:chExt cx="0" cy="0"/>
        </a:xfrm>
      </p:grpSpPr>
      <p:sp>
        <p:nvSpPr>
          <p:cNvPr id="75" name="Google Shape;75;p11"/>
          <p:cNvSpPr/>
          <p:nvPr/>
        </p:nvSpPr>
        <p:spPr>
          <a:xfrm>
            <a:off x="0" y="0"/>
            <a:ext cx="4572000" cy="51435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a:buNone/>
              <a:defRPr>
                <a:latin typeface="Arial"/>
                <a:ea typeface="Arial"/>
                <a:cs typeface="Arial"/>
                <a:sym typeface="Arial"/>
              </a:defRPr>
            </a:lvl1pPr>
            <a:lvl2pPr lvl="1">
              <a:buNone/>
              <a:defRPr>
                <a:latin typeface="Arial"/>
                <a:ea typeface="Arial"/>
                <a:cs typeface="Arial"/>
                <a:sym typeface="Arial"/>
              </a:defRPr>
            </a:lvl2pPr>
            <a:lvl3pPr lvl="2">
              <a:buNone/>
              <a:defRPr>
                <a:latin typeface="Arial"/>
                <a:ea typeface="Arial"/>
                <a:cs typeface="Arial"/>
                <a:sym typeface="Arial"/>
              </a:defRPr>
            </a:lvl3pPr>
            <a:lvl4pPr lvl="3">
              <a:buNone/>
              <a:defRPr>
                <a:latin typeface="Arial"/>
                <a:ea typeface="Arial"/>
                <a:cs typeface="Arial"/>
                <a:sym typeface="Arial"/>
              </a:defRPr>
            </a:lvl4pPr>
            <a:lvl5pPr lvl="4">
              <a:buNone/>
              <a:defRPr>
                <a:latin typeface="Arial"/>
                <a:ea typeface="Arial"/>
                <a:cs typeface="Arial"/>
                <a:sym typeface="Arial"/>
              </a:defRPr>
            </a:lvl5pPr>
            <a:lvl6pPr lvl="5">
              <a:buNone/>
              <a:defRPr>
                <a:latin typeface="Arial"/>
                <a:ea typeface="Arial"/>
                <a:cs typeface="Arial"/>
                <a:sym typeface="Arial"/>
              </a:defRPr>
            </a:lvl6pPr>
            <a:lvl7pPr lvl="6">
              <a:buNone/>
              <a:defRPr>
                <a:latin typeface="Arial"/>
                <a:ea typeface="Arial"/>
                <a:cs typeface="Arial"/>
                <a:sym typeface="Arial"/>
              </a:defRPr>
            </a:lvl7pPr>
            <a:lvl8pPr lvl="7">
              <a:buNone/>
              <a:defRPr>
                <a:latin typeface="Arial"/>
                <a:ea typeface="Arial"/>
                <a:cs typeface="Arial"/>
                <a:sym typeface="Arial"/>
              </a:defRPr>
            </a:lvl8pPr>
            <a:lvl9pPr lvl="8">
              <a:buNone/>
              <a:defRPr>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77" name="Google Shape;77;p11"/>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78" name="Google Shape;78;p11"/>
          <p:cNvSpPr txBox="1"/>
          <p:nvPr>
            <p:ph type="title"/>
          </p:nvPr>
        </p:nvSpPr>
        <p:spPr>
          <a:xfrm>
            <a:off x="5021125" y="368825"/>
            <a:ext cx="3624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1"/>
          <p:cNvSpPr txBox="1"/>
          <p:nvPr>
            <p:ph idx="2" type="title"/>
          </p:nvPr>
        </p:nvSpPr>
        <p:spPr>
          <a:xfrm>
            <a:off x="416810" y="368825"/>
            <a:ext cx="37032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FFFFFF"/>
              </a:buClr>
              <a:buSzPts val="2400"/>
              <a:buNone/>
              <a:defRPr b="1" sz="2400">
                <a:solidFill>
                  <a:srgbClr val="FFFFFF"/>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0" name="Google Shape;80;p11"/>
          <p:cNvSpPr txBox="1"/>
          <p:nvPr/>
        </p:nvSpPr>
        <p:spPr>
          <a:xfrm>
            <a:off x="678050" y="4774132"/>
            <a:ext cx="7531500" cy="30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solidFill>
                  <a:schemeClr val="lt1"/>
                </a:solidFill>
              </a:rPr>
              <a:t>© </a:t>
            </a:r>
            <a:r>
              <a:rPr lang="en" sz="700">
                <a:solidFill>
                  <a:schemeClr val="lt1"/>
                </a:solidFill>
              </a:rPr>
              <a:t>2022 Neo4j, Inc. All rights reserved.</a:t>
            </a:r>
            <a:endParaRPr sz="700">
              <a:solidFill>
                <a:schemeClr val="lt1"/>
              </a:solidFill>
            </a:endParaRPr>
          </a:p>
        </p:txBody>
      </p:sp>
      <p:sp>
        <p:nvSpPr>
          <p:cNvPr id="81" name="Google Shape;81;p11"/>
          <p:cNvSpPr txBox="1"/>
          <p:nvPr>
            <p:ph idx="1" type="body"/>
          </p:nvPr>
        </p:nvSpPr>
        <p:spPr>
          <a:xfrm>
            <a:off x="5021125" y="1068425"/>
            <a:ext cx="37032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82" name="Google Shape;82;p11"/>
          <p:cNvSpPr txBox="1"/>
          <p:nvPr>
            <p:ph idx="3" type="body"/>
          </p:nvPr>
        </p:nvSpPr>
        <p:spPr>
          <a:xfrm>
            <a:off x="416810" y="1068425"/>
            <a:ext cx="37032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FFFFFF"/>
              </a:buClr>
              <a:buSzPts val="1800"/>
              <a:buChar char="•"/>
              <a:defRPr sz="1800">
                <a:solidFill>
                  <a:srgbClr val="FFFFFF"/>
                </a:solidFill>
              </a:defRPr>
            </a:lvl1pPr>
            <a:lvl2pPr indent="-330200" lvl="1" marL="914400" rtl="0">
              <a:lnSpc>
                <a:spcPct val="115000"/>
              </a:lnSpc>
              <a:spcBef>
                <a:spcPts val="0"/>
              </a:spcBef>
              <a:spcAft>
                <a:spcPts val="0"/>
              </a:spcAft>
              <a:buClr>
                <a:srgbClr val="FFFFFF"/>
              </a:buClr>
              <a:buSzPts val="1600"/>
              <a:buChar char="◦"/>
              <a:defRPr sz="1600">
                <a:solidFill>
                  <a:srgbClr val="FFFFFF"/>
                </a:solidFill>
              </a:defRPr>
            </a:lvl2pPr>
            <a:lvl3pPr indent="-317500" lvl="2" marL="1371600" rtl="0">
              <a:lnSpc>
                <a:spcPct val="115000"/>
              </a:lnSpc>
              <a:spcBef>
                <a:spcPts val="0"/>
              </a:spcBef>
              <a:spcAft>
                <a:spcPts val="0"/>
              </a:spcAft>
              <a:buClr>
                <a:srgbClr val="FFFFFF"/>
              </a:buClr>
              <a:buSzPts val="1400"/>
              <a:buChar char="•"/>
              <a:defRPr>
                <a:solidFill>
                  <a:srgbClr val="FFFFFF"/>
                </a:solidFill>
              </a:defRPr>
            </a:lvl3pPr>
            <a:lvl4pPr indent="-311150" lvl="3" marL="1828800" rtl="0">
              <a:lnSpc>
                <a:spcPct val="115000"/>
              </a:lnSpc>
              <a:spcBef>
                <a:spcPts val="0"/>
              </a:spcBef>
              <a:spcAft>
                <a:spcPts val="0"/>
              </a:spcAft>
              <a:buClr>
                <a:srgbClr val="FFFFFF"/>
              </a:buClr>
              <a:buSzPts val="1300"/>
              <a:buChar char="◦"/>
              <a:defRPr sz="1300">
                <a:solidFill>
                  <a:srgbClr val="FFFFFF"/>
                </a:solidFill>
              </a:defRPr>
            </a:lvl4pPr>
            <a:lvl5pPr indent="-304800" lvl="4" marL="2286000" rtl="0">
              <a:lnSpc>
                <a:spcPct val="115000"/>
              </a:lnSpc>
              <a:spcBef>
                <a:spcPts val="0"/>
              </a:spcBef>
              <a:spcAft>
                <a:spcPts val="0"/>
              </a:spcAft>
              <a:buClr>
                <a:srgbClr val="FFFFFF"/>
              </a:buClr>
              <a:buSzPts val="1200"/>
              <a:buChar char="•"/>
              <a:defRPr sz="1200">
                <a:solidFill>
                  <a:srgbClr val="FFFFFF"/>
                </a:solidFill>
              </a:defRPr>
            </a:lvl5pPr>
            <a:lvl6pPr indent="-298450" lvl="5" marL="2743200" rtl="0">
              <a:lnSpc>
                <a:spcPct val="115000"/>
              </a:lnSpc>
              <a:spcBef>
                <a:spcPts val="0"/>
              </a:spcBef>
              <a:spcAft>
                <a:spcPts val="0"/>
              </a:spcAft>
              <a:buClr>
                <a:srgbClr val="FFFFFF"/>
              </a:buClr>
              <a:buSzPts val="1100"/>
              <a:buChar char="◦"/>
              <a:defRPr sz="1100">
                <a:solidFill>
                  <a:srgbClr val="FFFFFF"/>
                </a:solidFill>
              </a:defRPr>
            </a:lvl6pPr>
            <a:lvl7pPr indent="-298450" lvl="6" marL="3200400" rtl="0">
              <a:lnSpc>
                <a:spcPct val="115000"/>
              </a:lnSpc>
              <a:spcBef>
                <a:spcPts val="0"/>
              </a:spcBef>
              <a:spcAft>
                <a:spcPts val="0"/>
              </a:spcAft>
              <a:buClr>
                <a:srgbClr val="FFFFFF"/>
              </a:buClr>
              <a:buSzPts val="1100"/>
              <a:buChar char="•"/>
              <a:defRPr sz="1100">
                <a:solidFill>
                  <a:srgbClr val="FFFFFF"/>
                </a:solidFill>
              </a:defRPr>
            </a:lvl7pPr>
            <a:lvl8pPr indent="-298450" lvl="7" marL="3657600" rtl="0">
              <a:lnSpc>
                <a:spcPct val="115000"/>
              </a:lnSpc>
              <a:spcBef>
                <a:spcPts val="0"/>
              </a:spcBef>
              <a:spcAft>
                <a:spcPts val="0"/>
              </a:spcAft>
              <a:buClr>
                <a:srgbClr val="FFFFFF"/>
              </a:buClr>
              <a:buSzPts val="1100"/>
              <a:buChar char="◦"/>
              <a:defRPr sz="1100">
                <a:solidFill>
                  <a:srgbClr val="FFFFFF"/>
                </a:solidFill>
              </a:defRPr>
            </a:lvl8pPr>
            <a:lvl9pPr indent="-298450" lvl="8" marL="4114800" rtl="0">
              <a:lnSpc>
                <a:spcPct val="115000"/>
              </a:lnSpc>
              <a:spcBef>
                <a:spcPts val="0"/>
              </a:spcBef>
              <a:spcAft>
                <a:spcPts val="0"/>
              </a:spcAft>
              <a:buClr>
                <a:srgbClr val="FFFFFF"/>
              </a:buClr>
              <a:buSzPts val="1100"/>
              <a:buChar char="•"/>
              <a:defRPr sz="1100">
                <a:solidFill>
                  <a:srgbClr val="FFFFFF"/>
                </a:solidFill>
              </a:defRPr>
            </a:lvl9pPr>
          </a:lstStyle>
          <a:p/>
        </p:txBody>
      </p:sp>
      <p:pic>
        <p:nvPicPr>
          <p:cNvPr id="83" name="Google Shape;83;p11"/>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Half 1">
  <p:cSld name="MAIN_POINT_2">
    <p:spTree>
      <p:nvGrpSpPr>
        <p:cNvPr id="84" name="Shape 84"/>
        <p:cNvGrpSpPr/>
        <p:nvPr/>
      </p:nvGrpSpPr>
      <p:grpSpPr>
        <a:xfrm>
          <a:off x="0" y="0"/>
          <a:ext cx="0" cy="0"/>
          <a:chOff x="0" y="0"/>
          <a:chExt cx="0" cy="0"/>
        </a:xfrm>
      </p:grpSpPr>
      <p:sp>
        <p:nvSpPr>
          <p:cNvPr id="85" name="Google Shape;85;p12"/>
          <p:cNvSpPr/>
          <p:nvPr/>
        </p:nvSpPr>
        <p:spPr>
          <a:xfrm>
            <a:off x="0" y="987875"/>
            <a:ext cx="4572000" cy="41556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latin typeface="Arial"/>
                <a:ea typeface="Arial"/>
                <a:cs typeface="Arial"/>
                <a:sym typeface="Arial"/>
              </a:defRPr>
            </a:lvl1pPr>
            <a:lvl2pPr lvl="1" rtl="0">
              <a:buNone/>
              <a:defRPr>
                <a:latin typeface="Arial"/>
                <a:ea typeface="Arial"/>
                <a:cs typeface="Arial"/>
                <a:sym typeface="Arial"/>
              </a:defRPr>
            </a:lvl2pPr>
            <a:lvl3pPr lvl="2" rtl="0">
              <a:buNone/>
              <a:defRPr>
                <a:latin typeface="Arial"/>
                <a:ea typeface="Arial"/>
                <a:cs typeface="Arial"/>
                <a:sym typeface="Arial"/>
              </a:defRPr>
            </a:lvl3pPr>
            <a:lvl4pPr lvl="3" rtl="0">
              <a:buNone/>
              <a:defRPr>
                <a:latin typeface="Arial"/>
                <a:ea typeface="Arial"/>
                <a:cs typeface="Arial"/>
                <a:sym typeface="Arial"/>
              </a:defRPr>
            </a:lvl4pPr>
            <a:lvl5pPr lvl="4" rtl="0">
              <a:buNone/>
              <a:defRPr>
                <a:latin typeface="Arial"/>
                <a:ea typeface="Arial"/>
                <a:cs typeface="Arial"/>
                <a:sym typeface="Arial"/>
              </a:defRPr>
            </a:lvl5pPr>
            <a:lvl6pPr lvl="5" rtl="0">
              <a:buNone/>
              <a:defRPr>
                <a:latin typeface="Arial"/>
                <a:ea typeface="Arial"/>
                <a:cs typeface="Arial"/>
                <a:sym typeface="Arial"/>
              </a:defRPr>
            </a:lvl6pPr>
            <a:lvl7pPr lvl="6" rtl="0">
              <a:buNone/>
              <a:defRPr>
                <a:latin typeface="Arial"/>
                <a:ea typeface="Arial"/>
                <a:cs typeface="Arial"/>
                <a:sym typeface="Arial"/>
              </a:defRPr>
            </a:lvl7pPr>
            <a:lvl8pPr lvl="7" rtl="0">
              <a:buNone/>
              <a:defRPr>
                <a:latin typeface="Arial"/>
                <a:ea typeface="Arial"/>
                <a:cs typeface="Arial"/>
                <a:sym typeface="Arial"/>
              </a:defRPr>
            </a:lvl8pPr>
            <a:lvl9pPr lvl="8" rtl="0">
              <a:buNone/>
              <a:defRPr>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87" name="Google Shape;87;p12"/>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88" name="Google Shape;88;p12"/>
          <p:cNvSpPr txBox="1"/>
          <p:nvPr>
            <p:ph type="title"/>
          </p:nvPr>
        </p:nvSpPr>
        <p:spPr>
          <a:xfrm>
            <a:off x="5021125" y="1285862"/>
            <a:ext cx="3624900" cy="4629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9" name="Google Shape;89;p12"/>
          <p:cNvSpPr txBox="1"/>
          <p:nvPr>
            <p:ph idx="2" type="title"/>
          </p:nvPr>
        </p:nvSpPr>
        <p:spPr>
          <a:xfrm>
            <a:off x="416810" y="1285862"/>
            <a:ext cx="3703200" cy="4629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FFFFFF"/>
              </a:buClr>
              <a:buSzPts val="2400"/>
              <a:buNone/>
              <a:defRPr b="1" sz="2400">
                <a:solidFill>
                  <a:srgbClr val="FFFFFF"/>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0" name="Google Shape;90;p12"/>
          <p:cNvSpPr txBox="1"/>
          <p:nvPr/>
        </p:nvSpPr>
        <p:spPr>
          <a:xfrm>
            <a:off x="678050" y="4774132"/>
            <a:ext cx="7531500" cy="30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solidFill>
                  <a:schemeClr val="lt1"/>
                </a:solidFill>
              </a:rPr>
              <a:t>© </a:t>
            </a:r>
            <a:r>
              <a:rPr lang="en" sz="700">
                <a:solidFill>
                  <a:schemeClr val="lt1"/>
                </a:solidFill>
              </a:rPr>
              <a:t>2022 Neo4j, Inc. All rights reserved.</a:t>
            </a:r>
            <a:endParaRPr sz="700">
              <a:solidFill>
                <a:schemeClr val="lt1"/>
              </a:solidFill>
            </a:endParaRPr>
          </a:p>
        </p:txBody>
      </p:sp>
      <p:sp>
        <p:nvSpPr>
          <p:cNvPr id="91" name="Google Shape;91;p12"/>
          <p:cNvSpPr txBox="1"/>
          <p:nvPr>
            <p:ph idx="1" type="body"/>
          </p:nvPr>
        </p:nvSpPr>
        <p:spPr>
          <a:xfrm>
            <a:off x="5021125" y="1851095"/>
            <a:ext cx="3703200" cy="2811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92" name="Google Shape;92;p12"/>
          <p:cNvSpPr txBox="1"/>
          <p:nvPr>
            <p:ph idx="3" type="body"/>
          </p:nvPr>
        </p:nvSpPr>
        <p:spPr>
          <a:xfrm>
            <a:off x="416810" y="1851095"/>
            <a:ext cx="3703200" cy="2811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FFFFFF"/>
              </a:buClr>
              <a:buSzPts val="1800"/>
              <a:buChar char="•"/>
              <a:defRPr sz="1800">
                <a:solidFill>
                  <a:srgbClr val="FFFFFF"/>
                </a:solidFill>
              </a:defRPr>
            </a:lvl1pPr>
            <a:lvl2pPr indent="-330200" lvl="1" marL="914400" rtl="0">
              <a:lnSpc>
                <a:spcPct val="115000"/>
              </a:lnSpc>
              <a:spcBef>
                <a:spcPts val="0"/>
              </a:spcBef>
              <a:spcAft>
                <a:spcPts val="0"/>
              </a:spcAft>
              <a:buClr>
                <a:srgbClr val="FFFFFF"/>
              </a:buClr>
              <a:buSzPts val="1600"/>
              <a:buChar char="◦"/>
              <a:defRPr sz="1600">
                <a:solidFill>
                  <a:srgbClr val="FFFFFF"/>
                </a:solidFill>
              </a:defRPr>
            </a:lvl2pPr>
            <a:lvl3pPr indent="-317500" lvl="2" marL="1371600" rtl="0">
              <a:lnSpc>
                <a:spcPct val="115000"/>
              </a:lnSpc>
              <a:spcBef>
                <a:spcPts val="0"/>
              </a:spcBef>
              <a:spcAft>
                <a:spcPts val="0"/>
              </a:spcAft>
              <a:buClr>
                <a:srgbClr val="FFFFFF"/>
              </a:buClr>
              <a:buSzPts val="1400"/>
              <a:buChar char="•"/>
              <a:defRPr>
                <a:solidFill>
                  <a:srgbClr val="FFFFFF"/>
                </a:solidFill>
              </a:defRPr>
            </a:lvl3pPr>
            <a:lvl4pPr indent="-311150" lvl="3" marL="1828800" rtl="0">
              <a:lnSpc>
                <a:spcPct val="115000"/>
              </a:lnSpc>
              <a:spcBef>
                <a:spcPts val="0"/>
              </a:spcBef>
              <a:spcAft>
                <a:spcPts val="0"/>
              </a:spcAft>
              <a:buClr>
                <a:srgbClr val="FFFFFF"/>
              </a:buClr>
              <a:buSzPts val="1300"/>
              <a:buChar char="◦"/>
              <a:defRPr sz="1300">
                <a:solidFill>
                  <a:srgbClr val="FFFFFF"/>
                </a:solidFill>
              </a:defRPr>
            </a:lvl4pPr>
            <a:lvl5pPr indent="-304800" lvl="4" marL="2286000" rtl="0">
              <a:lnSpc>
                <a:spcPct val="115000"/>
              </a:lnSpc>
              <a:spcBef>
                <a:spcPts val="0"/>
              </a:spcBef>
              <a:spcAft>
                <a:spcPts val="0"/>
              </a:spcAft>
              <a:buClr>
                <a:srgbClr val="FFFFFF"/>
              </a:buClr>
              <a:buSzPts val="1200"/>
              <a:buChar char="•"/>
              <a:defRPr sz="1200">
                <a:solidFill>
                  <a:srgbClr val="FFFFFF"/>
                </a:solidFill>
              </a:defRPr>
            </a:lvl5pPr>
            <a:lvl6pPr indent="-298450" lvl="5" marL="2743200" rtl="0">
              <a:lnSpc>
                <a:spcPct val="115000"/>
              </a:lnSpc>
              <a:spcBef>
                <a:spcPts val="0"/>
              </a:spcBef>
              <a:spcAft>
                <a:spcPts val="0"/>
              </a:spcAft>
              <a:buClr>
                <a:srgbClr val="FFFFFF"/>
              </a:buClr>
              <a:buSzPts val="1100"/>
              <a:buChar char="◦"/>
              <a:defRPr sz="1100">
                <a:solidFill>
                  <a:srgbClr val="FFFFFF"/>
                </a:solidFill>
              </a:defRPr>
            </a:lvl6pPr>
            <a:lvl7pPr indent="-298450" lvl="6" marL="3200400" rtl="0">
              <a:lnSpc>
                <a:spcPct val="115000"/>
              </a:lnSpc>
              <a:spcBef>
                <a:spcPts val="0"/>
              </a:spcBef>
              <a:spcAft>
                <a:spcPts val="0"/>
              </a:spcAft>
              <a:buClr>
                <a:srgbClr val="FFFFFF"/>
              </a:buClr>
              <a:buSzPts val="1100"/>
              <a:buChar char="•"/>
              <a:defRPr sz="1100">
                <a:solidFill>
                  <a:srgbClr val="FFFFFF"/>
                </a:solidFill>
              </a:defRPr>
            </a:lvl7pPr>
            <a:lvl8pPr indent="-298450" lvl="7" marL="3657600" rtl="0">
              <a:lnSpc>
                <a:spcPct val="115000"/>
              </a:lnSpc>
              <a:spcBef>
                <a:spcPts val="0"/>
              </a:spcBef>
              <a:spcAft>
                <a:spcPts val="0"/>
              </a:spcAft>
              <a:buClr>
                <a:srgbClr val="FFFFFF"/>
              </a:buClr>
              <a:buSzPts val="1100"/>
              <a:buChar char="◦"/>
              <a:defRPr sz="1100">
                <a:solidFill>
                  <a:srgbClr val="FFFFFF"/>
                </a:solidFill>
              </a:defRPr>
            </a:lvl8pPr>
            <a:lvl9pPr indent="-298450" lvl="8" marL="4114800" rtl="0">
              <a:lnSpc>
                <a:spcPct val="115000"/>
              </a:lnSpc>
              <a:spcBef>
                <a:spcPts val="0"/>
              </a:spcBef>
              <a:spcAft>
                <a:spcPts val="0"/>
              </a:spcAft>
              <a:buClr>
                <a:srgbClr val="FFFFFF"/>
              </a:buClr>
              <a:buSzPts val="1100"/>
              <a:buChar char="•"/>
              <a:defRPr sz="1100">
                <a:solidFill>
                  <a:srgbClr val="FFFFFF"/>
                </a:solidFill>
              </a:defRPr>
            </a:lvl9pPr>
          </a:lstStyle>
          <a:p/>
        </p:txBody>
      </p:sp>
      <p:pic>
        <p:nvPicPr>
          <p:cNvPr id="93" name="Google Shape;93;p12"/>
          <p:cNvPicPr preferRelativeResize="0"/>
          <p:nvPr/>
        </p:nvPicPr>
        <p:blipFill>
          <a:blip r:embed="rId3">
            <a:alphaModFix/>
          </a:blip>
          <a:stretch>
            <a:fillRect/>
          </a:stretch>
        </p:blipFill>
        <p:spPr>
          <a:xfrm>
            <a:off x="8447450" y="4825113"/>
            <a:ext cx="548641" cy="205819"/>
          </a:xfrm>
          <a:prstGeom prst="rect">
            <a:avLst/>
          </a:prstGeom>
          <a:noFill/>
          <a:ln>
            <a:noFill/>
          </a:ln>
        </p:spPr>
      </p:pic>
      <p:sp>
        <p:nvSpPr>
          <p:cNvPr id="94" name="Google Shape;94;p12"/>
          <p:cNvSpPr txBox="1"/>
          <p:nvPr>
            <p:ph idx="4"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Quad 4 - A">
  <p:cSld name="MAIN_POINT_1_2">
    <p:spTree>
      <p:nvGrpSpPr>
        <p:cNvPr id="95" name="Shape 95"/>
        <p:cNvGrpSpPr/>
        <p:nvPr/>
      </p:nvGrpSpPr>
      <p:grpSpPr>
        <a:xfrm>
          <a:off x="0" y="0"/>
          <a:ext cx="0" cy="0"/>
          <a:chOff x="0" y="0"/>
          <a:chExt cx="0" cy="0"/>
        </a:xfrm>
      </p:grpSpPr>
      <p:sp>
        <p:nvSpPr>
          <p:cNvPr id="96" name="Google Shape;96;p13"/>
          <p:cNvSpPr txBox="1"/>
          <p:nvPr>
            <p:ph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Google Shape;97;p13"/>
          <p:cNvSpPr/>
          <p:nvPr/>
        </p:nvSpPr>
        <p:spPr>
          <a:xfrm>
            <a:off x="625025" y="955225"/>
            <a:ext cx="3820500" cy="1698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solidFill>
                  <a:schemeClr val="dk1"/>
                </a:solidFill>
                <a:latin typeface="Arial"/>
                <a:ea typeface="Arial"/>
                <a:cs typeface="Arial"/>
                <a:sym typeface="Arial"/>
              </a:defRPr>
            </a:lvl1pPr>
            <a:lvl2pPr lvl="1" rtl="0">
              <a:buNone/>
              <a:defRPr>
                <a:solidFill>
                  <a:schemeClr val="dk1"/>
                </a:solidFill>
                <a:latin typeface="Arial"/>
                <a:ea typeface="Arial"/>
                <a:cs typeface="Arial"/>
                <a:sym typeface="Arial"/>
              </a:defRPr>
            </a:lvl2pPr>
            <a:lvl3pPr lvl="2" rtl="0">
              <a:buNone/>
              <a:defRPr>
                <a:solidFill>
                  <a:schemeClr val="dk1"/>
                </a:solidFill>
                <a:latin typeface="Arial"/>
                <a:ea typeface="Arial"/>
                <a:cs typeface="Arial"/>
                <a:sym typeface="Arial"/>
              </a:defRPr>
            </a:lvl3pPr>
            <a:lvl4pPr lvl="3" rtl="0">
              <a:buNone/>
              <a:defRPr>
                <a:solidFill>
                  <a:schemeClr val="dk1"/>
                </a:solidFill>
                <a:latin typeface="Arial"/>
                <a:ea typeface="Arial"/>
                <a:cs typeface="Arial"/>
                <a:sym typeface="Arial"/>
              </a:defRPr>
            </a:lvl4pPr>
            <a:lvl5pPr lvl="4" rtl="0">
              <a:buNone/>
              <a:defRPr>
                <a:solidFill>
                  <a:schemeClr val="dk1"/>
                </a:solidFill>
                <a:latin typeface="Arial"/>
                <a:ea typeface="Arial"/>
                <a:cs typeface="Arial"/>
                <a:sym typeface="Arial"/>
              </a:defRPr>
            </a:lvl5pPr>
            <a:lvl6pPr lvl="5" rtl="0">
              <a:buNone/>
              <a:defRPr>
                <a:solidFill>
                  <a:schemeClr val="dk1"/>
                </a:solidFill>
                <a:latin typeface="Arial"/>
                <a:ea typeface="Arial"/>
                <a:cs typeface="Arial"/>
                <a:sym typeface="Arial"/>
              </a:defRPr>
            </a:lvl6pPr>
            <a:lvl7pPr lvl="6" rtl="0">
              <a:buNone/>
              <a:defRPr>
                <a:solidFill>
                  <a:schemeClr val="dk1"/>
                </a:solidFill>
                <a:latin typeface="Arial"/>
                <a:ea typeface="Arial"/>
                <a:cs typeface="Arial"/>
                <a:sym typeface="Arial"/>
              </a:defRPr>
            </a:lvl7pPr>
            <a:lvl8pPr lvl="7" rtl="0">
              <a:buNone/>
              <a:defRPr>
                <a:solidFill>
                  <a:schemeClr val="dk1"/>
                </a:solidFill>
                <a:latin typeface="Arial"/>
                <a:ea typeface="Arial"/>
                <a:cs typeface="Arial"/>
                <a:sym typeface="Arial"/>
              </a:defRPr>
            </a:lvl8pPr>
            <a:lvl9pPr lvl="8" rtl="0">
              <a:buNone/>
              <a:defRPr>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99" name="Google Shape;99;p13"/>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100" name="Google Shape;100;p13"/>
          <p:cNvSpPr txBox="1"/>
          <p:nvPr>
            <p:ph idx="2" type="title"/>
          </p:nvPr>
        </p:nvSpPr>
        <p:spPr>
          <a:xfrm>
            <a:off x="773750" y="1116625"/>
            <a:ext cx="3522900" cy="572700"/>
          </a:xfrm>
          <a:prstGeom prst="rect">
            <a:avLst/>
          </a:prstGeom>
          <a:noFill/>
          <a:ln>
            <a:noFill/>
          </a:ln>
        </p:spPr>
        <p:txBody>
          <a:bodyPr anchorCtr="0" anchor="t" bIns="0" lIns="0" spcFirstLastPara="1" rIns="0" wrap="square" tIns="0">
            <a:norm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01" name="Google Shape;101;p13"/>
          <p:cNvSpPr txBox="1"/>
          <p:nvPr>
            <p:ph idx="1" type="body"/>
          </p:nvPr>
        </p:nvSpPr>
        <p:spPr>
          <a:xfrm>
            <a:off x="773741" y="1546225"/>
            <a:ext cx="3522900" cy="788700"/>
          </a:xfrm>
          <a:prstGeom prst="rect">
            <a:avLst/>
          </a:prstGeom>
          <a:noFill/>
          <a:ln>
            <a:noFill/>
          </a:ln>
        </p:spPr>
        <p:txBody>
          <a:bodyPr anchorCtr="0" anchor="t" bIns="0" lIns="0" spcFirstLastPara="1" rIns="0" wrap="square" tIns="0">
            <a:normAutofit/>
          </a:bodyPr>
          <a:lstStyle>
            <a:lvl1pPr indent="-317500" lvl="0" marL="457200" rtl="0">
              <a:lnSpc>
                <a:spcPct val="115000"/>
              </a:lnSpc>
              <a:spcBef>
                <a:spcPts val="0"/>
              </a:spcBef>
              <a:spcAft>
                <a:spcPts val="0"/>
              </a:spcAft>
              <a:buClr>
                <a:schemeClr val="dk1"/>
              </a:buClr>
              <a:buSzPts val="1400"/>
              <a:buChar char="•"/>
              <a:defRPr>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pic>
        <p:nvPicPr>
          <p:cNvPr id="102" name="Google Shape;102;p13"/>
          <p:cNvPicPr preferRelativeResize="0"/>
          <p:nvPr/>
        </p:nvPicPr>
        <p:blipFill>
          <a:blip r:embed="rId3">
            <a:alphaModFix/>
          </a:blip>
          <a:stretch>
            <a:fillRect/>
          </a:stretch>
        </p:blipFill>
        <p:spPr>
          <a:xfrm>
            <a:off x="8447450" y="4825113"/>
            <a:ext cx="548641" cy="205819"/>
          </a:xfrm>
          <a:prstGeom prst="rect">
            <a:avLst/>
          </a:prstGeom>
          <a:noFill/>
          <a:ln>
            <a:noFill/>
          </a:ln>
        </p:spPr>
      </p:pic>
      <p:sp>
        <p:nvSpPr>
          <p:cNvPr id="103" name="Google Shape;103;p13"/>
          <p:cNvSpPr/>
          <p:nvPr/>
        </p:nvSpPr>
        <p:spPr>
          <a:xfrm>
            <a:off x="4701900" y="955225"/>
            <a:ext cx="3820500" cy="1698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idx="3" type="title"/>
          </p:nvPr>
        </p:nvSpPr>
        <p:spPr>
          <a:xfrm>
            <a:off x="4850625" y="1116625"/>
            <a:ext cx="3522900" cy="572700"/>
          </a:xfrm>
          <a:prstGeom prst="rect">
            <a:avLst/>
          </a:prstGeom>
          <a:noFill/>
          <a:ln>
            <a:noFill/>
          </a:ln>
        </p:spPr>
        <p:txBody>
          <a:bodyPr anchorCtr="0" anchor="t" bIns="0" lIns="0" spcFirstLastPara="1" rIns="0" wrap="square" tIns="0">
            <a:norm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05" name="Google Shape;105;p13"/>
          <p:cNvSpPr txBox="1"/>
          <p:nvPr>
            <p:ph idx="4" type="body"/>
          </p:nvPr>
        </p:nvSpPr>
        <p:spPr>
          <a:xfrm>
            <a:off x="4850616" y="1546225"/>
            <a:ext cx="3522900" cy="788700"/>
          </a:xfrm>
          <a:prstGeom prst="rect">
            <a:avLst/>
          </a:prstGeom>
          <a:noFill/>
          <a:ln>
            <a:noFill/>
          </a:ln>
        </p:spPr>
        <p:txBody>
          <a:bodyPr anchorCtr="0" anchor="t" bIns="0" lIns="0" spcFirstLastPara="1" rIns="0" wrap="square" tIns="0">
            <a:normAutofit/>
          </a:bodyPr>
          <a:lstStyle>
            <a:lvl1pPr indent="-317500" lvl="0" marL="457200" rtl="0">
              <a:lnSpc>
                <a:spcPct val="115000"/>
              </a:lnSpc>
              <a:spcBef>
                <a:spcPts val="0"/>
              </a:spcBef>
              <a:spcAft>
                <a:spcPts val="0"/>
              </a:spcAft>
              <a:buClr>
                <a:schemeClr val="dk1"/>
              </a:buClr>
              <a:buSzPts val="1400"/>
              <a:buChar char="•"/>
              <a:defRPr>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106" name="Google Shape;106;p13"/>
          <p:cNvSpPr/>
          <p:nvPr/>
        </p:nvSpPr>
        <p:spPr>
          <a:xfrm>
            <a:off x="625025" y="2890175"/>
            <a:ext cx="3820500" cy="1698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txBox="1"/>
          <p:nvPr>
            <p:ph idx="5" type="title"/>
          </p:nvPr>
        </p:nvSpPr>
        <p:spPr>
          <a:xfrm>
            <a:off x="773750" y="3051575"/>
            <a:ext cx="3522900" cy="572700"/>
          </a:xfrm>
          <a:prstGeom prst="rect">
            <a:avLst/>
          </a:prstGeom>
          <a:noFill/>
          <a:ln>
            <a:noFill/>
          </a:ln>
        </p:spPr>
        <p:txBody>
          <a:bodyPr anchorCtr="0" anchor="t" bIns="0" lIns="0" spcFirstLastPara="1" rIns="0" wrap="square" tIns="0">
            <a:norm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08" name="Google Shape;108;p13"/>
          <p:cNvSpPr txBox="1"/>
          <p:nvPr>
            <p:ph idx="6" type="body"/>
          </p:nvPr>
        </p:nvSpPr>
        <p:spPr>
          <a:xfrm>
            <a:off x="773741" y="3481175"/>
            <a:ext cx="3522900" cy="788700"/>
          </a:xfrm>
          <a:prstGeom prst="rect">
            <a:avLst/>
          </a:prstGeom>
          <a:noFill/>
          <a:ln>
            <a:noFill/>
          </a:ln>
        </p:spPr>
        <p:txBody>
          <a:bodyPr anchorCtr="0" anchor="t" bIns="0" lIns="0" spcFirstLastPara="1" rIns="0" wrap="square" tIns="0">
            <a:normAutofit/>
          </a:bodyPr>
          <a:lstStyle>
            <a:lvl1pPr indent="-317500" lvl="0" marL="457200" rtl="0">
              <a:lnSpc>
                <a:spcPct val="115000"/>
              </a:lnSpc>
              <a:spcBef>
                <a:spcPts val="0"/>
              </a:spcBef>
              <a:spcAft>
                <a:spcPts val="0"/>
              </a:spcAft>
              <a:buClr>
                <a:schemeClr val="dk1"/>
              </a:buClr>
              <a:buSzPts val="1400"/>
              <a:buChar char="•"/>
              <a:defRPr>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109" name="Google Shape;109;p13"/>
          <p:cNvSpPr/>
          <p:nvPr/>
        </p:nvSpPr>
        <p:spPr>
          <a:xfrm>
            <a:off x="4701900" y="2890175"/>
            <a:ext cx="3820500" cy="1698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txBox="1"/>
          <p:nvPr>
            <p:ph idx="7" type="title"/>
          </p:nvPr>
        </p:nvSpPr>
        <p:spPr>
          <a:xfrm>
            <a:off x="4850625" y="3051575"/>
            <a:ext cx="3522900" cy="572700"/>
          </a:xfrm>
          <a:prstGeom prst="rect">
            <a:avLst/>
          </a:prstGeom>
          <a:noFill/>
          <a:ln>
            <a:noFill/>
          </a:ln>
        </p:spPr>
        <p:txBody>
          <a:bodyPr anchorCtr="0" anchor="t" bIns="0" lIns="0" spcFirstLastPara="1" rIns="0" wrap="square" tIns="0">
            <a:norm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11" name="Google Shape;111;p13"/>
          <p:cNvSpPr txBox="1"/>
          <p:nvPr>
            <p:ph idx="8" type="body"/>
          </p:nvPr>
        </p:nvSpPr>
        <p:spPr>
          <a:xfrm>
            <a:off x="4850616" y="3481175"/>
            <a:ext cx="3522900" cy="788700"/>
          </a:xfrm>
          <a:prstGeom prst="rect">
            <a:avLst/>
          </a:prstGeom>
          <a:noFill/>
          <a:ln>
            <a:noFill/>
          </a:ln>
        </p:spPr>
        <p:txBody>
          <a:bodyPr anchorCtr="0" anchor="t" bIns="0" lIns="0" spcFirstLastPara="1" rIns="0" wrap="square" tIns="0">
            <a:normAutofit/>
          </a:bodyPr>
          <a:lstStyle>
            <a:lvl1pPr indent="-317500" lvl="0" marL="457200" rtl="0">
              <a:lnSpc>
                <a:spcPct val="115000"/>
              </a:lnSpc>
              <a:spcBef>
                <a:spcPts val="0"/>
              </a:spcBef>
              <a:spcAft>
                <a:spcPts val="0"/>
              </a:spcAft>
              <a:buClr>
                <a:schemeClr val="dk1"/>
              </a:buClr>
              <a:buSzPts val="1400"/>
              <a:buChar char="•"/>
              <a:defRPr>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Quad 4 - B">
  <p:cSld name="MAIN_POINT_1_2_1">
    <p:spTree>
      <p:nvGrpSpPr>
        <p:cNvPr id="112" name="Shape 112"/>
        <p:cNvGrpSpPr/>
        <p:nvPr/>
      </p:nvGrpSpPr>
      <p:grpSpPr>
        <a:xfrm>
          <a:off x="0" y="0"/>
          <a:ext cx="0" cy="0"/>
          <a:chOff x="0" y="0"/>
          <a:chExt cx="0" cy="0"/>
        </a:xfrm>
      </p:grpSpPr>
      <p:sp>
        <p:nvSpPr>
          <p:cNvPr id="113" name="Google Shape;113;p14"/>
          <p:cNvSpPr txBox="1"/>
          <p:nvPr>
            <p:ph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14" name="Google Shape;114;p14"/>
          <p:cNvSpPr/>
          <p:nvPr/>
        </p:nvSpPr>
        <p:spPr>
          <a:xfrm>
            <a:off x="625025" y="955225"/>
            <a:ext cx="3820500" cy="1698600"/>
          </a:xfrm>
          <a:prstGeom prst="rect">
            <a:avLst/>
          </a:prstGeom>
          <a:solidFill>
            <a:srgbClr val="018B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solidFill>
                  <a:schemeClr val="dk1"/>
                </a:solidFill>
                <a:latin typeface="Arial"/>
                <a:ea typeface="Arial"/>
                <a:cs typeface="Arial"/>
                <a:sym typeface="Arial"/>
              </a:defRPr>
            </a:lvl1pPr>
            <a:lvl2pPr lvl="1" rtl="0">
              <a:buNone/>
              <a:defRPr>
                <a:solidFill>
                  <a:schemeClr val="dk1"/>
                </a:solidFill>
                <a:latin typeface="Arial"/>
                <a:ea typeface="Arial"/>
                <a:cs typeface="Arial"/>
                <a:sym typeface="Arial"/>
              </a:defRPr>
            </a:lvl2pPr>
            <a:lvl3pPr lvl="2" rtl="0">
              <a:buNone/>
              <a:defRPr>
                <a:solidFill>
                  <a:schemeClr val="dk1"/>
                </a:solidFill>
                <a:latin typeface="Arial"/>
                <a:ea typeface="Arial"/>
                <a:cs typeface="Arial"/>
                <a:sym typeface="Arial"/>
              </a:defRPr>
            </a:lvl3pPr>
            <a:lvl4pPr lvl="3" rtl="0">
              <a:buNone/>
              <a:defRPr>
                <a:solidFill>
                  <a:schemeClr val="dk1"/>
                </a:solidFill>
                <a:latin typeface="Arial"/>
                <a:ea typeface="Arial"/>
                <a:cs typeface="Arial"/>
                <a:sym typeface="Arial"/>
              </a:defRPr>
            </a:lvl4pPr>
            <a:lvl5pPr lvl="4" rtl="0">
              <a:buNone/>
              <a:defRPr>
                <a:solidFill>
                  <a:schemeClr val="dk1"/>
                </a:solidFill>
                <a:latin typeface="Arial"/>
                <a:ea typeface="Arial"/>
                <a:cs typeface="Arial"/>
                <a:sym typeface="Arial"/>
              </a:defRPr>
            </a:lvl5pPr>
            <a:lvl6pPr lvl="5" rtl="0">
              <a:buNone/>
              <a:defRPr>
                <a:solidFill>
                  <a:schemeClr val="dk1"/>
                </a:solidFill>
                <a:latin typeface="Arial"/>
                <a:ea typeface="Arial"/>
                <a:cs typeface="Arial"/>
                <a:sym typeface="Arial"/>
              </a:defRPr>
            </a:lvl6pPr>
            <a:lvl7pPr lvl="6" rtl="0">
              <a:buNone/>
              <a:defRPr>
                <a:solidFill>
                  <a:schemeClr val="dk1"/>
                </a:solidFill>
                <a:latin typeface="Arial"/>
                <a:ea typeface="Arial"/>
                <a:cs typeface="Arial"/>
                <a:sym typeface="Arial"/>
              </a:defRPr>
            </a:lvl7pPr>
            <a:lvl8pPr lvl="7" rtl="0">
              <a:buNone/>
              <a:defRPr>
                <a:solidFill>
                  <a:schemeClr val="dk1"/>
                </a:solidFill>
                <a:latin typeface="Arial"/>
                <a:ea typeface="Arial"/>
                <a:cs typeface="Arial"/>
                <a:sym typeface="Arial"/>
              </a:defRPr>
            </a:lvl8pPr>
            <a:lvl9pPr lvl="8" rtl="0">
              <a:buNone/>
              <a:defRPr>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116" name="Google Shape;116;p14"/>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117" name="Google Shape;117;p14"/>
          <p:cNvSpPr txBox="1"/>
          <p:nvPr>
            <p:ph idx="2" type="title"/>
          </p:nvPr>
        </p:nvSpPr>
        <p:spPr>
          <a:xfrm>
            <a:off x="773750" y="1116625"/>
            <a:ext cx="3522900" cy="572700"/>
          </a:xfrm>
          <a:prstGeom prst="rect">
            <a:avLst/>
          </a:prstGeom>
          <a:noFill/>
          <a:ln>
            <a:noFill/>
          </a:ln>
        </p:spPr>
        <p:txBody>
          <a:bodyPr anchorCtr="0" anchor="t" bIns="0" lIns="0" spcFirstLastPara="1" rIns="0" wrap="square" tIns="0">
            <a:norm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18" name="Google Shape;118;p14"/>
          <p:cNvSpPr txBox="1"/>
          <p:nvPr>
            <p:ph idx="1" type="body"/>
          </p:nvPr>
        </p:nvSpPr>
        <p:spPr>
          <a:xfrm>
            <a:off x="773741" y="1546225"/>
            <a:ext cx="3522900" cy="788700"/>
          </a:xfrm>
          <a:prstGeom prst="rect">
            <a:avLst/>
          </a:prstGeom>
          <a:noFill/>
          <a:ln>
            <a:noFill/>
          </a:ln>
        </p:spPr>
        <p:txBody>
          <a:bodyPr anchorCtr="0" anchor="t" bIns="0" lIns="0" spcFirstLastPara="1" rIns="0" wrap="square" tIns="0">
            <a:normAutofit/>
          </a:bodyPr>
          <a:lstStyle>
            <a:lvl1pPr indent="-317500" lvl="0" marL="457200" rtl="0">
              <a:lnSpc>
                <a:spcPct val="115000"/>
              </a:lnSpc>
              <a:spcBef>
                <a:spcPts val="0"/>
              </a:spcBef>
              <a:spcAft>
                <a:spcPts val="0"/>
              </a:spcAft>
              <a:buClr>
                <a:schemeClr val="lt1"/>
              </a:buClr>
              <a:buSzPts val="1400"/>
              <a:buChar char="•"/>
              <a:defRPr>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lt1"/>
              </a:buClr>
              <a:buSzPts val="1400"/>
              <a:buChar char="•"/>
              <a:defRPr>
                <a:solidFill>
                  <a:schemeClr val="lt1"/>
                </a:solidFill>
              </a:defRPr>
            </a:lvl9pPr>
          </a:lstStyle>
          <a:p/>
        </p:txBody>
      </p:sp>
      <p:pic>
        <p:nvPicPr>
          <p:cNvPr id="119" name="Google Shape;119;p14"/>
          <p:cNvPicPr preferRelativeResize="0"/>
          <p:nvPr/>
        </p:nvPicPr>
        <p:blipFill>
          <a:blip r:embed="rId3">
            <a:alphaModFix/>
          </a:blip>
          <a:stretch>
            <a:fillRect/>
          </a:stretch>
        </p:blipFill>
        <p:spPr>
          <a:xfrm>
            <a:off x="8447450" y="4825113"/>
            <a:ext cx="548641" cy="205819"/>
          </a:xfrm>
          <a:prstGeom prst="rect">
            <a:avLst/>
          </a:prstGeom>
          <a:noFill/>
          <a:ln>
            <a:noFill/>
          </a:ln>
        </p:spPr>
      </p:pic>
      <p:sp>
        <p:nvSpPr>
          <p:cNvPr id="120" name="Google Shape;120;p14"/>
          <p:cNvSpPr/>
          <p:nvPr/>
        </p:nvSpPr>
        <p:spPr>
          <a:xfrm>
            <a:off x="4701900" y="955225"/>
            <a:ext cx="3820500" cy="1698600"/>
          </a:xfrm>
          <a:prstGeom prst="rect">
            <a:avLst/>
          </a:prstGeom>
          <a:solidFill>
            <a:srgbClr val="018B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txBox="1"/>
          <p:nvPr>
            <p:ph idx="3" type="title"/>
          </p:nvPr>
        </p:nvSpPr>
        <p:spPr>
          <a:xfrm>
            <a:off x="4850625" y="1116625"/>
            <a:ext cx="3522900" cy="572700"/>
          </a:xfrm>
          <a:prstGeom prst="rect">
            <a:avLst/>
          </a:prstGeom>
          <a:noFill/>
          <a:ln>
            <a:noFill/>
          </a:ln>
        </p:spPr>
        <p:txBody>
          <a:bodyPr anchorCtr="0" anchor="t" bIns="0" lIns="0" spcFirstLastPara="1" rIns="0" wrap="square" tIns="0">
            <a:norm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22" name="Google Shape;122;p14"/>
          <p:cNvSpPr txBox="1"/>
          <p:nvPr>
            <p:ph idx="4" type="body"/>
          </p:nvPr>
        </p:nvSpPr>
        <p:spPr>
          <a:xfrm>
            <a:off x="4850616" y="1546225"/>
            <a:ext cx="3522900" cy="788700"/>
          </a:xfrm>
          <a:prstGeom prst="rect">
            <a:avLst/>
          </a:prstGeom>
          <a:noFill/>
          <a:ln>
            <a:noFill/>
          </a:ln>
        </p:spPr>
        <p:txBody>
          <a:bodyPr anchorCtr="0" anchor="t" bIns="0" lIns="0" spcFirstLastPara="1" rIns="0" wrap="square" tIns="0">
            <a:normAutofit/>
          </a:bodyPr>
          <a:lstStyle>
            <a:lvl1pPr indent="-317500" lvl="0" marL="457200" rtl="0">
              <a:lnSpc>
                <a:spcPct val="115000"/>
              </a:lnSpc>
              <a:spcBef>
                <a:spcPts val="0"/>
              </a:spcBef>
              <a:spcAft>
                <a:spcPts val="0"/>
              </a:spcAft>
              <a:buClr>
                <a:schemeClr val="lt1"/>
              </a:buClr>
              <a:buSzPts val="1400"/>
              <a:buChar char="•"/>
              <a:defRPr>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lt1"/>
              </a:buClr>
              <a:buSzPts val="1400"/>
              <a:buChar char="•"/>
              <a:defRPr>
                <a:solidFill>
                  <a:schemeClr val="lt1"/>
                </a:solidFill>
              </a:defRPr>
            </a:lvl9pPr>
          </a:lstStyle>
          <a:p/>
        </p:txBody>
      </p:sp>
      <p:sp>
        <p:nvSpPr>
          <p:cNvPr id="123" name="Google Shape;123;p14"/>
          <p:cNvSpPr/>
          <p:nvPr/>
        </p:nvSpPr>
        <p:spPr>
          <a:xfrm>
            <a:off x="625025" y="2890175"/>
            <a:ext cx="3820500" cy="1698600"/>
          </a:xfrm>
          <a:prstGeom prst="rect">
            <a:avLst/>
          </a:prstGeom>
          <a:solidFill>
            <a:srgbClr val="018B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txBox="1"/>
          <p:nvPr>
            <p:ph idx="5" type="title"/>
          </p:nvPr>
        </p:nvSpPr>
        <p:spPr>
          <a:xfrm>
            <a:off x="773750" y="3051575"/>
            <a:ext cx="3522900" cy="572700"/>
          </a:xfrm>
          <a:prstGeom prst="rect">
            <a:avLst/>
          </a:prstGeom>
          <a:noFill/>
          <a:ln>
            <a:noFill/>
          </a:ln>
        </p:spPr>
        <p:txBody>
          <a:bodyPr anchorCtr="0" anchor="t" bIns="0" lIns="0" spcFirstLastPara="1" rIns="0" wrap="square" tIns="0">
            <a:norm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25" name="Google Shape;125;p14"/>
          <p:cNvSpPr txBox="1"/>
          <p:nvPr>
            <p:ph idx="6" type="body"/>
          </p:nvPr>
        </p:nvSpPr>
        <p:spPr>
          <a:xfrm>
            <a:off x="773741" y="3481175"/>
            <a:ext cx="3522900" cy="788700"/>
          </a:xfrm>
          <a:prstGeom prst="rect">
            <a:avLst/>
          </a:prstGeom>
          <a:noFill/>
          <a:ln>
            <a:noFill/>
          </a:ln>
        </p:spPr>
        <p:txBody>
          <a:bodyPr anchorCtr="0" anchor="t" bIns="0" lIns="0" spcFirstLastPara="1" rIns="0" wrap="square" tIns="0">
            <a:normAutofit/>
          </a:bodyPr>
          <a:lstStyle>
            <a:lvl1pPr indent="-317500" lvl="0" marL="457200" rtl="0">
              <a:lnSpc>
                <a:spcPct val="115000"/>
              </a:lnSpc>
              <a:spcBef>
                <a:spcPts val="0"/>
              </a:spcBef>
              <a:spcAft>
                <a:spcPts val="0"/>
              </a:spcAft>
              <a:buClr>
                <a:schemeClr val="lt1"/>
              </a:buClr>
              <a:buSzPts val="1400"/>
              <a:buChar char="•"/>
              <a:defRPr>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lt1"/>
              </a:buClr>
              <a:buSzPts val="1400"/>
              <a:buChar char="•"/>
              <a:defRPr>
                <a:solidFill>
                  <a:schemeClr val="lt1"/>
                </a:solidFill>
              </a:defRPr>
            </a:lvl9pPr>
          </a:lstStyle>
          <a:p/>
        </p:txBody>
      </p:sp>
      <p:sp>
        <p:nvSpPr>
          <p:cNvPr id="126" name="Google Shape;126;p14"/>
          <p:cNvSpPr/>
          <p:nvPr/>
        </p:nvSpPr>
        <p:spPr>
          <a:xfrm>
            <a:off x="4701900" y="2890175"/>
            <a:ext cx="3820500" cy="1698600"/>
          </a:xfrm>
          <a:prstGeom prst="rect">
            <a:avLst/>
          </a:prstGeom>
          <a:solidFill>
            <a:srgbClr val="018B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txBox="1"/>
          <p:nvPr>
            <p:ph idx="7" type="title"/>
          </p:nvPr>
        </p:nvSpPr>
        <p:spPr>
          <a:xfrm>
            <a:off x="4850625" y="3051575"/>
            <a:ext cx="3522900" cy="572700"/>
          </a:xfrm>
          <a:prstGeom prst="rect">
            <a:avLst/>
          </a:prstGeom>
          <a:noFill/>
          <a:ln>
            <a:noFill/>
          </a:ln>
        </p:spPr>
        <p:txBody>
          <a:bodyPr anchorCtr="0" anchor="t" bIns="0" lIns="0" spcFirstLastPara="1" rIns="0" wrap="square" tIns="0">
            <a:norm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28" name="Google Shape;128;p14"/>
          <p:cNvSpPr txBox="1"/>
          <p:nvPr>
            <p:ph idx="8" type="body"/>
          </p:nvPr>
        </p:nvSpPr>
        <p:spPr>
          <a:xfrm>
            <a:off x="4850616" y="3481175"/>
            <a:ext cx="3522900" cy="788700"/>
          </a:xfrm>
          <a:prstGeom prst="rect">
            <a:avLst/>
          </a:prstGeom>
          <a:noFill/>
          <a:ln>
            <a:noFill/>
          </a:ln>
        </p:spPr>
        <p:txBody>
          <a:bodyPr anchorCtr="0" anchor="t" bIns="0" lIns="0" spcFirstLastPara="1" rIns="0" wrap="square" tIns="0">
            <a:normAutofit/>
          </a:bodyPr>
          <a:lstStyle>
            <a:lvl1pPr indent="-317500" lvl="0" marL="457200" rtl="0">
              <a:lnSpc>
                <a:spcPct val="115000"/>
              </a:lnSpc>
              <a:spcBef>
                <a:spcPts val="0"/>
              </a:spcBef>
              <a:spcAft>
                <a:spcPts val="0"/>
              </a:spcAft>
              <a:buClr>
                <a:schemeClr val="lt1"/>
              </a:buClr>
              <a:buSzPts val="1400"/>
              <a:buChar char="•"/>
              <a:defRPr>
                <a:solidFill>
                  <a:schemeClr val="lt1"/>
                </a:solidFill>
              </a:defRPr>
            </a:lvl1pPr>
            <a:lvl2pPr indent="-317500" lvl="1" marL="914400" rtl="0">
              <a:lnSpc>
                <a:spcPct val="115000"/>
              </a:lnSpc>
              <a:spcBef>
                <a:spcPts val="0"/>
              </a:spcBef>
              <a:spcAft>
                <a:spcPts val="0"/>
              </a:spcAft>
              <a:buClr>
                <a:schemeClr val="lt1"/>
              </a:buClr>
              <a:buSzPts val="1400"/>
              <a:buChar char="◦"/>
              <a:defRPr>
                <a:solidFill>
                  <a:schemeClr val="lt1"/>
                </a:solidFill>
              </a:defRPr>
            </a:lvl2pPr>
            <a:lvl3pPr indent="-317500" lvl="2" marL="1371600" rtl="0">
              <a:lnSpc>
                <a:spcPct val="115000"/>
              </a:lnSpc>
              <a:spcBef>
                <a:spcPts val="0"/>
              </a:spcBef>
              <a:spcAft>
                <a:spcPts val="0"/>
              </a:spcAft>
              <a:buClr>
                <a:schemeClr val="lt1"/>
              </a:buClr>
              <a:buSzPts val="1400"/>
              <a:buChar char="•"/>
              <a:defRPr>
                <a:solidFill>
                  <a:schemeClr val="lt1"/>
                </a:solidFill>
              </a:defRPr>
            </a:lvl3pPr>
            <a:lvl4pPr indent="-317500" lvl="3" marL="1828800" rtl="0">
              <a:lnSpc>
                <a:spcPct val="115000"/>
              </a:lnSpc>
              <a:spcBef>
                <a:spcPts val="0"/>
              </a:spcBef>
              <a:spcAft>
                <a:spcPts val="0"/>
              </a:spcAft>
              <a:buClr>
                <a:schemeClr val="lt1"/>
              </a:buClr>
              <a:buSzPts val="1400"/>
              <a:buChar char="◦"/>
              <a:defRPr>
                <a:solidFill>
                  <a:schemeClr val="lt1"/>
                </a:solidFill>
              </a:defRPr>
            </a:lvl4pPr>
            <a:lvl5pPr indent="-317500" lvl="4" marL="2286000" rtl="0">
              <a:lnSpc>
                <a:spcPct val="115000"/>
              </a:lnSpc>
              <a:spcBef>
                <a:spcPts val="0"/>
              </a:spcBef>
              <a:spcAft>
                <a:spcPts val="0"/>
              </a:spcAft>
              <a:buClr>
                <a:schemeClr val="lt1"/>
              </a:buClr>
              <a:buSzPts val="1400"/>
              <a:buChar char="•"/>
              <a:defRPr>
                <a:solidFill>
                  <a:schemeClr val="lt1"/>
                </a:solidFill>
              </a:defRPr>
            </a:lvl5pPr>
            <a:lvl6pPr indent="-317500" lvl="5" marL="2743200" rtl="0">
              <a:lnSpc>
                <a:spcPct val="115000"/>
              </a:lnSpc>
              <a:spcBef>
                <a:spcPts val="0"/>
              </a:spcBef>
              <a:spcAft>
                <a:spcPts val="0"/>
              </a:spcAft>
              <a:buClr>
                <a:schemeClr val="lt1"/>
              </a:buClr>
              <a:buSzPts val="1400"/>
              <a:buChar char="◦"/>
              <a:defRPr>
                <a:solidFill>
                  <a:schemeClr val="lt1"/>
                </a:solidFill>
              </a:defRPr>
            </a:lvl6pPr>
            <a:lvl7pPr indent="-317500" lvl="6" marL="3200400" rtl="0">
              <a:lnSpc>
                <a:spcPct val="115000"/>
              </a:lnSpc>
              <a:spcBef>
                <a:spcPts val="0"/>
              </a:spcBef>
              <a:spcAft>
                <a:spcPts val="0"/>
              </a:spcAft>
              <a:buClr>
                <a:schemeClr val="lt1"/>
              </a:buClr>
              <a:buSzPts val="1400"/>
              <a:buChar char="•"/>
              <a:defRPr>
                <a:solidFill>
                  <a:schemeClr val="lt1"/>
                </a:solidFill>
              </a:defRPr>
            </a:lvl7pPr>
            <a:lvl8pPr indent="-317500" lvl="7" marL="3657600" rtl="0">
              <a:lnSpc>
                <a:spcPct val="115000"/>
              </a:lnSpc>
              <a:spcBef>
                <a:spcPts val="0"/>
              </a:spcBef>
              <a:spcAft>
                <a:spcPts val="0"/>
              </a:spcAft>
              <a:buClr>
                <a:schemeClr val="lt1"/>
              </a:buClr>
              <a:buSzPts val="1400"/>
              <a:buChar char="◦"/>
              <a:defRPr>
                <a:solidFill>
                  <a:schemeClr val="lt1"/>
                </a:solidFill>
              </a:defRPr>
            </a:lvl8pPr>
            <a:lvl9pPr indent="-317500" lvl="8" marL="4114800" rtl="0">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p:cSld name="SECTION_TITLE_AND_DESCRIPTION">
    <p:spTree>
      <p:nvGrpSpPr>
        <p:cNvPr id="129" name="Shape 129"/>
        <p:cNvGrpSpPr/>
        <p:nvPr/>
      </p:nvGrpSpPr>
      <p:grpSpPr>
        <a:xfrm>
          <a:off x="0" y="0"/>
          <a:ext cx="0" cy="0"/>
          <a:chOff x="0" y="0"/>
          <a:chExt cx="0" cy="0"/>
        </a:xfrm>
      </p:grpSpPr>
      <p:sp>
        <p:nvSpPr>
          <p:cNvPr id="130" name="Google Shape;130;p15"/>
          <p:cNvSpPr/>
          <p:nvPr/>
        </p:nvSpPr>
        <p:spPr>
          <a:xfrm>
            <a:off x="25" y="-25"/>
            <a:ext cx="348600" cy="51435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a:buNone/>
              <a:defRPr>
                <a:latin typeface="Arial"/>
                <a:ea typeface="Arial"/>
                <a:cs typeface="Arial"/>
                <a:sym typeface="Arial"/>
              </a:defRPr>
            </a:lvl1pPr>
            <a:lvl2pPr lvl="1">
              <a:buNone/>
              <a:defRPr>
                <a:latin typeface="Arial"/>
                <a:ea typeface="Arial"/>
                <a:cs typeface="Arial"/>
                <a:sym typeface="Arial"/>
              </a:defRPr>
            </a:lvl2pPr>
            <a:lvl3pPr lvl="2">
              <a:buNone/>
              <a:defRPr>
                <a:latin typeface="Arial"/>
                <a:ea typeface="Arial"/>
                <a:cs typeface="Arial"/>
                <a:sym typeface="Arial"/>
              </a:defRPr>
            </a:lvl3pPr>
            <a:lvl4pPr lvl="3">
              <a:buNone/>
              <a:defRPr>
                <a:latin typeface="Arial"/>
                <a:ea typeface="Arial"/>
                <a:cs typeface="Arial"/>
                <a:sym typeface="Arial"/>
              </a:defRPr>
            </a:lvl4pPr>
            <a:lvl5pPr lvl="4">
              <a:buNone/>
              <a:defRPr>
                <a:latin typeface="Arial"/>
                <a:ea typeface="Arial"/>
                <a:cs typeface="Arial"/>
                <a:sym typeface="Arial"/>
              </a:defRPr>
            </a:lvl5pPr>
            <a:lvl6pPr lvl="5">
              <a:buNone/>
              <a:defRPr>
                <a:latin typeface="Arial"/>
                <a:ea typeface="Arial"/>
                <a:cs typeface="Arial"/>
                <a:sym typeface="Arial"/>
              </a:defRPr>
            </a:lvl6pPr>
            <a:lvl7pPr lvl="6">
              <a:buNone/>
              <a:defRPr>
                <a:latin typeface="Arial"/>
                <a:ea typeface="Arial"/>
                <a:cs typeface="Arial"/>
                <a:sym typeface="Arial"/>
              </a:defRPr>
            </a:lvl7pPr>
            <a:lvl8pPr lvl="7">
              <a:buNone/>
              <a:defRPr>
                <a:latin typeface="Arial"/>
                <a:ea typeface="Arial"/>
                <a:cs typeface="Arial"/>
                <a:sym typeface="Arial"/>
              </a:defRPr>
            </a:lvl8pPr>
            <a:lvl9pPr lvl="8">
              <a:buNone/>
              <a:defRPr>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132" name="Google Shape;132;p15"/>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133" name="Google Shape;133;p15"/>
          <p:cNvSpPr txBox="1"/>
          <p:nvPr>
            <p:ph type="title"/>
          </p:nvPr>
        </p:nvSpPr>
        <p:spPr>
          <a:xfrm>
            <a:off x="5021125" y="368825"/>
            <a:ext cx="3624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34" name="Google Shape;134;p15"/>
          <p:cNvSpPr txBox="1"/>
          <p:nvPr>
            <p:ph idx="1" type="body"/>
          </p:nvPr>
        </p:nvSpPr>
        <p:spPr>
          <a:xfrm>
            <a:off x="5021125" y="1068425"/>
            <a:ext cx="37032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pic>
        <p:nvPicPr>
          <p:cNvPr id="135" name="Google Shape;135;p15"/>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1">
  <p:cSld name="SECTION_TITLE_AND_DESCRIPTION_2">
    <p:spTree>
      <p:nvGrpSpPr>
        <p:cNvPr id="136" name="Shape 136"/>
        <p:cNvGrpSpPr/>
        <p:nvPr/>
      </p:nvGrpSpPr>
      <p:grpSpPr>
        <a:xfrm>
          <a:off x="0" y="0"/>
          <a:ext cx="0" cy="0"/>
          <a:chOff x="0" y="0"/>
          <a:chExt cx="0" cy="0"/>
        </a:xfrm>
      </p:grpSpPr>
      <p:sp>
        <p:nvSpPr>
          <p:cNvPr id="137" name="Google Shape;137;p16"/>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solidFill>
                  <a:schemeClr val="dk2"/>
                </a:solidFill>
                <a:latin typeface="Arial"/>
                <a:ea typeface="Arial"/>
                <a:cs typeface="Arial"/>
                <a:sym typeface="Arial"/>
              </a:defRPr>
            </a:lvl1pPr>
            <a:lvl2pPr lvl="1" rtl="0">
              <a:buNone/>
              <a:defRPr>
                <a:solidFill>
                  <a:schemeClr val="dk2"/>
                </a:solidFill>
                <a:latin typeface="Arial"/>
                <a:ea typeface="Arial"/>
                <a:cs typeface="Arial"/>
                <a:sym typeface="Arial"/>
              </a:defRPr>
            </a:lvl2pPr>
            <a:lvl3pPr lvl="2" rtl="0">
              <a:buNone/>
              <a:defRPr>
                <a:solidFill>
                  <a:schemeClr val="dk2"/>
                </a:solidFill>
                <a:latin typeface="Arial"/>
                <a:ea typeface="Arial"/>
                <a:cs typeface="Arial"/>
                <a:sym typeface="Arial"/>
              </a:defRPr>
            </a:lvl3pPr>
            <a:lvl4pPr lvl="3" rtl="0">
              <a:buNone/>
              <a:defRPr>
                <a:solidFill>
                  <a:schemeClr val="dk2"/>
                </a:solidFill>
                <a:latin typeface="Arial"/>
                <a:ea typeface="Arial"/>
                <a:cs typeface="Arial"/>
                <a:sym typeface="Arial"/>
              </a:defRPr>
            </a:lvl4pPr>
            <a:lvl5pPr lvl="4" rtl="0">
              <a:buNone/>
              <a:defRPr>
                <a:solidFill>
                  <a:schemeClr val="dk2"/>
                </a:solidFill>
                <a:latin typeface="Arial"/>
                <a:ea typeface="Arial"/>
                <a:cs typeface="Arial"/>
                <a:sym typeface="Arial"/>
              </a:defRPr>
            </a:lvl5pPr>
            <a:lvl6pPr lvl="5" rtl="0">
              <a:buNone/>
              <a:defRPr>
                <a:solidFill>
                  <a:schemeClr val="dk2"/>
                </a:solidFill>
                <a:latin typeface="Arial"/>
                <a:ea typeface="Arial"/>
                <a:cs typeface="Arial"/>
                <a:sym typeface="Arial"/>
              </a:defRPr>
            </a:lvl6pPr>
            <a:lvl7pPr lvl="6" rtl="0">
              <a:buNone/>
              <a:defRPr>
                <a:solidFill>
                  <a:schemeClr val="dk2"/>
                </a:solidFill>
                <a:latin typeface="Arial"/>
                <a:ea typeface="Arial"/>
                <a:cs typeface="Arial"/>
                <a:sym typeface="Arial"/>
              </a:defRPr>
            </a:lvl7pPr>
            <a:lvl8pPr lvl="7" rtl="0">
              <a:buNone/>
              <a:defRPr>
                <a:solidFill>
                  <a:schemeClr val="dk2"/>
                </a:solidFill>
                <a:latin typeface="Arial"/>
                <a:ea typeface="Arial"/>
                <a:cs typeface="Arial"/>
                <a:sym typeface="Arial"/>
              </a:defRPr>
            </a:lvl8pPr>
            <a:lvl9pPr lvl="8" rtl="0">
              <a:buNone/>
              <a:defRPr>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138" name="Google Shape;138;p16"/>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139" name="Google Shape;139;p16"/>
          <p:cNvSpPr txBox="1"/>
          <p:nvPr>
            <p:ph type="title"/>
          </p:nvPr>
        </p:nvSpPr>
        <p:spPr>
          <a:xfrm>
            <a:off x="5021125" y="368825"/>
            <a:ext cx="3624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0" name="Google Shape;140;p16"/>
          <p:cNvSpPr txBox="1"/>
          <p:nvPr>
            <p:ph idx="1" type="body"/>
          </p:nvPr>
        </p:nvSpPr>
        <p:spPr>
          <a:xfrm>
            <a:off x="5021125" y="1068425"/>
            <a:ext cx="37032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pic>
        <p:nvPicPr>
          <p:cNvPr id="141" name="Google Shape;141;p16"/>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out Graph)">
  <p:cSld name="SECTION_TITLE_AND_DESCRIPTION_1">
    <p:spTree>
      <p:nvGrpSpPr>
        <p:cNvPr id="142" name="Shape 142"/>
        <p:cNvGrpSpPr/>
        <p:nvPr/>
      </p:nvGrpSpPr>
      <p:grpSpPr>
        <a:xfrm>
          <a:off x="0" y="0"/>
          <a:ext cx="0" cy="0"/>
          <a:chOff x="0" y="0"/>
          <a:chExt cx="0" cy="0"/>
        </a:xfrm>
      </p:grpSpPr>
      <p:sp>
        <p:nvSpPr>
          <p:cNvPr id="143" name="Google Shape;143;p17"/>
          <p:cNvSpPr/>
          <p:nvPr/>
        </p:nvSpPr>
        <p:spPr>
          <a:xfrm>
            <a:off x="25" y="-25"/>
            <a:ext cx="348600" cy="51435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latin typeface="Arial"/>
                <a:ea typeface="Arial"/>
                <a:cs typeface="Arial"/>
                <a:sym typeface="Arial"/>
              </a:defRPr>
            </a:lvl1pPr>
            <a:lvl2pPr lvl="1" rtl="0">
              <a:buNone/>
              <a:defRPr>
                <a:latin typeface="Arial"/>
                <a:ea typeface="Arial"/>
                <a:cs typeface="Arial"/>
                <a:sym typeface="Arial"/>
              </a:defRPr>
            </a:lvl2pPr>
            <a:lvl3pPr lvl="2" rtl="0">
              <a:buNone/>
              <a:defRPr>
                <a:latin typeface="Arial"/>
                <a:ea typeface="Arial"/>
                <a:cs typeface="Arial"/>
                <a:sym typeface="Arial"/>
              </a:defRPr>
            </a:lvl3pPr>
            <a:lvl4pPr lvl="3" rtl="0">
              <a:buNone/>
              <a:defRPr>
                <a:latin typeface="Arial"/>
                <a:ea typeface="Arial"/>
                <a:cs typeface="Arial"/>
                <a:sym typeface="Arial"/>
              </a:defRPr>
            </a:lvl4pPr>
            <a:lvl5pPr lvl="4" rtl="0">
              <a:buNone/>
              <a:defRPr>
                <a:latin typeface="Arial"/>
                <a:ea typeface="Arial"/>
                <a:cs typeface="Arial"/>
                <a:sym typeface="Arial"/>
              </a:defRPr>
            </a:lvl5pPr>
            <a:lvl6pPr lvl="5" rtl="0">
              <a:buNone/>
              <a:defRPr>
                <a:latin typeface="Arial"/>
                <a:ea typeface="Arial"/>
                <a:cs typeface="Arial"/>
                <a:sym typeface="Arial"/>
              </a:defRPr>
            </a:lvl6pPr>
            <a:lvl7pPr lvl="6" rtl="0">
              <a:buNone/>
              <a:defRPr>
                <a:latin typeface="Arial"/>
                <a:ea typeface="Arial"/>
                <a:cs typeface="Arial"/>
                <a:sym typeface="Arial"/>
              </a:defRPr>
            </a:lvl7pPr>
            <a:lvl8pPr lvl="7" rtl="0">
              <a:buNone/>
              <a:defRPr>
                <a:latin typeface="Arial"/>
                <a:ea typeface="Arial"/>
                <a:cs typeface="Arial"/>
                <a:sym typeface="Arial"/>
              </a:defRPr>
            </a:lvl8pPr>
            <a:lvl9pPr lvl="8" rtl="0">
              <a:buNone/>
              <a:defRPr>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145" name="Google Shape;145;p17"/>
          <p:cNvSpPr txBox="1"/>
          <p:nvPr>
            <p:ph type="title"/>
          </p:nvPr>
        </p:nvSpPr>
        <p:spPr>
          <a:xfrm>
            <a:off x="5021125" y="368825"/>
            <a:ext cx="3624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6" name="Google Shape;146;p17"/>
          <p:cNvSpPr txBox="1"/>
          <p:nvPr>
            <p:ph idx="1" type="body"/>
          </p:nvPr>
        </p:nvSpPr>
        <p:spPr>
          <a:xfrm>
            <a:off x="5021125" y="1068425"/>
            <a:ext cx="37032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pic>
        <p:nvPicPr>
          <p:cNvPr id="147" name="Google Shape;147;p17"/>
          <p:cNvPicPr preferRelativeResize="0"/>
          <p:nvPr/>
        </p:nvPicPr>
        <p:blipFill>
          <a:blip r:embed="rId2">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out Graph) 1">
  <p:cSld name="SECTION_TITLE_AND_DESCRIPTION_1_1">
    <p:spTree>
      <p:nvGrpSpPr>
        <p:cNvPr id="148" name="Shape 148"/>
        <p:cNvGrpSpPr/>
        <p:nvPr/>
      </p:nvGrpSpPr>
      <p:grpSpPr>
        <a:xfrm>
          <a:off x="0" y="0"/>
          <a:ext cx="0" cy="0"/>
          <a:chOff x="0" y="0"/>
          <a:chExt cx="0" cy="0"/>
        </a:xfrm>
      </p:grpSpPr>
      <p:sp>
        <p:nvSpPr>
          <p:cNvPr id="149" name="Google Shape;149;p18"/>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solidFill>
                  <a:schemeClr val="dk2"/>
                </a:solidFill>
                <a:latin typeface="Arial"/>
                <a:ea typeface="Arial"/>
                <a:cs typeface="Arial"/>
                <a:sym typeface="Arial"/>
              </a:defRPr>
            </a:lvl1pPr>
            <a:lvl2pPr lvl="1" rtl="0">
              <a:buNone/>
              <a:defRPr>
                <a:solidFill>
                  <a:schemeClr val="dk2"/>
                </a:solidFill>
                <a:latin typeface="Arial"/>
                <a:ea typeface="Arial"/>
                <a:cs typeface="Arial"/>
                <a:sym typeface="Arial"/>
              </a:defRPr>
            </a:lvl2pPr>
            <a:lvl3pPr lvl="2" rtl="0">
              <a:buNone/>
              <a:defRPr>
                <a:solidFill>
                  <a:schemeClr val="dk2"/>
                </a:solidFill>
                <a:latin typeface="Arial"/>
                <a:ea typeface="Arial"/>
                <a:cs typeface="Arial"/>
                <a:sym typeface="Arial"/>
              </a:defRPr>
            </a:lvl3pPr>
            <a:lvl4pPr lvl="3" rtl="0">
              <a:buNone/>
              <a:defRPr>
                <a:solidFill>
                  <a:schemeClr val="dk2"/>
                </a:solidFill>
                <a:latin typeface="Arial"/>
                <a:ea typeface="Arial"/>
                <a:cs typeface="Arial"/>
                <a:sym typeface="Arial"/>
              </a:defRPr>
            </a:lvl4pPr>
            <a:lvl5pPr lvl="4" rtl="0">
              <a:buNone/>
              <a:defRPr>
                <a:solidFill>
                  <a:schemeClr val="dk2"/>
                </a:solidFill>
                <a:latin typeface="Arial"/>
                <a:ea typeface="Arial"/>
                <a:cs typeface="Arial"/>
                <a:sym typeface="Arial"/>
              </a:defRPr>
            </a:lvl5pPr>
            <a:lvl6pPr lvl="5" rtl="0">
              <a:buNone/>
              <a:defRPr>
                <a:solidFill>
                  <a:schemeClr val="dk2"/>
                </a:solidFill>
                <a:latin typeface="Arial"/>
                <a:ea typeface="Arial"/>
                <a:cs typeface="Arial"/>
                <a:sym typeface="Arial"/>
              </a:defRPr>
            </a:lvl6pPr>
            <a:lvl7pPr lvl="6" rtl="0">
              <a:buNone/>
              <a:defRPr>
                <a:solidFill>
                  <a:schemeClr val="dk2"/>
                </a:solidFill>
                <a:latin typeface="Arial"/>
                <a:ea typeface="Arial"/>
                <a:cs typeface="Arial"/>
                <a:sym typeface="Arial"/>
              </a:defRPr>
            </a:lvl7pPr>
            <a:lvl8pPr lvl="7" rtl="0">
              <a:buNone/>
              <a:defRPr>
                <a:solidFill>
                  <a:schemeClr val="dk2"/>
                </a:solidFill>
                <a:latin typeface="Arial"/>
                <a:ea typeface="Arial"/>
                <a:cs typeface="Arial"/>
                <a:sym typeface="Arial"/>
              </a:defRPr>
            </a:lvl8pPr>
            <a:lvl9pPr lvl="8" rtl="0">
              <a:buNone/>
              <a:defRPr>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150" name="Google Shape;150;p18"/>
          <p:cNvSpPr txBox="1"/>
          <p:nvPr>
            <p:ph type="title"/>
          </p:nvPr>
        </p:nvSpPr>
        <p:spPr>
          <a:xfrm>
            <a:off x="5021125" y="368825"/>
            <a:ext cx="3624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51" name="Google Shape;151;p18"/>
          <p:cNvSpPr txBox="1"/>
          <p:nvPr>
            <p:ph idx="1" type="body"/>
          </p:nvPr>
        </p:nvSpPr>
        <p:spPr>
          <a:xfrm>
            <a:off x="5021125" y="1068425"/>
            <a:ext cx="37032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pic>
        <p:nvPicPr>
          <p:cNvPr id="152" name="Google Shape;152;p18"/>
          <p:cNvPicPr preferRelativeResize="0"/>
          <p:nvPr/>
        </p:nvPicPr>
        <p:blipFill>
          <a:blip r:embed="rId2">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
    <p:bg>
      <p:bgPr>
        <a:solidFill>
          <a:schemeClr val="dk2"/>
        </a:solidFill>
      </p:bgPr>
    </p:bg>
    <p:spTree>
      <p:nvGrpSpPr>
        <p:cNvPr id="153" name="Shape 153"/>
        <p:cNvGrpSpPr/>
        <p:nvPr/>
      </p:nvGrpSpPr>
      <p:grpSpPr>
        <a:xfrm>
          <a:off x="0" y="0"/>
          <a:ext cx="0" cy="0"/>
          <a:chOff x="0" y="0"/>
          <a:chExt cx="0" cy="0"/>
        </a:xfrm>
      </p:grpSpPr>
      <p:sp>
        <p:nvSpPr>
          <p:cNvPr id="154" name="Google Shape;154;p19"/>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a:buNone/>
              <a:defRPr>
                <a:latin typeface="Arial"/>
                <a:ea typeface="Arial"/>
                <a:cs typeface="Arial"/>
                <a:sym typeface="Arial"/>
              </a:defRPr>
            </a:lvl1pPr>
            <a:lvl2pPr lvl="1">
              <a:buNone/>
              <a:defRPr>
                <a:latin typeface="Arial"/>
                <a:ea typeface="Arial"/>
                <a:cs typeface="Arial"/>
                <a:sym typeface="Arial"/>
              </a:defRPr>
            </a:lvl2pPr>
            <a:lvl3pPr lvl="2">
              <a:buNone/>
              <a:defRPr>
                <a:latin typeface="Arial"/>
                <a:ea typeface="Arial"/>
                <a:cs typeface="Arial"/>
                <a:sym typeface="Arial"/>
              </a:defRPr>
            </a:lvl3pPr>
            <a:lvl4pPr lvl="3">
              <a:buNone/>
              <a:defRPr>
                <a:latin typeface="Arial"/>
                <a:ea typeface="Arial"/>
                <a:cs typeface="Arial"/>
                <a:sym typeface="Arial"/>
              </a:defRPr>
            </a:lvl4pPr>
            <a:lvl5pPr lvl="4">
              <a:buNone/>
              <a:defRPr>
                <a:latin typeface="Arial"/>
                <a:ea typeface="Arial"/>
                <a:cs typeface="Arial"/>
                <a:sym typeface="Arial"/>
              </a:defRPr>
            </a:lvl5pPr>
            <a:lvl6pPr lvl="5">
              <a:buNone/>
              <a:defRPr>
                <a:latin typeface="Arial"/>
                <a:ea typeface="Arial"/>
                <a:cs typeface="Arial"/>
                <a:sym typeface="Arial"/>
              </a:defRPr>
            </a:lvl6pPr>
            <a:lvl7pPr lvl="6">
              <a:buNone/>
              <a:defRPr>
                <a:latin typeface="Arial"/>
                <a:ea typeface="Arial"/>
                <a:cs typeface="Arial"/>
                <a:sym typeface="Arial"/>
              </a:defRPr>
            </a:lvl7pPr>
            <a:lvl8pPr lvl="7">
              <a:buNone/>
              <a:defRPr>
                <a:latin typeface="Arial"/>
                <a:ea typeface="Arial"/>
                <a:cs typeface="Arial"/>
                <a:sym typeface="Arial"/>
              </a:defRPr>
            </a:lvl8pPr>
            <a:lvl9pPr lvl="8">
              <a:buNone/>
              <a:defRPr>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155" name="Google Shape;155;p19"/>
          <p:cNvPicPr preferRelativeResize="0"/>
          <p:nvPr/>
        </p:nvPicPr>
        <p:blipFill rotWithShape="1">
          <a:blip r:embed="rId2">
            <a:alphaModFix/>
          </a:blip>
          <a:srcRect b="0" l="0" r="21377" t="0"/>
          <a:stretch/>
        </p:blipFill>
        <p:spPr>
          <a:xfrm>
            <a:off x="3539825" y="-955975"/>
            <a:ext cx="5604174" cy="7128174"/>
          </a:xfrm>
          <a:prstGeom prst="rect">
            <a:avLst/>
          </a:prstGeom>
          <a:noFill/>
          <a:ln>
            <a:noFill/>
          </a:ln>
        </p:spPr>
      </p:pic>
      <p:sp>
        <p:nvSpPr>
          <p:cNvPr id="156" name="Google Shape;156;p19"/>
          <p:cNvSpPr txBox="1"/>
          <p:nvPr>
            <p:ph type="title"/>
          </p:nvPr>
        </p:nvSpPr>
        <p:spPr>
          <a:xfrm>
            <a:off x="1089950" y="906675"/>
            <a:ext cx="6060000" cy="16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000"/>
              <a:buNone/>
              <a:defRPr sz="2000">
                <a:solidFill>
                  <a:srgbClr val="FFFFFF"/>
                </a:solidFill>
              </a:defRPr>
            </a:lvl1pPr>
            <a:lvl2pPr lvl="1">
              <a:spcBef>
                <a:spcPts val="0"/>
              </a:spcBef>
              <a:spcAft>
                <a:spcPts val="0"/>
              </a:spcAft>
              <a:buClr>
                <a:srgbClr val="FFFFFF"/>
              </a:buClr>
              <a:buSzPts val="2000"/>
              <a:buNone/>
              <a:defRPr sz="2000">
                <a:solidFill>
                  <a:srgbClr val="FFFFFF"/>
                </a:solidFill>
              </a:defRPr>
            </a:lvl2pPr>
            <a:lvl3pPr lvl="2">
              <a:spcBef>
                <a:spcPts val="0"/>
              </a:spcBef>
              <a:spcAft>
                <a:spcPts val="0"/>
              </a:spcAft>
              <a:buClr>
                <a:srgbClr val="FFFFFF"/>
              </a:buClr>
              <a:buSzPts val="2000"/>
              <a:buNone/>
              <a:defRPr sz="2000">
                <a:solidFill>
                  <a:srgbClr val="FFFFFF"/>
                </a:solidFill>
              </a:defRPr>
            </a:lvl3pPr>
            <a:lvl4pPr lvl="3">
              <a:spcBef>
                <a:spcPts val="0"/>
              </a:spcBef>
              <a:spcAft>
                <a:spcPts val="0"/>
              </a:spcAft>
              <a:buClr>
                <a:srgbClr val="FFFFFF"/>
              </a:buClr>
              <a:buSzPts val="2000"/>
              <a:buNone/>
              <a:defRPr sz="2000">
                <a:solidFill>
                  <a:srgbClr val="FFFFFF"/>
                </a:solidFill>
              </a:defRPr>
            </a:lvl4pPr>
            <a:lvl5pPr lvl="4">
              <a:spcBef>
                <a:spcPts val="0"/>
              </a:spcBef>
              <a:spcAft>
                <a:spcPts val="0"/>
              </a:spcAft>
              <a:buClr>
                <a:srgbClr val="FFFFFF"/>
              </a:buClr>
              <a:buSzPts val="2000"/>
              <a:buNone/>
              <a:defRPr sz="2000">
                <a:solidFill>
                  <a:srgbClr val="FFFFFF"/>
                </a:solidFill>
              </a:defRPr>
            </a:lvl5pPr>
            <a:lvl6pPr lvl="5">
              <a:spcBef>
                <a:spcPts val="0"/>
              </a:spcBef>
              <a:spcAft>
                <a:spcPts val="0"/>
              </a:spcAft>
              <a:buClr>
                <a:srgbClr val="FFFFFF"/>
              </a:buClr>
              <a:buSzPts val="2000"/>
              <a:buNone/>
              <a:defRPr sz="2000">
                <a:solidFill>
                  <a:srgbClr val="FFFFFF"/>
                </a:solidFill>
              </a:defRPr>
            </a:lvl6pPr>
            <a:lvl7pPr lvl="6">
              <a:spcBef>
                <a:spcPts val="0"/>
              </a:spcBef>
              <a:spcAft>
                <a:spcPts val="0"/>
              </a:spcAft>
              <a:buClr>
                <a:srgbClr val="FFFFFF"/>
              </a:buClr>
              <a:buSzPts val="2000"/>
              <a:buNone/>
              <a:defRPr sz="2000">
                <a:solidFill>
                  <a:srgbClr val="FFFFFF"/>
                </a:solidFill>
              </a:defRPr>
            </a:lvl7pPr>
            <a:lvl8pPr lvl="7">
              <a:spcBef>
                <a:spcPts val="0"/>
              </a:spcBef>
              <a:spcAft>
                <a:spcPts val="0"/>
              </a:spcAft>
              <a:buClr>
                <a:srgbClr val="FFFFFF"/>
              </a:buClr>
              <a:buSzPts val="2000"/>
              <a:buNone/>
              <a:defRPr sz="2000">
                <a:solidFill>
                  <a:srgbClr val="FFFFFF"/>
                </a:solidFill>
              </a:defRPr>
            </a:lvl8pPr>
            <a:lvl9pPr lvl="8">
              <a:spcBef>
                <a:spcPts val="0"/>
              </a:spcBef>
              <a:spcAft>
                <a:spcPts val="0"/>
              </a:spcAft>
              <a:buClr>
                <a:srgbClr val="FFFFFF"/>
              </a:buClr>
              <a:buSzPts val="2000"/>
              <a:buNone/>
              <a:defRPr sz="2000">
                <a:solidFill>
                  <a:srgbClr val="FFFFFF"/>
                </a:solidFill>
              </a:defRPr>
            </a:lvl9pPr>
          </a:lstStyle>
          <a:p/>
        </p:txBody>
      </p:sp>
      <p:sp>
        <p:nvSpPr>
          <p:cNvPr id="157" name="Google Shape;157;p19"/>
          <p:cNvSpPr txBox="1"/>
          <p:nvPr/>
        </p:nvSpPr>
        <p:spPr>
          <a:xfrm>
            <a:off x="678050" y="4774132"/>
            <a:ext cx="7531500" cy="30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solidFill>
                  <a:schemeClr val="lt1"/>
                </a:solidFill>
              </a:rPr>
              <a:t>© </a:t>
            </a:r>
            <a:r>
              <a:rPr lang="en" sz="700">
                <a:solidFill>
                  <a:schemeClr val="lt1"/>
                </a:solidFill>
              </a:rPr>
              <a:t>2022 Neo4j, Inc. All rights reserved.</a:t>
            </a:r>
            <a:endParaRPr sz="700">
              <a:solidFill>
                <a:schemeClr val="lt1"/>
              </a:solidFill>
            </a:endParaRPr>
          </a:p>
        </p:txBody>
      </p:sp>
      <p:sp>
        <p:nvSpPr>
          <p:cNvPr id="158" name="Google Shape;158;p19"/>
          <p:cNvSpPr txBox="1"/>
          <p:nvPr>
            <p:ph idx="1" type="subTitle"/>
          </p:nvPr>
        </p:nvSpPr>
        <p:spPr>
          <a:xfrm>
            <a:off x="1089950" y="2649482"/>
            <a:ext cx="3170700" cy="449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1400"/>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9" name="Google Shape;159;p19"/>
          <p:cNvPicPr preferRelativeResize="0"/>
          <p:nvPr/>
        </p:nvPicPr>
        <p:blipFill>
          <a:blip r:embed="rId3">
            <a:alphaModFix/>
          </a:blip>
          <a:stretch>
            <a:fillRect/>
          </a:stretch>
        </p:blipFill>
        <p:spPr>
          <a:xfrm>
            <a:off x="8447450" y="4830388"/>
            <a:ext cx="548641" cy="20581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s - Different Colors">
  <p:cSld name="BIG_NUMBER">
    <p:bg>
      <p:bgPr>
        <a:noFill/>
      </p:bgPr>
    </p:bg>
    <p:spTree>
      <p:nvGrpSpPr>
        <p:cNvPr id="160" name="Shape 160"/>
        <p:cNvGrpSpPr/>
        <p:nvPr/>
      </p:nvGrpSpPr>
      <p:grpSpPr>
        <a:xfrm>
          <a:off x="0" y="0"/>
          <a:ext cx="0" cy="0"/>
          <a:chOff x="0" y="0"/>
          <a:chExt cx="0" cy="0"/>
        </a:xfrm>
      </p:grpSpPr>
      <p:sp>
        <p:nvSpPr>
          <p:cNvPr id="161" name="Google Shape;161;p20"/>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a:buNone/>
              <a:defRPr>
                <a:latin typeface="Arial"/>
                <a:ea typeface="Arial"/>
                <a:cs typeface="Arial"/>
                <a:sym typeface="Arial"/>
              </a:defRPr>
            </a:lvl1pPr>
            <a:lvl2pPr lvl="1">
              <a:buNone/>
              <a:defRPr>
                <a:latin typeface="Arial"/>
                <a:ea typeface="Arial"/>
                <a:cs typeface="Arial"/>
                <a:sym typeface="Arial"/>
              </a:defRPr>
            </a:lvl2pPr>
            <a:lvl3pPr lvl="2">
              <a:buNone/>
              <a:defRPr>
                <a:latin typeface="Arial"/>
                <a:ea typeface="Arial"/>
                <a:cs typeface="Arial"/>
                <a:sym typeface="Arial"/>
              </a:defRPr>
            </a:lvl3pPr>
            <a:lvl4pPr lvl="3">
              <a:buNone/>
              <a:defRPr>
                <a:latin typeface="Arial"/>
                <a:ea typeface="Arial"/>
                <a:cs typeface="Arial"/>
                <a:sym typeface="Arial"/>
              </a:defRPr>
            </a:lvl4pPr>
            <a:lvl5pPr lvl="4">
              <a:buNone/>
              <a:defRPr>
                <a:latin typeface="Arial"/>
                <a:ea typeface="Arial"/>
                <a:cs typeface="Arial"/>
                <a:sym typeface="Arial"/>
              </a:defRPr>
            </a:lvl5pPr>
            <a:lvl6pPr lvl="5">
              <a:buNone/>
              <a:defRPr>
                <a:latin typeface="Arial"/>
                <a:ea typeface="Arial"/>
                <a:cs typeface="Arial"/>
                <a:sym typeface="Arial"/>
              </a:defRPr>
            </a:lvl6pPr>
            <a:lvl7pPr lvl="6">
              <a:buNone/>
              <a:defRPr>
                <a:latin typeface="Arial"/>
                <a:ea typeface="Arial"/>
                <a:cs typeface="Arial"/>
                <a:sym typeface="Arial"/>
              </a:defRPr>
            </a:lvl7pPr>
            <a:lvl8pPr lvl="7">
              <a:buNone/>
              <a:defRPr>
                <a:latin typeface="Arial"/>
                <a:ea typeface="Arial"/>
                <a:cs typeface="Arial"/>
                <a:sym typeface="Arial"/>
              </a:defRPr>
            </a:lvl8pPr>
            <a:lvl9pPr lvl="8">
              <a:buNone/>
              <a:defRPr>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162" name="Google Shape;162;p20"/>
          <p:cNvPicPr preferRelativeResize="0"/>
          <p:nvPr/>
        </p:nvPicPr>
        <p:blipFill rotWithShape="1">
          <a:blip r:embed="rId2">
            <a:alphaModFix amt="10000"/>
          </a:blip>
          <a:srcRect b="-1080" l="1900" r="34748" t="1080"/>
          <a:stretch/>
        </p:blipFill>
        <p:spPr>
          <a:xfrm>
            <a:off x="5616468" y="215450"/>
            <a:ext cx="4043832" cy="5143499"/>
          </a:xfrm>
          <a:prstGeom prst="rect">
            <a:avLst/>
          </a:prstGeom>
          <a:noFill/>
          <a:ln>
            <a:noFill/>
          </a:ln>
        </p:spPr>
      </p:pic>
      <p:pic>
        <p:nvPicPr>
          <p:cNvPr id="163" name="Google Shape;163;p20"/>
          <p:cNvPicPr preferRelativeResize="0"/>
          <p:nvPr/>
        </p:nvPicPr>
        <p:blipFill>
          <a:blip r:embed="rId3">
            <a:alphaModFix/>
          </a:blip>
          <a:stretch>
            <a:fillRect/>
          </a:stretch>
        </p:blipFill>
        <p:spPr>
          <a:xfrm>
            <a:off x="8447450" y="4830388"/>
            <a:ext cx="548641" cy="205819"/>
          </a:xfrm>
          <a:prstGeom prst="rect">
            <a:avLst/>
          </a:prstGeom>
          <a:noFill/>
          <a:ln>
            <a:noFill/>
          </a:ln>
        </p:spPr>
      </p:pic>
      <p:sp>
        <p:nvSpPr>
          <p:cNvPr id="164" name="Google Shape;164;p20"/>
          <p:cNvSpPr txBox="1"/>
          <p:nvPr>
            <p:ph type="title"/>
          </p:nvPr>
        </p:nvSpPr>
        <p:spPr>
          <a:xfrm>
            <a:off x="682650" y="1808555"/>
            <a:ext cx="7425300" cy="15360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Clr>
                <a:srgbClr val="018BFF"/>
              </a:buClr>
              <a:buSzPts val="3600"/>
              <a:buNone/>
              <a:defRPr b="1" sz="3600">
                <a:solidFill>
                  <a:srgbClr val="018BFF"/>
                </a:solidFill>
              </a:defRPr>
            </a:lvl1pPr>
            <a:lvl2pPr lvl="1" rtl="0">
              <a:spcBef>
                <a:spcPts val="0"/>
              </a:spcBef>
              <a:spcAft>
                <a:spcPts val="0"/>
              </a:spcAft>
              <a:buClr>
                <a:srgbClr val="018BFF"/>
              </a:buClr>
              <a:buSzPts val="3600"/>
              <a:buNone/>
              <a:defRPr sz="3600">
                <a:solidFill>
                  <a:srgbClr val="018BFF"/>
                </a:solidFill>
              </a:defRPr>
            </a:lvl2pPr>
            <a:lvl3pPr lvl="2" rtl="0">
              <a:spcBef>
                <a:spcPts val="0"/>
              </a:spcBef>
              <a:spcAft>
                <a:spcPts val="0"/>
              </a:spcAft>
              <a:buClr>
                <a:srgbClr val="018BFF"/>
              </a:buClr>
              <a:buSzPts val="3600"/>
              <a:buNone/>
              <a:defRPr sz="3600">
                <a:solidFill>
                  <a:srgbClr val="018BFF"/>
                </a:solidFill>
              </a:defRPr>
            </a:lvl3pPr>
            <a:lvl4pPr lvl="3" rtl="0">
              <a:spcBef>
                <a:spcPts val="0"/>
              </a:spcBef>
              <a:spcAft>
                <a:spcPts val="0"/>
              </a:spcAft>
              <a:buClr>
                <a:srgbClr val="018BFF"/>
              </a:buClr>
              <a:buSzPts val="3600"/>
              <a:buNone/>
              <a:defRPr sz="3600">
                <a:solidFill>
                  <a:srgbClr val="018BFF"/>
                </a:solidFill>
              </a:defRPr>
            </a:lvl4pPr>
            <a:lvl5pPr lvl="4" rtl="0">
              <a:spcBef>
                <a:spcPts val="0"/>
              </a:spcBef>
              <a:spcAft>
                <a:spcPts val="0"/>
              </a:spcAft>
              <a:buClr>
                <a:srgbClr val="018BFF"/>
              </a:buClr>
              <a:buSzPts val="3600"/>
              <a:buNone/>
              <a:defRPr sz="3600">
                <a:solidFill>
                  <a:srgbClr val="018BFF"/>
                </a:solidFill>
              </a:defRPr>
            </a:lvl5pPr>
            <a:lvl6pPr lvl="5" rtl="0">
              <a:spcBef>
                <a:spcPts val="0"/>
              </a:spcBef>
              <a:spcAft>
                <a:spcPts val="0"/>
              </a:spcAft>
              <a:buClr>
                <a:srgbClr val="018BFF"/>
              </a:buClr>
              <a:buSzPts val="3600"/>
              <a:buNone/>
              <a:defRPr sz="3600">
                <a:solidFill>
                  <a:srgbClr val="018BFF"/>
                </a:solidFill>
              </a:defRPr>
            </a:lvl6pPr>
            <a:lvl7pPr lvl="6" rtl="0">
              <a:spcBef>
                <a:spcPts val="0"/>
              </a:spcBef>
              <a:spcAft>
                <a:spcPts val="0"/>
              </a:spcAft>
              <a:buClr>
                <a:srgbClr val="018BFF"/>
              </a:buClr>
              <a:buSzPts val="3600"/>
              <a:buNone/>
              <a:defRPr sz="3600">
                <a:solidFill>
                  <a:srgbClr val="018BFF"/>
                </a:solidFill>
              </a:defRPr>
            </a:lvl7pPr>
            <a:lvl8pPr lvl="7" rtl="0">
              <a:spcBef>
                <a:spcPts val="0"/>
              </a:spcBef>
              <a:spcAft>
                <a:spcPts val="0"/>
              </a:spcAft>
              <a:buClr>
                <a:srgbClr val="018BFF"/>
              </a:buClr>
              <a:buSzPts val="3600"/>
              <a:buNone/>
              <a:defRPr sz="3600">
                <a:solidFill>
                  <a:srgbClr val="018BFF"/>
                </a:solidFill>
              </a:defRPr>
            </a:lvl8pPr>
            <a:lvl9pPr lvl="8" rtl="0">
              <a:spcBef>
                <a:spcPts val="0"/>
              </a:spcBef>
              <a:spcAft>
                <a:spcPts val="0"/>
              </a:spcAft>
              <a:buClr>
                <a:srgbClr val="018BFF"/>
              </a:buClr>
              <a:buSzPts val="3600"/>
              <a:buNone/>
              <a:defRPr sz="3600">
                <a:solidFill>
                  <a:srgbClr val="018BFF"/>
                </a:solidFill>
              </a:defRPr>
            </a:lvl9pPr>
          </a:lstStyle>
          <a:p/>
        </p:txBody>
      </p:sp>
      <p:sp>
        <p:nvSpPr>
          <p:cNvPr id="165" name="Google Shape;165;p20"/>
          <p:cNvSpPr txBox="1"/>
          <p:nvPr>
            <p:ph idx="1" type="subTitle"/>
          </p:nvPr>
        </p:nvSpPr>
        <p:spPr>
          <a:xfrm>
            <a:off x="664700" y="2856788"/>
            <a:ext cx="4760700" cy="925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18BFF"/>
              </a:buClr>
              <a:buSzPts val="1600"/>
              <a:buNone/>
              <a:defRPr sz="1600">
                <a:solidFill>
                  <a:srgbClr val="018BFF"/>
                </a:solidFill>
              </a:defRPr>
            </a:lvl1pPr>
            <a:lvl2pPr lvl="1" rtl="0">
              <a:spcBef>
                <a:spcPts val="0"/>
              </a:spcBef>
              <a:spcAft>
                <a:spcPts val="0"/>
              </a:spcAft>
              <a:buClr>
                <a:srgbClr val="018BFF"/>
              </a:buClr>
              <a:buSzPts val="1600"/>
              <a:buNone/>
              <a:defRPr sz="1600">
                <a:solidFill>
                  <a:srgbClr val="018BFF"/>
                </a:solidFill>
              </a:defRPr>
            </a:lvl2pPr>
            <a:lvl3pPr lvl="2" rtl="0">
              <a:spcBef>
                <a:spcPts val="0"/>
              </a:spcBef>
              <a:spcAft>
                <a:spcPts val="0"/>
              </a:spcAft>
              <a:buClr>
                <a:srgbClr val="018BFF"/>
              </a:buClr>
              <a:buSzPts val="1600"/>
              <a:buNone/>
              <a:defRPr sz="1600">
                <a:solidFill>
                  <a:srgbClr val="018BFF"/>
                </a:solidFill>
              </a:defRPr>
            </a:lvl3pPr>
            <a:lvl4pPr lvl="3" rtl="0">
              <a:spcBef>
                <a:spcPts val="0"/>
              </a:spcBef>
              <a:spcAft>
                <a:spcPts val="0"/>
              </a:spcAft>
              <a:buClr>
                <a:srgbClr val="018BFF"/>
              </a:buClr>
              <a:buSzPts val="1600"/>
              <a:buNone/>
              <a:defRPr sz="1600">
                <a:solidFill>
                  <a:srgbClr val="018BFF"/>
                </a:solidFill>
              </a:defRPr>
            </a:lvl4pPr>
            <a:lvl5pPr lvl="4" rtl="0">
              <a:spcBef>
                <a:spcPts val="0"/>
              </a:spcBef>
              <a:spcAft>
                <a:spcPts val="0"/>
              </a:spcAft>
              <a:buClr>
                <a:srgbClr val="018BFF"/>
              </a:buClr>
              <a:buSzPts val="1600"/>
              <a:buNone/>
              <a:defRPr sz="1600">
                <a:solidFill>
                  <a:srgbClr val="018BFF"/>
                </a:solidFill>
              </a:defRPr>
            </a:lvl5pPr>
            <a:lvl6pPr lvl="5" rtl="0">
              <a:spcBef>
                <a:spcPts val="0"/>
              </a:spcBef>
              <a:spcAft>
                <a:spcPts val="0"/>
              </a:spcAft>
              <a:buClr>
                <a:srgbClr val="018BFF"/>
              </a:buClr>
              <a:buSzPts val="1600"/>
              <a:buNone/>
              <a:defRPr sz="1600">
                <a:solidFill>
                  <a:srgbClr val="018BFF"/>
                </a:solidFill>
              </a:defRPr>
            </a:lvl6pPr>
            <a:lvl7pPr lvl="6" rtl="0">
              <a:spcBef>
                <a:spcPts val="0"/>
              </a:spcBef>
              <a:spcAft>
                <a:spcPts val="0"/>
              </a:spcAft>
              <a:buClr>
                <a:srgbClr val="018BFF"/>
              </a:buClr>
              <a:buSzPts val="1600"/>
              <a:buNone/>
              <a:defRPr sz="1600">
                <a:solidFill>
                  <a:srgbClr val="018BFF"/>
                </a:solidFill>
              </a:defRPr>
            </a:lvl7pPr>
            <a:lvl8pPr lvl="7" rtl="0">
              <a:spcBef>
                <a:spcPts val="0"/>
              </a:spcBef>
              <a:spcAft>
                <a:spcPts val="0"/>
              </a:spcAft>
              <a:buClr>
                <a:srgbClr val="018BFF"/>
              </a:buClr>
              <a:buSzPts val="1600"/>
              <a:buNone/>
              <a:defRPr sz="1600">
                <a:solidFill>
                  <a:srgbClr val="018BFF"/>
                </a:solidFill>
              </a:defRPr>
            </a:lvl8pPr>
            <a:lvl9pPr lvl="8" rtl="0">
              <a:spcBef>
                <a:spcPts val="0"/>
              </a:spcBef>
              <a:spcAft>
                <a:spcPts val="0"/>
              </a:spcAft>
              <a:buClr>
                <a:srgbClr val="018BFF"/>
              </a:buClr>
              <a:buSzPts val="1600"/>
              <a:buNone/>
              <a:defRPr sz="1600">
                <a:solidFill>
                  <a:srgbClr val="018B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1">
    <p:spTree>
      <p:nvGrpSpPr>
        <p:cNvPr id="15" name="Shape 15"/>
        <p:cNvGrpSpPr/>
        <p:nvPr/>
      </p:nvGrpSpPr>
      <p:grpSpPr>
        <a:xfrm>
          <a:off x="0" y="0"/>
          <a:ext cx="0" cy="0"/>
          <a:chOff x="0" y="0"/>
          <a:chExt cx="0" cy="0"/>
        </a:xfrm>
      </p:grpSpPr>
      <p:sp>
        <p:nvSpPr>
          <p:cNvPr id="16" name="Google Shape;16;p3"/>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17" name="Google Shape;17;p3"/>
          <p:cNvSpPr txBox="1"/>
          <p:nvPr>
            <p:ph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 name="Google Shape;18;p3"/>
          <p:cNvSpPr txBox="1"/>
          <p:nvPr>
            <p:ph idx="1" type="body"/>
          </p:nvPr>
        </p:nvSpPr>
        <p:spPr>
          <a:xfrm>
            <a:off x="678050" y="1068425"/>
            <a:ext cx="81327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pic>
        <p:nvPicPr>
          <p:cNvPr id="19" name="Google Shape;19;p3"/>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pic>
        <p:nvPicPr>
          <p:cNvPr id="20" name="Google Shape;20;p3"/>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6" name="Shape 166"/>
        <p:cNvGrpSpPr/>
        <p:nvPr/>
      </p:nvGrpSpPr>
      <p:grpSpPr>
        <a:xfrm>
          <a:off x="0" y="0"/>
          <a:ext cx="0" cy="0"/>
          <a:chOff x="0" y="0"/>
          <a:chExt cx="0" cy="0"/>
        </a:xfrm>
      </p:grpSpPr>
      <p:sp>
        <p:nvSpPr>
          <p:cNvPr id="167" name="Google Shape;167;p21"/>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pic>
        <p:nvPicPr>
          <p:cNvPr id="168" name="Google Shape;168;p21"/>
          <p:cNvPicPr preferRelativeResize="0"/>
          <p:nvPr/>
        </p:nvPicPr>
        <p:blipFill>
          <a:blip r:embed="rId2">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Blank - Green Footer">
    <p:spTree>
      <p:nvGrpSpPr>
        <p:cNvPr id="169" name="Shape 169"/>
        <p:cNvGrpSpPr/>
        <p:nvPr/>
      </p:nvGrpSpPr>
      <p:grpSpPr>
        <a:xfrm>
          <a:off x="0" y="0"/>
          <a:ext cx="0" cy="0"/>
          <a:chOff x="0" y="0"/>
          <a:chExt cx="0" cy="0"/>
        </a:xfrm>
      </p:grpSpPr>
      <p:sp>
        <p:nvSpPr>
          <p:cNvPr id="170" name="Google Shape;170;p22"/>
          <p:cNvSpPr/>
          <p:nvPr/>
        </p:nvSpPr>
        <p:spPr>
          <a:xfrm>
            <a:off x="25" y="-25"/>
            <a:ext cx="348600" cy="51435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latin typeface="Arial"/>
                <a:ea typeface="Arial"/>
                <a:cs typeface="Arial"/>
                <a:sym typeface="Arial"/>
              </a:defRPr>
            </a:lvl1pPr>
            <a:lvl2pPr lvl="1" rtl="0">
              <a:buNone/>
              <a:defRPr>
                <a:latin typeface="Arial"/>
                <a:ea typeface="Arial"/>
                <a:cs typeface="Arial"/>
                <a:sym typeface="Arial"/>
              </a:defRPr>
            </a:lvl2pPr>
            <a:lvl3pPr lvl="2" rtl="0">
              <a:buNone/>
              <a:defRPr>
                <a:latin typeface="Arial"/>
                <a:ea typeface="Arial"/>
                <a:cs typeface="Arial"/>
                <a:sym typeface="Arial"/>
              </a:defRPr>
            </a:lvl3pPr>
            <a:lvl4pPr lvl="3" rtl="0">
              <a:buNone/>
              <a:defRPr>
                <a:latin typeface="Arial"/>
                <a:ea typeface="Arial"/>
                <a:cs typeface="Arial"/>
                <a:sym typeface="Arial"/>
              </a:defRPr>
            </a:lvl4pPr>
            <a:lvl5pPr lvl="4" rtl="0">
              <a:buNone/>
              <a:defRPr>
                <a:latin typeface="Arial"/>
                <a:ea typeface="Arial"/>
                <a:cs typeface="Arial"/>
                <a:sym typeface="Arial"/>
              </a:defRPr>
            </a:lvl5pPr>
            <a:lvl6pPr lvl="5" rtl="0">
              <a:buNone/>
              <a:defRPr>
                <a:latin typeface="Arial"/>
                <a:ea typeface="Arial"/>
                <a:cs typeface="Arial"/>
                <a:sym typeface="Arial"/>
              </a:defRPr>
            </a:lvl6pPr>
            <a:lvl7pPr lvl="6" rtl="0">
              <a:buNone/>
              <a:defRPr>
                <a:latin typeface="Arial"/>
                <a:ea typeface="Arial"/>
                <a:cs typeface="Arial"/>
                <a:sym typeface="Arial"/>
              </a:defRPr>
            </a:lvl7pPr>
            <a:lvl8pPr lvl="7" rtl="0">
              <a:buNone/>
              <a:defRPr>
                <a:latin typeface="Arial"/>
                <a:ea typeface="Arial"/>
                <a:cs typeface="Arial"/>
                <a:sym typeface="Arial"/>
              </a:defRPr>
            </a:lvl8pPr>
            <a:lvl9pPr lvl="8" rtl="0">
              <a:buNone/>
              <a:defRPr>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172" name="Google Shape;172;p22"/>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173" name="Google Shape;173;p22"/>
          <p:cNvSpPr txBox="1"/>
          <p:nvPr>
            <p:ph type="title"/>
          </p:nvPr>
        </p:nvSpPr>
        <p:spPr>
          <a:xfrm>
            <a:off x="678050" y="1143000"/>
            <a:ext cx="2334000" cy="113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6000"/>
              <a:buNone/>
              <a:defRPr b="1" sz="6000">
                <a:solidFill>
                  <a:schemeClr val="dk2"/>
                </a:solidFill>
              </a:defRPr>
            </a:lvl1pPr>
            <a:lvl2pPr lvl="1">
              <a:spcBef>
                <a:spcPts val="0"/>
              </a:spcBef>
              <a:spcAft>
                <a:spcPts val="0"/>
              </a:spcAft>
              <a:buClr>
                <a:schemeClr val="dk2"/>
              </a:buClr>
              <a:buSzPts val="6400"/>
              <a:buNone/>
              <a:defRPr b="1" sz="6400">
                <a:solidFill>
                  <a:schemeClr val="dk2"/>
                </a:solidFill>
              </a:defRPr>
            </a:lvl2pPr>
            <a:lvl3pPr lvl="2">
              <a:spcBef>
                <a:spcPts val="0"/>
              </a:spcBef>
              <a:spcAft>
                <a:spcPts val="0"/>
              </a:spcAft>
              <a:buClr>
                <a:schemeClr val="dk2"/>
              </a:buClr>
              <a:buSzPts val="6400"/>
              <a:buNone/>
              <a:defRPr b="1" sz="6400">
                <a:solidFill>
                  <a:schemeClr val="dk2"/>
                </a:solidFill>
              </a:defRPr>
            </a:lvl3pPr>
            <a:lvl4pPr lvl="3">
              <a:spcBef>
                <a:spcPts val="0"/>
              </a:spcBef>
              <a:spcAft>
                <a:spcPts val="0"/>
              </a:spcAft>
              <a:buClr>
                <a:schemeClr val="dk2"/>
              </a:buClr>
              <a:buSzPts val="6400"/>
              <a:buNone/>
              <a:defRPr b="1" sz="6400">
                <a:solidFill>
                  <a:schemeClr val="dk2"/>
                </a:solidFill>
              </a:defRPr>
            </a:lvl4pPr>
            <a:lvl5pPr lvl="4">
              <a:spcBef>
                <a:spcPts val="0"/>
              </a:spcBef>
              <a:spcAft>
                <a:spcPts val="0"/>
              </a:spcAft>
              <a:buClr>
                <a:schemeClr val="dk2"/>
              </a:buClr>
              <a:buSzPts val="6400"/>
              <a:buNone/>
              <a:defRPr b="1" sz="6400">
                <a:solidFill>
                  <a:schemeClr val="dk2"/>
                </a:solidFill>
              </a:defRPr>
            </a:lvl5pPr>
            <a:lvl6pPr lvl="5">
              <a:spcBef>
                <a:spcPts val="0"/>
              </a:spcBef>
              <a:spcAft>
                <a:spcPts val="0"/>
              </a:spcAft>
              <a:buClr>
                <a:schemeClr val="dk2"/>
              </a:buClr>
              <a:buSzPts val="6400"/>
              <a:buNone/>
              <a:defRPr b="1" sz="6400">
                <a:solidFill>
                  <a:schemeClr val="dk2"/>
                </a:solidFill>
              </a:defRPr>
            </a:lvl6pPr>
            <a:lvl7pPr lvl="6">
              <a:spcBef>
                <a:spcPts val="0"/>
              </a:spcBef>
              <a:spcAft>
                <a:spcPts val="0"/>
              </a:spcAft>
              <a:buClr>
                <a:schemeClr val="dk2"/>
              </a:buClr>
              <a:buSzPts val="6400"/>
              <a:buNone/>
              <a:defRPr b="1" sz="6400">
                <a:solidFill>
                  <a:schemeClr val="dk2"/>
                </a:solidFill>
              </a:defRPr>
            </a:lvl7pPr>
            <a:lvl8pPr lvl="7">
              <a:spcBef>
                <a:spcPts val="0"/>
              </a:spcBef>
              <a:spcAft>
                <a:spcPts val="0"/>
              </a:spcAft>
              <a:buClr>
                <a:schemeClr val="dk2"/>
              </a:buClr>
              <a:buSzPts val="6400"/>
              <a:buNone/>
              <a:defRPr b="1" sz="6400">
                <a:solidFill>
                  <a:schemeClr val="dk2"/>
                </a:solidFill>
              </a:defRPr>
            </a:lvl8pPr>
            <a:lvl9pPr lvl="8">
              <a:spcBef>
                <a:spcPts val="0"/>
              </a:spcBef>
              <a:spcAft>
                <a:spcPts val="0"/>
              </a:spcAft>
              <a:buClr>
                <a:schemeClr val="dk2"/>
              </a:buClr>
              <a:buSzPts val="6400"/>
              <a:buNone/>
              <a:defRPr b="1" sz="6400">
                <a:solidFill>
                  <a:schemeClr val="dk2"/>
                </a:solidFill>
              </a:defRPr>
            </a:lvl9pPr>
          </a:lstStyle>
          <a:p/>
        </p:txBody>
      </p:sp>
      <p:sp>
        <p:nvSpPr>
          <p:cNvPr id="174" name="Google Shape;174;p22"/>
          <p:cNvSpPr txBox="1"/>
          <p:nvPr>
            <p:ph idx="1" type="subTitle"/>
          </p:nvPr>
        </p:nvSpPr>
        <p:spPr>
          <a:xfrm>
            <a:off x="678050" y="2276475"/>
            <a:ext cx="2334000" cy="1169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22"/>
          <p:cNvSpPr txBox="1"/>
          <p:nvPr>
            <p:ph idx="2"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76" name="Google Shape;176;p22"/>
          <p:cNvSpPr txBox="1"/>
          <p:nvPr>
            <p:ph idx="3" type="title"/>
          </p:nvPr>
        </p:nvSpPr>
        <p:spPr>
          <a:xfrm>
            <a:off x="3574100" y="1143000"/>
            <a:ext cx="2334000" cy="113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6000"/>
              <a:buNone/>
              <a:defRPr b="1" sz="6000">
                <a:solidFill>
                  <a:schemeClr val="dk2"/>
                </a:solidFill>
              </a:defRPr>
            </a:lvl1pPr>
            <a:lvl2pPr lvl="1" rtl="0">
              <a:spcBef>
                <a:spcPts val="0"/>
              </a:spcBef>
              <a:spcAft>
                <a:spcPts val="0"/>
              </a:spcAft>
              <a:buClr>
                <a:schemeClr val="dk2"/>
              </a:buClr>
              <a:buSzPts val="6400"/>
              <a:buNone/>
              <a:defRPr b="1" sz="6400">
                <a:solidFill>
                  <a:schemeClr val="dk2"/>
                </a:solidFill>
              </a:defRPr>
            </a:lvl2pPr>
            <a:lvl3pPr lvl="2" rtl="0">
              <a:spcBef>
                <a:spcPts val="0"/>
              </a:spcBef>
              <a:spcAft>
                <a:spcPts val="0"/>
              </a:spcAft>
              <a:buClr>
                <a:schemeClr val="dk2"/>
              </a:buClr>
              <a:buSzPts val="6400"/>
              <a:buNone/>
              <a:defRPr b="1" sz="6400">
                <a:solidFill>
                  <a:schemeClr val="dk2"/>
                </a:solidFill>
              </a:defRPr>
            </a:lvl3pPr>
            <a:lvl4pPr lvl="3" rtl="0">
              <a:spcBef>
                <a:spcPts val="0"/>
              </a:spcBef>
              <a:spcAft>
                <a:spcPts val="0"/>
              </a:spcAft>
              <a:buClr>
                <a:schemeClr val="dk2"/>
              </a:buClr>
              <a:buSzPts val="6400"/>
              <a:buNone/>
              <a:defRPr b="1" sz="6400">
                <a:solidFill>
                  <a:schemeClr val="dk2"/>
                </a:solidFill>
              </a:defRPr>
            </a:lvl4pPr>
            <a:lvl5pPr lvl="4" rtl="0">
              <a:spcBef>
                <a:spcPts val="0"/>
              </a:spcBef>
              <a:spcAft>
                <a:spcPts val="0"/>
              </a:spcAft>
              <a:buClr>
                <a:schemeClr val="dk2"/>
              </a:buClr>
              <a:buSzPts val="6400"/>
              <a:buNone/>
              <a:defRPr b="1" sz="6400">
                <a:solidFill>
                  <a:schemeClr val="dk2"/>
                </a:solidFill>
              </a:defRPr>
            </a:lvl5pPr>
            <a:lvl6pPr lvl="5" rtl="0">
              <a:spcBef>
                <a:spcPts val="0"/>
              </a:spcBef>
              <a:spcAft>
                <a:spcPts val="0"/>
              </a:spcAft>
              <a:buClr>
                <a:schemeClr val="dk2"/>
              </a:buClr>
              <a:buSzPts val="6400"/>
              <a:buNone/>
              <a:defRPr b="1" sz="6400">
                <a:solidFill>
                  <a:schemeClr val="dk2"/>
                </a:solidFill>
              </a:defRPr>
            </a:lvl6pPr>
            <a:lvl7pPr lvl="6" rtl="0">
              <a:spcBef>
                <a:spcPts val="0"/>
              </a:spcBef>
              <a:spcAft>
                <a:spcPts val="0"/>
              </a:spcAft>
              <a:buClr>
                <a:schemeClr val="dk2"/>
              </a:buClr>
              <a:buSzPts val="6400"/>
              <a:buNone/>
              <a:defRPr b="1" sz="6400">
                <a:solidFill>
                  <a:schemeClr val="dk2"/>
                </a:solidFill>
              </a:defRPr>
            </a:lvl7pPr>
            <a:lvl8pPr lvl="7" rtl="0">
              <a:spcBef>
                <a:spcPts val="0"/>
              </a:spcBef>
              <a:spcAft>
                <a:spcPts val="0"/>
              </a:spcAft>
              <a:buClr>
                <a:schemeClr val="dk2"/>
              </a:buClr>
              <a:buSzPts val="6400"/>
              <a:buNone/>
              <a:defRPr b="1" sz="6400">
                <a:solidFill>
                  <a:schemeClr val="dk2"/>
                </a:solidFill>
              </a:defRPr>
            </a:lvl8pPr>
            <a:lvl9pPr lvl="8" rtl="0">
              <a:spcBef>
                <a:spcPts val="0"/>
              </a:spcBef>
              <a:spcAft>
                <a:spcPts val="0"/>
              </a:spcAft>
              <a:buClr>
                <a:schemeClr val="dk2"/>
              </a:buClr>
              <a:buSzPts val="6400"/>
              <a:buNone/>
              <a:defRPr b="1" sz="6400">
                <a:solidFill>
                  <a:schemeClr val="dk2"/>
                </a:solidFill>
              </a:defRPr>
            </a:lvl9pPr>
          </a:lstStyle>
          <a:p/>
        </p:txBody>
      </p:sp>
      <p:sp>
        <p:nvSpPr>
          <p:cNvPr id="177" name="Google Shape;177;p22"/>
          <p:cNvSpPr txBox="1"/>
          <p:nvPr>
            <p:ph idx="4" type="subTitle"/>
          </p:nvPr>
        </p:nvSpPr>
        <p:spPr>
          <a:xfrm>
            <a:off x="3574100" y="2276475"/>
            <a:ext cx="2334000" cy="1169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22"/>
          <p:cNvSpPr txBox="1"/>
          <p:nvPr>
            <p:ph idx="5" type="title"/>
          </p:nvPr>
        </p:nvSpPr>
        <p:spPr>
          <a:xfrm>
            <a:off x="6470150" y="1143000"/>
            <a:ext cx="2334000" cy="113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6000"/>
              <a:buNone/>
              <a:defRPr b="1" sz="6000">
                <a:solidFill>
                  <a:schemeClr val="dk2"/>
                </a:solidFill>
              </a:defRPr>
            </a:lvl1pPr>
            <a:lvl2pPr lvl="1" rtl="0">
              <a:spcBef>
                <a:spcPts val="0"/>
              </a:spcBef>
              <a:spcAft>
                <a:spcPts val="0"/>
              </a:spcAft>
              <a:buClr>
                <a:schemeClr val="dk2"/>
              </a:buClr>
              <a:buSzPts val="6400"/>
              <a:buNone/>
              <a:defRPr b="1" sz="6400">
                <a:solidFill>
                  <a:schemeClr val="dk2"/>
                </a:solidFill>
              </a:defRPr>
            </a:lvl2pPr>
            <a:lvl3pPr lvl="2" rtl="0">
              <a:spcBef>
                <a:spcPts val="0"/>
              </a:spcBef>
              <a:spcAft>
                <a:spcPts val="0"/>
              </a:spcAft>
              <a:buClr>
                <a:schemeClr val="dk2"/>
              </a:buClr>
              <a:buSzPts val="6400"/>
              <a:buNone/>
              <a:defRPr b="1" sz="6400">
                <a:solidFill>
                  <a:schemeClr val="dk2"/>
                </a:solidFill>
              </a:defRPr>
            </a:lvl3pPr>
            <a:lvl4pPr lvl="3" rtl="0">
              <a:spcBef>
                <a:spcPts val="0"/>
              </a:spcBef>
              <a:spcAft>
                <a:spcPts val="0"/>
              </a:spcAft>
              <a:buClr>
                <a:schemeClr val="dk2"/>
              </a:buClr>
              <a:buSzPts val="6400"/>
              <a:buNone/>
              <a:defRPr b="1" sz="6400">
                <a:solidFill>
                  <a:schemeClr val="dk2"/>
                </a:solidFill>
              </a:defRPr>
            </a:lvl4pPr>
            <a:lvl5pPr lvl="4" rtl="0">
              <a:spcBef>
                <a:spcPts val="0"/>
              </a:spcBef>
              <a:spcAft>
                <a:spcPts val="0"/>
              </a:spcAft>
              <a:buClr>
                <a:schemeClr val="dk2"/>
              </a:buClr>
              <a:buSzPts val="6400"/>
              <a:buNone/>
              <a:defRPr b="1" sz="6400">
                <a:solidFill>
                  <a:schemeClr val="dk2"/>
                </a:solidFill>
              </a:defRPr>
            </a:lvl5pPr>
            <a:lvl6pPr lvl="5" rtl="0">
              <a:spcBef>
                <a:spcPts val="0"/>
              </a:spcBef>
              <a:spcAft>
                <a:spcPts val="0"/>
              </a:spcAft>
              <a:buClr>
                <a:schemeClr val="dk2"/>
              </a:buClr>
              <a:buSzPts val="6400"/>
              <a:buNone/>
              <a:defRPr b="1" sz="6400">
                <a:solidFill>
                  <a:schemeClr val="dk2"/>
                </a:solidFill>
              </a:defRPr>
            </a:lvl6pPr>
            <a:lvl7pPr lvl="6" rtl="0">
              <a:spcBef>
                <a:spcPts val="0"/>
              </a:spcBef>
              <a:spcAft>
                <a:spcPts val="0"/>
              </a:spcAft>
              <a:buClr>
                <a:schemeClr val="dk2"/>
              </a:buClr>
              <a:buSzPts val="6400"/>
              <a:buNone/>
              <a:defRPr b="1" sz="6400">
                <a:solidFill>
                  <a:schemeClr val="dk2"/>
                </a:solidFill>
              </a:defRPr>
            </a:lvl7pPr>
            <a:lvl8pPr lvl="7" rtl="0">
              <a:spcBef>
                <a:spcPts val="0"/>
              </a:spcBef>
              <a:spcAft>
                <a:spcPts val="0"/>
              </a:spcAft>
              <a:buClr>
                <a:schemeClr val="dk2"/>
              </a:buClr>
              <a:buSzPts val="6400"/>
              <a:buNone/>
              <a:defRPr b="1" sz="6400">
                <a:solidFill>
                  <a:schemeClr val="dk2"/>
                </a:solidFill>
              </a:defRPr>
            </a:lvl8pPr>
            <a:lvl9pPr lvl="8" rtl="0">
              <a:spcBef>
                <a:spcPts val="0"/>
              </a:spcBef>
              <a:spcAft>
                <a:spcPts val="0"/>
              </a:spcAft>
              <a:buClr>
                <a:schemeClr val="dk2"/>
              </a:buClr>
              <a:buSzPts val="6400"/>
              <a:buNone/>
              <a:defRPr b="1" sz="6400">
                <a:solidFill>
                  <a:schemeClr val="dk2"/>
                </a:solidFill>
              </a:defRPr>
            </a:lvl9pPr>
          </a:lstStyle>
          <a:p/>
        </p:txBody>
      </p:sp>
      <p:sp>
        <p:nvSpPr>
          <p:cNvPr id="179" name="Google Shape;179;p22"/>
          <p:cNvSpPr txBox="1"/>
          <p:nvPr>
            <p:ph idx="6" type="subTitle"/>
          </p:nvPr>
        </p:nvSpPr>
        <p:spPr>
          <a:xfrm>
            <a:off x="6470150" y="2276475"/>
            <a:ext cx="2334000" cy="1169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80" name="Google Shape;180;p22"/>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1">
  <p:cSld name="Blank - Green Footer_1">
    <p:spTree>
      <p:nvGrpSpPr>
        <p:cNvPr id="181" name="Shape 181"/>
        <p:cNvGrpSpPr/>
        <p:nvPr/>
      </p:nvGrpSpPr>
      <p:grpSpPr>
        <a:xfrm>
          <a:off x="0" y="0"/>
          <a:ext cx="0" cy="0"/>
          <a:chOff x="0" y="0"/>
          <a:chExt cx="0" cy="0"/>
        </a:xfrm>
      </p:grpSpPr>
      <p:sp>
        <p:nvSpPr>
          <p:cNvPr id="182" name="Google Shape;182;p23"/>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solidFill>
                  <a:schemeClr val="dk2"/>
                </a:solidFill>
                <a:latin typeface="Arial"/>
                <a:ea typeface="Arial"/>
                <a:cs typeface="Arial"/>
                <a:sym typeface="Arial"/>
              </a:defRPr>
            </a:lvl1pPr>
            <a:lvl2pPr lvl="1" rtl="0">
              <a:buNone/>
              <a:defRPr>
                <a:solidFill>
                  <a:schemeClr val="dk2"/>
                </a:solidFill>
                <a:latin typeface="Arial"/>
                <a:ea typeface="Arial"/>
                <a:cs typeface="Arial"/>
                <a:sym typeface="Arial"/>
              </a:defRPr>
            </a:lvl2pPr>
            <a:lvl3pPr lvl="2" rtl="0">
              <a:buNone/>
              <a:defRPr>
                <a:solidFill>
                  <a:schemeClr val="dk2"/>
                </a:solidFill>
                <a:latin typeface="Arial"/>
                <a:ea typeface="Arial"/>
                <a:cs typeface="Arial"/>
                <a:sym typeface="Arial"/>
              </a:defRPr>
            </a:lvl3pPr>
            <a:lvl4pPr lvl="3" rtl="0">
              <a:buNone/>
              <a:defRPr>
                <a:solidFill>
                  <a:schemeClr val="dk2"/>
                </a:solidFill>
                <a:latin typeface="Arial"/>
                <a:ea typeface="Arial"/>
                <a:cs typeface="Arial"/>
                <a:sym typeface="Arial"/>
              </a:defRPr>
            </a:lvl4pPr>
            <a:lvl5pPr lvl="4" rtl="0">
              <a:buNone/>
              <a:defRPr>
                <a:solidFill>
                  <a:schemeClr val="dk2"/>
                </a:solidFill>
                <a:latin typeface="Arial"/>
                <a:ea typeface="Arial"/>
                <a:cs typeface="Arial"/>
                <a:sym typeface="Arial"/>
              </a:defRPr>
            </a:lvl5pPr>
            <a:lvl6pPr lvl="5" rtl="0">
              <a:buNone/>
              <a:defRPr>
                <a:solidFill>
                  <a:schemeClr val="dk2"/>
                </a:solidFill>
                <a:latin typeface="Arial"/>
                <a:ea typeface="Arial"/>
                <a:cs typeface="Arial"/>
                <a:sym typeface="Arial"/>
              </a:defRPr>
            </a:lvl6pPr>
            <a:lvl7pPr lvl="6" rtl="0">
              <a:buNone/>
              <a:defRPr>
                <a:solidFill>
                  <a:schemeClr val="dk2"/>
                </a:solidFill>
                <a:latin typeface="Arial"/>
                <a:ea typeface="Arial"/>
                <a:cs typeface="Arial"/>
                <a:sym typeface="Arial"/>
              </a:defRPr>
            </a:lvl7pPr>
            <a:lvl8pPr lvl="7" rtl="0">
              <a:buNone/>
              <a:defRPr>
                <a:solidFill>
                  <a:schemeClr val="dk2"/>
                </a:solidFill>
                <a:latin typeface="Arial"/>
                <a:ea typeface="Arial"/>
                <a:cs typeface="Arial"/>
                <a:sym typeface="Arial"/>
              </a:defRPr>
            </a:lvl8pPr>
            <a:lvl9pPr lvl="8" rtl="0">
              <a:buNone/>
              <a:defRPr>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183" name="Google Shape;183;p23"/>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184" name="Google Shape;184;p23"/>
          <p:cNvSpPr txBox="1"/>
          <p:nvPr>
            <p:ph type="title"/>
          </p:nvPr>
        </p:nvSpPr>
        <p:spPr>
          <a:xfrm>
            <a:off x="678050" y="1143000"/>
            <a:ext cx="2334000" cy="113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6000"/>
              <a:buNone/>
              <a:defRPr b="1" sz="6000">
                <a:solidFill>
                  <a:schemeClr val="dk2"/>
                </a:solidFill>
              </a:defRPr>
            </a:lvl1pPr>
            <a:lvl2pPr lvl="1" rtl="0">
              <a:spcBef>
                <a:spcPts val="0"/>
              </a:spcBef>
              <a:spcAft>
                <a:spcPts val="0"/>
              </a:spcAft>
              <a:buClr>
                <a:schemeClr val="dk2"/>
              </a:buClr>
              <a:buSzPts val="6400"/>
              <a:buNone/>
              <a:defRPr b="1" sz="6400">
                <a:solidFill>
                  <a:schemeClr val="dk2"/>
                </a:solidFill>
              </a:defRPr>
            </a:lvl2pPr>
            <a:lvl3pPr lvl="2" rtl="0">
              <a:spcBef>
                <a:spcPts val="0"/>
              </a:spcBef>
              <a:spcAft>
                <a:spcPts val="0"/>
              </a:spcAft>
              <a:buClr>
                <a:schemeClr val="dk2"/>
              </a:buClr>
              <a:buSzPts val="6400"/>
              <a:buNone/>
              <a:defRPr b="1" sz="6400">
                <a:solidFill>
                  <a:schemeClr val="dk2"/>
                </a:solidFill>
              </a:defRPr>
            </a:lvl3pPr>
            <a:lvl4pPr lvl="3" rtl="0">
              <a:spcBef>
                <a:spcPts val="0"/>
              </a:spcBef>
              <a:spcAft>
                <a:spcPts val="0"/>
              </a:spcAft>
              <a:buClr>
                <a:schemeClr val="dk2"/>
              </a:buClr>
              <a:buSzPts val="6400"/>
              <a:buNone/>
              <a:defRPr b="1" sz="6400">
                <a:solidFill>
                  <a:schemeClr val="dk2"/>
                </a:solidFill>
              </a:defRPr>
            </a:lvl4pPr>
            <a:lvl5pPr lvl="4" rtl="0">
              <a:spcBef>
                <a:spcPts val="0"/>
              </a:spcBef>
              <a:spcAft>
                <a:spcPts val="0"/>
              </a:spcAft>
              <a:buClr>
                <a:schemeClr val="dk2"/>
              </a:buClr>
              <a:buSzPts val="6400"/>
              <a:buNone/>
              <a:defRPr b="1" sz="6400">
                <a:solidFill>
                  <a:schemeClr val="dk2"/>
                </a:solidFill>
              </a:defRPr>
            </a:lvl5pPr>
            <a:lvl6pPr lvl="5" rtl="0">
              <a:spcBef>
                <a:spcPts val="0"/>
              </a:spcBef>
              <a:spcAft>
                <a:spcPts val="0"/>
              </a:spcAft>
              <a:buClr>
                <a:schemeClr val="dk2"/>
              </a:buClr>
              <a:buSzPts val="6400"/>
              <a:buNone/>
              <a:defRPr b="1" sz="6400">
                <a:solidFill>
                  <a:schemeClr val="dk2"/>
                </a:solidFill>
              </a:defRPr>
            </a:lvl6pPr>
            <a:lvl7pPr lvl="6" rtl="0">
              <a:spcBef>
                <a:spcPts val="0"/>
              </a:spcBef>
              <a:spcAft>
                <a:spcPts val="0"/>
              </a:spcAft>
              <a:buClr>
                <a:schemeClr val="dk2"/>
              </a:buClr>
              <a:buSzPts val="6400"/>
              <a:buNone/>
              <a:defRPr b="1" sz="6400">
                <a:solidFill>
                  <a:schemeClr val="dk2"/>
                </a:solidFill>
              </a:defRPr>
            </a:lvl7pPr>
            <a:lvl8pPr lvl="7" rtl="0">
              <a:spcBef>
                <a:spcPts val="0"/>
              </a:spcBef>
              <a:spcAft>
                <a:spcPts val="0"/>
              </a:spcAft>
              <a:buClr>
                <a:schemeClr val="dk2"/>
              </a:buClr>
              <a:buSzPts val="6400"/>
              <a:buNone/>
              <a:defRPr b="1" sz="6400">
                <a:solidFill>
                  <a:schemeClr val="dk2"/>
                </a:solidFill>
              </a:defRPr>
            </a:lvl8pPr>
            <a:lvl9pPr lvl="8" rtl="0">
              <a:spcBef>
                <a:spcPts val="0"/>
              </a:spcBef>
              <a:spcAft>
                <a:spcPts val="0"/>
              </a:spcAft>
              <a:buClr>
                <a:schemeClr val="dk2"/>
              </a:buClr>
              <a:buSzPts val="6400"/>
              <a:buNone/>
              <a:defRPr b="1" sz="6400">
                <a:solidFill>
                  <a:schemeClr val="dk2"/>
                </a:solidFill>
              </a:defRPr>
            </a:lvl9pPr>
          </a:lstStyle>
          <a:p/>
        </p:txBody>
      </p:sp>
      <p:sp>
        <p:nvSpPr>
          <p:cNvPr id="185" name="Google Shape;185;p23"/>
          <p:cNvSpPr txBox="1"/>
          <p:nvPr>
            <p:ph idx="1" type="subTitle"/>
          </p:nvPr>
        </p:nvSpPr>
        <p:spPr>
          <a:xfrm>
            <a:off x="678050" y="2276475"/>
            <a:ext cx="2334000" cy="1169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23"/>
          <p:cNvSpPr txBox="1"/>
          <p:nvPr>
            <p:ph idx="2"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7" name="Google Shape;187;p23"/>
          <p:cNvSpPr txBox="1"/>
          <p:nvPr>
            <p:ph idx="3" type="title"/>
          </p:nvPr>
        </p:nvSpPr>
        <p:spPr>
          <a:xfrm>
            <a:off x="3574100" y="1143000"/>
            <a:ext cx="2334000" cy="113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6000"/>
              <a:buNone/>
              <a:defRPr b="1" sz="6000">
                <a:solidFill>
                  <a:schemeClr val="dk2"/>
                </a:solidFill>
              </a:defRPr>
            </a:lvl1pPr>
            <a:lvl2pPr lvl="1" rtl="0">
              <a:spcBef>
                <a:spcPts val="0"/>
              </a:spcBef>
              <a:spcAft>
                <a:spcPts val="0"/>
              </a:spcAft>
              <a:buClr>
                <a:schemeClr val="dk2"/>
              </a:buClr>
              <a:buSzPts val="6400"/>
              <a:buNone/>
              <a:defRPr b="1" sz="6400">
                <a:solidFill>
                  <a:schemeClr val="dk2"/>
                </a:solidFill>
              </a:defRPr>
            </a:lvl2pPr>
            <a:lvl3pPr lvl="2" rtl="0">
              <a:spcBef>
                <a:spcPts val="0"/>
              </a:spcBef>
              <a:spcAft>
                <a:spcPts val="0"/>
              </a:spcAft>
              <a:buClr>
                <a:schemeClr val="dk2"/>
              </a:buClr>
              <a:buSzPts val="6400"/>
              <a:buNone/>
              <a:defRPr b="1" sz="6400">
                <a:solidFill>
                  <a:schemeClr val="dk2"/>
                </a:solidFill>
              </a:defRPr>
            </a:lvl3pPr>
            <a:lvl4pPr lvl="3" rtl="0">
              <a:spcBef>
                <a:spcPts val="0"/>
              </a:spcBef>
              <a:spcAft>
                <a:spcPts val="0"/>
              </a:spcAft>
              <a:buClr>
                <a:schemeClr val="dk2"/>
              </a:buClr>
              <a:buSzPts val="6400"/>
              <a:buNone/>
              <a:defRPr b="1" sz="6400">
                <a:solidFill>
                  <a:schemeClr val="dk2"/>
                </a:solidFill>
              </a:defRPr>
            </a:lvl4pPr>
            <a:lvl5pPr lvl="4" rtl="0">
              <a:spcBef>
                <a:spcPts val="0"/>
              </a:spcBef>
              <a:spcAft>
                <a:spcPts val="0"/>
              </a:spcAft>
              <a:buClr>
                <a:schemeClr val="dk2"/>
              </a:buClr>
              <a:buSzPts val="6400"/>
              <a:buNone/>
              <a:defRPr b="1" sz="6400">
                <a:solidFill>
                  <a:schemeClr val="dk2"/>
                </a:solidFill>
              </a:defRPr>
            </a:lvl5pPr>
            <a:lvl6pPr lvl="5" rtl="0">
              <a:spcBef>
                <a:spcPts val="0"/>
              </a:spcBef>
              <a:spcAft>
                <a:spcPts val="0"/>
              </a:spcAft>
              <a:buClr>
                <a:schemeClr val="dk2"/>
              </a:buClr>
              <a:buSzPts val="6400"/>
              <a:buNone/>
              <a:defRPr b="1" sz="6400">
                <a:solidFill>
                  <a:schemeClr val="dk2"/>
                </a:solidFill>
              </a:defRPr>
            </a:lvl6pPr>
            <a:lvl7pPr lvl="6" rtl="0">
              <a:spcBef>
                <a:spcPts val="0"/>
              </a:spcBef>
              <a:spcAft>
                <a:spcPts val="0"/>
              </a:spcAft>
              <a:buClr>
                <a:schemeClr val="dk2"/>
              </a:buClr>
              <a:buSzPts val="6400"/>
              <a:buNone/>
              <a:defRPr b="1" sz="6400">
                <a:solidFill>
                  <a:schemeClr val="dk2"/>
                </a:solidFill>
              </a:defRPr>
            </a:lvl7pPr>
            <a:lvl8pPr lvl="7" rtl="0">
              <a:spcBef>
                <a:spcPts val="0"/>
              </a:spcBef>
              <a:spcAft>
                <a:spcPts val="0"/>
              </a:spcAft>
              <a:buClr>
                <a:schemeClr val="dk2"/>
              </a:buClr>
              <a:buSzPts val="6400"/>
              <a:buNone/>
              <a:defRPr b="1" sz="6400">
                <a:solidFill>
                  <a:schemeClr val="dk2"/>
                </a:solidFill>
              </a:defRPr>
            </a:lvl8pPr>
            <a:lvl9pPr lvl="8" rtl="0">
              <a:spcBef>
                <a:spcPts val="0"/>
              </a:spcBef>
              <a:spcAft>
                <a:spcPts val="0"/>
              </a:spcAft>
              <a:buClr>
                <a:schemeClr val="dk2"/>
              </a:buClr>
              <a:buSzPts val="6400"/>
              <a:buNone/>
              <a:defRPr b="1" sz="6400">
                <a:solidFill>
                  <a:schemeClr val="dk2"/>
                </a:solidFill>
              </a:defRPr>
            </a:lvl9pPr>
          </a:lstStyle>
          <a:p/>
        </p:txBody>
      </p:sp>
      <p:sp>
        <p:nvSpPr>
          <p:cNvPr id="188" name="Google Shape;188;p23"/>
          <p:cNvSpPr txBox="1"/>
          <p:nvPr>
            <p:ph idx="4" type="subTitle"/>
          </p:nvPr>
        </p:nvSpPr>
        <p:spPr>
          <a:xfrm>
            <a:off x="3574100" y="2276475"/>
            <a:ext cx="2334000" cy="1169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 name="Google Shape;189;p23"/>
          <p:cNvSpPr txBox="1"/>
          <p:nvPr>
            <p:ph idx="5" type="title"/>
          </p:nvPr>
        </p:nvSpPr>
        <p:spPr>
          <a:xfrm>
            <a:off x="6470150" y="1143000"/>
            <a:ext cx="2334000" cy="113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6000"/>
              <a:buNone/>
              <a:defRPr b="1" sz="6000">
                <a:solidFill>
                  <a:schemeClr val="dk2"/>
                </a:solidFill>
              </a:defRPr>
            </a:lvl1pPr>
            <a:lvl2pPr lvl="1" rtl="0">
              <a:spcBef>
                <a:spcPts val="0"/>
              </a:spcBef>
              <a:spcAft>
                <a:spcPts val="0"/>
              </a:spcAft>
              <a:buClr>
                <a:schemeClr val="dk2"/>
              </a:buClr>
              <a:buSzPts val="6400"/>
              <a:buNone/>
              <a:defRPr b="1" sz="6400">
                <a:solidFill>
                  <a:schemeClr val="dk2"/>
                </a:solidFill>
              </a:defRPr>
            </a:lvl2pPr>
            <a:lvl3pPr lvl="2" rtl="0">
              <a:spcBef>
                <a:spcPts val="0"/>
              </a:spcBef>
              <a:spcAft>
                <a:spcPts val="0"/>
              </a:spcAft>
              <a:buClr>
                <a:schemeClr val="dk2"/>
              </a:buClr>
              <a:buSzPts val="6400"/>
              <a:buNone/>
              <a:defRPr b="1" sz="6400">
                <a:solidFill>
                  <a:schemeClr val="dk2"/>
                </a:solidFill>
              </a:defRPr>
            </a:lvl3pPr>
            <a:lvl4pPr lvl="3" rtl="0">
              <a:spcBef>
                <a:spcPts val="0"/>
              </a:spcBef>
              <a:spcAft>
                <a:spcPts val="0"/>
              </a:spcAft>
              <a:buClr>
                <a:schemeClr val="dk2"/>
              </a:buClr>
              <a:buSzPts val="6400"/>
              <a:buNone/>
              <a:defRPr b="1" sz="6400">
                <a:solidFill>
                  <a:schemeClr val="dk2"/>
                </a:solidFill>
              </a:defRPr>
            </a:lvl4pPr>
            <a:lvl5pPr lvl="4" rtl="0">
              <a:spcBef>
                <a:spcPts val="0"/>
              </a:spcBef>
              <a:spcAft>
                <a:spcPts val="0"/>
              </a:spcAft>
              <a:buClr>
                <a:schemeClr val="dk2"/>
              </a:buClr>
              <a:buSzPts val="6400"/>
              <a:buNone/>
              <a:defRPr b="1" sz="6400">
                <a:solidFill>
                  <a:schemeClr val="dk2"/>
                </a:solidFill>
              </a:defRPr>
            </a:lvl5pPr>
            <a:lvl6pPr lvl="5" rtl="0">
              <a:spcBef>
                <a:spcPts val="0"/>
              </a:spcBef>
              <a:spcAft>
                <a:spcPts val="0"/>
              </a:spcAft>
              <a:buClr>
                <a:schemeClr val="dk2"/>
              </a:buClr>
              <a:buSzPts val="6400"/>
              <a:buNone/>
              <a:defRPr b="1" sz="6400">
                <a:solidFill>
                  <a:schemeClr val="dk2"/>
                </a:solidFill>
              </a:defRPr>
            </a:lvl6pPr>
            <a:lvl7pPr lvl="6" rtl="0">
              <a:spcBef>
                <a:spcPts val="0"/>
              </a:spcBef>
              <a:spcAft>
                <a:spcPts val="0"/>
              </a:spcAft>
              <a:buClr>
                <a:schemeClr val="dk2"/>
              </a:buClr>
              <a:buSzPts val="6400"/>
              <a:buNone/>
              <a:defRPr b="1" sz="6400">
                <a:solidFill>
                  <a:schemeClr val="dk2"/>
                </a:solidFill>
              </a:defRPr>
            </a:lvl7pPr>
            <a:lvl8pPr lvl="7" rtl="0">
              <a:spcBef>
                <a:spcPts val="0"/>
              </a:spcBef>
              <a:spcAft>
                <a:spcPts val="0"/>
              </a:spcAft>
              <a:buClr>
                <a:schemeClr val="dk2"/>
              </a:buClr>
              <a:buSzPts val="6400"/>
              <a:buNone/>
              <a:defRPr b="1" sz="6400">
                <a:solidFill>
                  <a:schemeClr val="dk2"/>
                </a:solidFill>
              </a:defRPr>
            </a:lvl8pPr>
            <a:lvl9pPr lvl="8" rtl="0">
              <a:spcBef>
                <a:spcPts val="0"/>
              </a:spcBef>
              <a:spcAft>
                <a:spcPts val="0"/>
              </a:spcAft>
              <a:buClr>
                <a:schemeClr val="dk2"/>
              </a:buClr>
              <a:buSzPts val="6400"/>
              <a:buNone/>
              <a:defRPr b="1" sz="6400">
                <a:solidFill>
                  <a:schemeClr val="dk2"/>
                </a:solidFill>
              </a:defRPr>
            </a:lvl9pPr>
          </a:lstStyle>
          <a:p/>
        </p:txBody>
      </p:sp>
      <p:sp>
        <p:nvSpPr>
          <p:cNvPr id="190" name="Google Shape;190;p23"/>
          <p:cNvSpPr txBox="1"/>
          <p:nvPr>
            <p:ph idx="6" type="subTitle"/>
          </p:nvPr>
        </p:nvSpPr>
        <p:spPr>
          <a:xfrm>
            <a:off x="6470150" y="2276475"/>
            <a:ext cx="2334000" cy="1169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91" name="Google Shape;191;p23"/>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2" name="Shape 192"/>
        <p:cNvGrpSpPr/>
        <p:nvPr/>
      </p:nvGrpSpPr>
      <p:grpSpPr>
        <a:xfrm>
          <a:off x="0" y="0"/>
          <a:ext cx="0" cy="0"/>
          <a:chOff x="0" y="0"/>
          <a:chExt cx="0" cy="0"/>
        </a:xfrm>
      </p:grpSpPr>
      <p:sp>
        <p:nvSpPr>
          <p:cNvPr id="193" name="Google Shape;193;p24"/>
          <p:cNvSpPr txBox="1"/>
          <p:nvPr>
            <p:ph type="title"/>
          </p:nvPr>
        </p:nvSpPr>
        <p:spPr>
          <a:xfrm>
            <a:off x="267343" y="97753"/>
            <a:ext cx="7215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008DC1"/>
              </a:buClr>
              <a:buSzPts val="1400"/>
              <a:buFont typeface="Calibri"/>
              <a:buNone/>
              <a:defRPr b="1" i="0" sz="2600" u="none" cap="none" strike="noStrike">
                <a:solidFill>
                  <a:srgbClr val="008DC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94" name="Google Shape;194;p24"/>
          <p:cNvSpPr txBox="1"/>
          <p:nvPr>
            <p:ph idx="1" type="body"/>
          </p:nvPr>
        </p:nvSpPr>
        <p:spPr>
          <a:xfrm>
            <a:off x="267342" y="1080086"/>
            <a:ext cx="8498700" cy="36003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500"/>
              </a:spcBef>
              <a:spcAft>
                <a:spcPts val="0"/>
              </a:spcAft>
              <a:buClr>
                <a:schemeClr val="accent2"/>
              </a:buClr>
              <a:buSzPts val="2200"/>
              <a:buFont typeface="Arial"/>
              <a:buChar char="•"/>
              <a:defRPr b="0" i="0" sz="2200" u="none" cap="none" strike="noStrike">
                <a:solidFill>
                  <a:srgbClr val="404040"/>
                </a:solidFill>
                <a:latin typeface="Calibri"/>
                <a:ea typeface="Calibri"/>
                <a:cs typeface="Calibri"/>
                <a:sym typeface="Calibri"/>
              </a:defRPr>
            </a:lvl1pPr>
            <a:lvl2pPr indent="-355600" lvl="1" marL="914400" marR="0" rtl="0" algn="l">
              <a:lnSpc>
                <a:spcPct val="90000"/>
              </a:lnSpc>
              <a:spcBef>
                <a:spcPts val="500"/>
              </a:spcBef>
              <a:spcAft>
                <a:spcPts val="0"/>
              </a:spcAft>
              <a:buClr>
                <a:srgbClr val="69B445"/>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69B445"/>
              </a:buClr>
              <a:buSzPts val="1800"/>
              <a:buFont typeface="Arial"/>
              <a:buChar char="•"/>
              <a:defRPr b="0" i="0" sz="18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5" name="Google Shape;195;p24"/>
          <p:cNvSpPr txBox="1"/>
          <p:nvPr>
            <p:ph idx="12" type="sldNum"/>
          </p:nvPr>
        </p:nvSpPr>
        <p:spPr>
          <a:xfrm>
            <a:off x="154458" y="4811950"/>
            <a:ext cx="428700" cy="274500"/>
          </a:xfrm>
          <a:prstGeom prst="rect">
            <a:avLst/>
          </a:prstGeom>
          <a:noFill/>
          <a:ln>
            <a:noFill/>
          </a:ln>
        </p:spPr>
        <p:txBody>
          <a:bodyPr anchorCtr="0" anchor="ctr" bIns="0" lIns="91425" spcFirstLastPara="1" rIns="91425" wrap="square" tIns="0">
            <a:normAutofit/>
          </a:bodyPr>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0" lvl="1" marL="0" marR="0" rtl="0" algn="ctr">
              <a:spcBef>
                <a:spcPts val="0"/>
              </a:spcBef>
              <a:buNone/>
              <a:defRPr b="0" i="0" sz="1000" u="none" cap="none" strike="noStrike">
                <a:solidFill>
                  <a:srgbClr val="888888"/>
                </a:solidFill>
                <a:latin typeface="Calibri"/>
                <a:ea typeface="Calibri"/>
                <a:cs typeface="Calibri"/>
                <a:sym typeface="Calibri"/>
              </a:defRPr>
            </a:lvl2pPr>
            <a:lvl3pPr indent="0" lvl="2" marL="0" marR="0" rtl="0" algn="ctr">
              <a:spcBef>
                <a:spcPts val="0"/>
              </a:spcBef>
              <a:buNone/>
              <a:defRPr b="0" i="0" sz="1000" u="none" cap="none" strike="noStrike">
                <a:solidFill>
                  <a:srgbClr val="888888"/>
                </a:solidFill>
                <a:latin typeface="Calibri"/>
                <a:ea typeface="Calibri"/>
                <a:cs typeface="Calibri"/>
                <a:sym typeface="Calibri"/>
              </a:defRPr>
            </a:lvl3pPr>
            <a:lvl4pPr indent="0" lvl="3" marL="0" marR="0" rtl="0" algn="ctr">
              <a:spcBef>
                <a:spcPts val="0"/>
              </a:spcBef>
              <a:buNone/>
              <a:defRPr b="0" i="0" sz="1000" u="none" cap="none" strike="noStrike">
                <a:solidFill>
                  <a:srgbClr val="888888"/>
                </a:solidFill>
                <a:latin typeface="Calibri"/>
                <a:ea typeface="Calibri"/>
                <a:cs typeface="Calibri"/>
                <a:sym typeface="Calibri"/>
              </a:defRPr>
            </a:lvl4pPr>
            <a:lvl5pPr indent="0" lvl="4" marL="0" marR="0" rtl="0" algn="ctr">
              <a:spcBef>
                <a:spcPts val="0"/>
              </a:spcBef>
              <a:buNone/>
              <a:defRPr b="0" i="0" sz="1000" u="none" cap="none" strike="noStrike">
                <a:solidFill>
                  <a:srgbClr val="888888"/>
                </a:solidFill>
                <a:latin typeface="Calibri"/>
                <a:ea typeface="Calibri"/>
                <a:cs typeface="Calibri"/>
                <a:sym typeface="Calibri"/>
              </a:defRPr>
            </a:lvl5pPr>
            <a:lvl6pPr indent="0" lvl="5" marL="0" marR="0" rtl="0" algn="ctr">
              <a:spcBef>
                <a:spcPts val="0"/>
              </a:spcBef>
              <a:buNone/>
              <a:defRPr b="0" i="0" sz="1000" u="none" cap="none" strike="noStrike">
                <a:solidFill>
                  <a:srgbClr val="888888"/>
                </a:solidFill>
                <a:latin typeface="Calibri"/>
                <a:ea typeface="Calibri"/>
                <a:cs typeface="Calibri"/>
                <a:sym typeface="Calibri"/>
              </a:defRPr>
            </a:lvl6pPr>
            <a:lvl7pPr indent="0" lvl="6" marL="0" marR="0" rtl="0" algn="ctr">
              <a:spcBef>
                <a:spcPts val="0"/>
              </a:spcBef>
              <a:buNone/>
              <a:defRPr b="0" i="0" sz="1000" u="none" cap="none" strike="noStrike">
                <a:solidFill>
                  <a:srgbClr val="888888"/>
                </a:solidFill>
                <a:latin typeface="Calibri"/>
                <a:ea typeface="Calibri"/>
                <a:cs typeface="Calibri"/>
                <a:sym typeface="Calibri"/>
              </a:defRPr>
            </a:lvl7pPr>
            <a:lvl8pPr indent="0" lvl="7" marL="0" marR="0" rtl="0" algn="ctr">
              <a:spcBef>
                <a:spcPts val="0"/>
              </a:spcBef>
              <a:buNone/>
              <a:defRPr b="0" i="0" sz="1000" u="none" cap="none" strike="noStrike">
                <a:solidFill>
                  <a:srgbClr val="888888"/>
                </a:solidFill>
                <a:latin typeface="Calibri"/>
                <a:ea typeface="Calibri"/>
                <a:cs typeface="Calibri"/>
                <a:sym typeface="Calibri"/>
              </a:defRPr>
            </a:lvl8pPr>
            <a:lvl9pPr indent="0" lvl="8" marL="0" marR="0" rtl="0" algn="ctr">
              <a:spcBef>
                <a:spcPts val="0"/>
              </a:spcBef>
              <a:buNone/>
              <a:defRPr b="0" i="0" sz="10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Section" type="secHead">
  <p:cSld name="SECTION_HEADER">
    <p:bg>
      <p:bgPr>
        <a:solidFill>
          <a:srgbClr val="018BFF"/>
        </a:solidFill>
      </p:bgPr>
    </p:bg>
    <p:spTree>
      <p:nvGrpSpPr>
        <p:cNvPr id="21" name="Shape 21"/>
        <p:cNvGrpSpPr/>
        <p:nvPr/>
      </p:nvGrpSpPr>
      <p:grpSpPr>
        <a:xfrm>
          <a:off x="0" y="0"/>
          <a:ext cx="0" cy="0"/>
          <a:chOff x="0" y="0"/>
          <a:chExt cx="0" cy="0"/>
        </a:xfrm>
      </p:grpSpPr>
      <p:sp>
        <p:nvSpPr>
          <p:cNvPr id="22" name="Google Shape;22;p4"/>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23" name="Google Shape;23;p4"/>
          <p:cNvPicPr preferRelativeResize="0"/>
          <p:nvPr/>
        </p:nvPicPr>
        <p:blipFill rotWithShape="1">
          <a:blip r:embed="rId2">
            <a:alphaModFix/>
          </a:blip>
          <a:srcRect b="0" l="0" r="21377" t="0"/>
          <a:stretch/>
        </p:blipFill>
        <p:spPr>
          <a:xfrm>
            <a:off x="3539825" y="-955975"/>
            <a:ext cx="5604174" cy="7128174"/>
          </a:xfrm>
          <a:prstGeom prst="rect">
            <a:avLst/>
          </a:prstGeom>
          <a:noFill/>
          <a:ln>
            <a:noFill/>
          </a:ln>
        </p:spPr>
      </p:pic>
      <p:sp>
        <p:nvSpPr>
          <p:cNvPr id="24" name="Google Shape;24;p4"/>
          <p:cNvSpPr txBox="1"/>
          <p:nvPr>
            <p:ph type="title"/>
          </p:nvPr>
        </p:nvSpPr>
        <p:spPr>
          <a:xfrm>
            <a:off x="682650" y="1097280"/>
            <a:ext cx="7425300" cy="15360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Clr>
                <a:srgbClr val="FFFFFF"/>
              </a:buClr>
              <a:buSzPts val="3600"/>
              <a:buNone/>
              <a:defRPr b="1" sz="3600">
                <a:solidFill>
                  <a:srgbClr val="FFFFFF"/>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 name="Google Shape;25;p4"/>
          <p:cNvSpPr txBox="1"/>
          <p:nvPr>
            <p:ph idx="1" type="subTitle"/>
          </p:nvPr>
        </p:nvSpPr>
        <p:spPr>
          <a:xfrm>
            <a:off x="664700" y="3134825"/>
            <a:ext cx="4760700" cy="925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1600"/>
              <a:buNone/>
              <a:defRPr sz="16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26" name="Google Shape;26;p4"/>
          <p:cNvSpPr txBox="1"/>
          <p:nvPr/>
        </p:nvSpPr>
        <p:spPr>
          <a:xfrm>
            <a:off x="678050" y="4774132"/>
            <a:ext cx="7531500" cy="30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solidFill>
                  <a:schemeClr val="lt1"/>
                </a:solidFill>
              </a:rPr>
              <a:t>© </a:t>
            </a:r>
            <a:r>
              <a:rPr lang="en" sz="700">
                <a:solidFill>
                  <a:schemeClr val="lt1"/>
                </a:solidFill>
              </a:rPr>
              <a:t>2022 Neo4j, Inc. All rights reserved.</a:t>
            </a:r>
            <a:endParaRPr sz="700">
              <a:solidFill>
                <a:schemeClr val="lt1"/>
              </a:solidFill>
            </a:endParaRPr>
          </a:p>
        </p:txBody>
      </p:sp>
      <p:pic>
        <p:nvPicPr>
          <p:cNvPr id="27" name="Google Shape;27;p4"/>
          <p:cNvPicPr preferRelativeResize="0"/>
          <p:nvPr/>
        </p:nvPicPr>
        <p:blipFill>
          <a:blip r:embed="rId3">
            <a:alphaModFix/>
          </a:blip>
          <a:stretch>
            <a:fillRect/>
          </a:stretch>
        </p:blipFill>
        <p:spPr>
          <a:xfrm>
            <a:off x="8447450" y="4830388"/>
            <a:ext cx="548641" cy="20581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Thirds - Bullets" type="tx">
  <p:cSld name="TITLE_AND_BODY">
    <p:spTree>
      <p:nvGrpSpPr>
        <p:cNvPr id="28" name="Shape 28"/>
        <p:cNvGrpSpPr/>
        <p:nvPr/>
      </p:nvGrpSpPr>
      <p:grpSpPr>
        <a:xfrm>
          <a:off x="0" y="0"/>
          <a:ext cx="0" cy="0"/>
          <a:chOff x="0" y="0"/>
          <a:chExt cx="0" cy="0"/>
        </a:xfrm>
      </p:grpSpPr>
      <p:sp>
        <p:nvSpPr>
          <p:cNvPr id="29" name="Google Shape;29;p5"/>
          <p:cNvSpPr/>
          <p:nvPr/>
        </p:nvSpPr>
        <p:spPr>
          <a:xfrm>
            <a:off x="25" y="-25"/>
            <a:ext cx="3045000" cy="51435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31" name="Google Shape;31;p5"/>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32" name="Google Shape;32;p5"/>
          <p:cNvSpPr txBox="1"/>
          <p:nvPr>
            <p:ph type="title"/>
          </p:nvPr>
        </p:nvSpPr>
        <p:spPr>
          <a:xfrm>
            <a:off x="3500600" y="368825"/>
            <a:ext cx="52245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3" name="Google Shape;33;p5"/>
          <p:cNvSpPr txBox="1"/>
          <p:nvPr/>
        </p:nvSpPr>
        <p:spPr>
          <a:xfrm>
            <a:off x="678050" y="4774132"/>
            <a:ext cx="7531500" cy="30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solidFill>
                  <a:schemeClr val="lt1"/>
                </a:solidFill>
              </a:rPr>
              <a:t>© </a:t>
            </a:r>
            <a:r>
              <a:rPr lang="en" sz="700">
                <a:solidFill>
                  <a:schemeClr val="lt1"/>
                </a:solidFill>
              </a:rPr>
              <a:t>2022 Neo4j, Inc. All rights reserved.</a:t>
            </a:r>
            <a:endParaRPr sz="700">
              <a:solidFill>
                <a:schemeClr val="lt1"/>
              </a:solidFill>
              <a:latin typeface="Nunito Sans"/>
              <a:ea typeface="Nunito Sans"/>
              <a:cs typeface="Nunito Sans"/>
              <a:sym typeface="Nunito Sans"/>
            </a:endParaRPr>
          </a:p>
        </p:txBody>
      </p:sp>
      <p:sp>
        <p:nvSpPr>
          <p:cNvPr id="34" name="Google Shape;34;p5"/>
          <p:cNvSpPr txBox="1"/>
          <p:nvPr>
            <p:ph idx="1" type="body"/>
          </p:nvPr>
        </p:nvSpPr>
        <p:spPr>
          <a:xfrm>
            <a:off x="3500600" y="1068425"/>
            <a:ext cx="53037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35" name="Google Shape;35;p5"/>
          <p:cNvSpPr txBox="1"/>
          <p:nvPr>
            <p:ph idx="2" type="body"/>
          </p:nvPr>
        </p:nvSpPr>
        <p:spPr>
          <a:xfrm>
            <a:off x="390475" y="530207"/>
            <a:ext cx="2264100" cy="4179900"/>
          </a:xfrm>
          <a:prstGeom prst="rect">
            <a:avLst/>
          </a:prstGeom>
          <a:noFill/>
          <a:ln>
            <a:noFill/>
          </a:ln>
        </p:spPr>
        <p:txBody>
          <a:bodyPr anchorCtr="0" anchor="t" bIns="91425" lIns="91425" spcFirstLastPara="1" rIns="91425" wrap="square" tIns="0">
            <a:normAutofit/>
          </a:bodyPr>
          <a:lstStyle>
            <a:lvl1pPr indent="-342900" lvl="0" marL="457200" rtl="0">
              <a:lnSpc>
                <a:spcPct val="100000"/>
              </a:lnSpc>
              <a:spcBef>
                <a:spcPts val="0"/>
              </a:spcBef>
              <a:spcAft>
                <a:spcPts val="0"/>
              </a:spcAft>
              <a:buClr>
                <a:srgbClr val="FFFFFF"/>
              </a:buClr>
              <a:buSzPts val="1800"/>
              <a:buChar char="•"/>
              <a:defRPr sz="1800">
                <a:solidFill>
                  <a:srgbClr val="FFFFFF"/>
                </a:solidFill>
              </a:defRPr>
            </a:lvl1pPr>
            <a:lvl2pPr indent="-330200" lvl="1" marL="914400" rtl="0">
              <a:lnSpc>
                <a:spcPct val="100000"/>
              </a:lnSpc>
              <a:spcBef>
                <a:spcPts val="0"/>
              </a:spcBef>
              <a:spcAft>
                <a:spcPts val="0"/>
              </a:spcAft>
              <a:buClr>
                <a:srgbClr val="FFFFFF"/>
              </a:buClr>
              <a:buSzPts val="1600"/>
              <a:buChar char="◦"/>
              <a:defRPr sz="1600">
                <a:solidFill>
                  <a:srgbClr val="FFFFFF"/>
                </a:solidFill>
              </a:defRPr>
            </a:lvl2pPr>
            <a:lvl3pPr indent="-317500" lvl="2" marL="1371600" rtl="0">
              <a:lnSpc>
                <a:spcPct val="100000"/>
              </a:lnSpc>
              <a:spcBef>
                <a:spcPts val="0"/>
              </a:spcBef>
              <a:spcAft>
                <a:spcPts val="0"/>
              </a:spcAft>
              <a:buClr>
                <a:srgbClr val="FFFFFF"/>
              </a:buClr>
              <a:buSzPts val="1400"/>
              <a:buChar char="•"/>
              <a:defRPr>
                <a:solidFill>
                  <a:srgbClr val="FFFFFF"/>
                </a:solidFill>
              </a:defRPr>
            </a:lvl3pPr>
            <a:lvl4pPr indent="-311150" lvl="3" marL="1828800" rtl="0">
              <a:lnSpc>
                <a:spcPct val="100000"/>
              </a:lnSpc>
              <a:spcBef>
                <a:spcPts val="0"/>
              </a:spcBef>
              <a:spcAft>
                <a:spcPts val="0"/>
              </a:spcAft>
              <a:buClr>
                <a:srgbClr val="FFFFFF"/>
              </a:buClr>
              <a:buSzPts val="1300"/>
              <a:buChar char="◦"/>
              <a:defRPr sz="1300">
                <a:solidFill>
                  <a:srgbClr val="FFFFFF"/>
                </a:solidFill>
              </a:defRPr>
            </a:lvl4pPr>
            <a:lvl5pPr indent="-304800" lvl="4" marL="2286000" rtl="0">
              <a:lnSpc>
                <a:spcPct val="100000"/>
              </a:lnSpc>
              <a:spcBef>
                <a:spcPts val="0"/>
              </a:spcBef>
              <a:spcAft>
                <a:spcPts val="0"/>
              </a:spcAft>
              <a:buClr>
                <a:srgbClr val="FFFFFF"/>
              </a:buClr>
              <a:buSzPts val="1200"/>
              <a:buChar char="•"/>
              <a:defRPr sz="1200">
                <a:solidFill>
                  <a:srgbClr val="FFFFFF"/>
                </a:solidFill>
              </a:defRPr>
            </a:lvl5pPr>
            <a:lvl6pPr indent="-298450" lvl="5" marL="2743200" rtl="0">
              <a:lnSpc>
                <a:spcPct val="100000"/>
              </a:lnSpc>
              <a:spcBef>
                <a:spcPts val="0"/>
              </a:spcBef>
              <a:spcAft>
                <a:spcPts val="0"/>
              </a:spcAft>
              <a:buClr>
                <a:srgbClr val="FFFFFF"/>
              </a:buClr>
              <a:buSzPts val="1100"/>
              <a:buChar char="◦"/>
              <a:defRPr sz="1100">
                <a:solidFill>
                  <a:srgbClr val="FFFFFF"/>
                </a:solidFill>
              </a:defRPr>
            </a:lvl6pPr>
            <a:lvl7pPr indent="-298450" lvl="6" marL="3200400" rtl="0">
              <a:lnSpc>
                <a:spcPct val="100000"/>
              </a:lnSpc>
              <a:spcBef>
                <a:spcPts val="0"/>
              </a:spcBef>
              <a:spcAft>
                <a:spcPts val="0"/>
              </a:spcAft>
              <a:buClr>
                <a:srgbClr val="FFFFFF"/>
              </a:buClr>
              <a:buSzPts val="1100"/>
              <a:buChar char="•"/>
              <a:defRPr sz="1100">
                <a:solidFill>
                  <a:srgbClr val="FFFFFF"/>
                </a:solidFill>
              </a:defRPr>
            </a:lvl7pPr>
            <a:lvl8pPr indent="-298450" lvl="7" marL="3657600" rtl="0">
              <a:lnSpc>
                <a:spcPct val="100000"/>
              </a:lnSpc>
              <a:spcBef>
                <a:spcPts val="0"/>
              </a:spcBef>
              <a:spcAft>
                <a:spcPts val="0"/>
              </a:spcAft>
              <a:buClr>
                <a:srgbClr val="FFFFFF"/>
              </a:buClr>
              <a:buSzPts val="1100"/>
              <a:buChar char="◦"/>
              <a:defRPr sz="1100">
                <a:solidFill>
                  <a:srgbClr val="FFFFFF"/>
                </a:solidFill>
              </a:defRPr>
            </a:lvl8pPr>
            <a:lvl9pPr indent="-298450" lvl="8" marL="4114800" rtl="0">
              <a:lnSpc>
                <a:spcPct val="100000"/>
              </a:lnSpc>
              <a:spcBef>
                <a:spcPts val="0"/>
              </a:spcBef>
              <a:spcAft>
                <a:spcPts val="0"/>
              </a:spcAft>
              <a:buClr>
                <a:srgbClr val="FFFFFF"/>
              </a:buClr>
              <a:buSzPts val="1100"/>
              <a:buChar char="•"/>
              <a:defRPr sz="1100">
                <a:solidFill>
                  <a:srgbClr val="FFFFFF"/>
                </a:solidFill>
              </a:defRPr>
            </a:lvl9pPr>
          </a:lstStyle>
          <a:p/>
        </p:txBody>
      </p:sp>
      <p:pic>
        <p:nvPicPr>
          <p:cNvPr id="36" name="Google Shape;36;p5"/>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Thirds - Stats" type="twoColTx">
  <p:cSld name="TITLE_AND_TWO_COLUMNS">
    <p:spTree>
      <p:nvGrpSpPr>
        <p:cNvPr id="37"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39" name="Google Shape;39;p6"/>
          <p:cNvSpPr/>
          <p:nvPr/>
        </p:nvSpPr>
        <p:spPr>
          <a:xfrm>
            <a:off x="25" y="-25"/>
            <a:ext cx="3045000" cy="51435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41" name="Google Shape;41;p6"/>
          <p:cNvSpPr txBox="1"/>
          <p:nvPr>
            <p:ph type="title"/>
          </p:nvPr>
        </p:nvSpPr>
        <p:spPr>
          <a:xfrm>
            <a:off x="3500600" y="368825"/>
            <a:ext cx="52245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2" name="Google Shape;42;p6"/>
          <p:cNvSpPr txBox="1"/>
          <p:nvPr>
            <p:ph idx="1" type="body"/>
          </p:nvPr>
        </p:nvSpPr>
        <p:spPr>
          <a:xfrm>
            <a:off x="3500600" y="1068425"/>
            <a:ext cx="53037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43" name="Google Shape;43;p6"/>
          <p:cNvSpPr txBox="1"/>
          <p:nvPr>
            <p:ph idx="2" type="body"/>
          </p:nvPr>
        </p:nvSpPr>
        <p:spPr>
          <a:xfrm>
            <a:off x="390475" y="1289101"/>
            <a:ext cx="2264100" cy="3183300"/>
          </a:xfrm>
          <a:prstGeom prst="rect">
            <a:avLst/>
          </a:prstGeom>
          <a:noFill/>
          <a:ln>
            <a:noFill/>
          </a:ln>
        </p:spPr>
        <p:txBody>
          <a:bodyPr anchorCtr="0" anchor="t" bIns="91425" lIns="91425" spcFirstLastPara="1" rIns="91425" wrap="square" tIns="0">
            <a:normAutofit/>
          </a:bodyPr>
          <a:lstStyle>
            <a:lvl1pPr indent="-342900" lvl="0" marL="457200" rtl="0">
              <a:lnSpc>
                <a:spcPct val="100000"/>
              </a:lnSpc>
              <a:spcBef>
                <a:spcPts val="0"/>
              </a:spcBef>
              <a:spcAft>
                <a:spcPts val="0"/>
              </a:spcAft>
              <a:buClr>
                <a:srgbClr val="FFFFFF"/>
              </a:buClr>
              <a:buSzPts val="1800"/>
              <a:buChar char="•"/>
              <a:defRPr sz="1800">
                <a:solidFill>
                  <a:srgbClr val="FFFFFF"/>
                </a:solidFill>
              </a:defRPr>
            </a:lvl1pPr>
            <a:lvl2pPr indent="-330200" lvl="1" marL="914400" rtl="0">
              <a:lnSpc>
                <a:spcPct val="100000"/>
              </a:lnSpc>
              <a:spcBef>
                <a:spcPts val="0"/>
              </a:spcBef>
              <a:spcAft>
                <a:spcPts val="0"/>
              </a:spcAft>
              <a:buClr>
                <a:srgbClr val="FFFFFF"/>
              </a:buClr>
              <a:buSzPts val="1600"/>
              <a:buChar char="◦"/>
              <a:defRPr sz="1600">
                <a:solidFill>
                  <a:srgbClr val="FFFFFF"/>
                </a:solidFill>
              </a:defRPr>
            </a:lvl2pPr>
            <a:lvl3pPr indent="-317500" lvl="2" marL="1371600" rtl="0">
              <a:lnSpc>
                <a:spcPct val="100000"/>
              </a:lnSpc>
              <a:spcBef>
                <a:spcPts val="0"/>
              </a:spcBef>
              <a:spcAft>
                <a:spcPts val="0"/>
              </a:spcAft>
              <a:buClr>
                <a:srgbClr val="FFFFFF"/>
              </a:buClr>
              <a:buSzPts val="1400"/>
              <a:buChar char="•"/>
              <a:defRPr>
                <a:solidFill>
                  <a:srgbClr val="FFFFFF"/>
                </a:solidFill>
              </a:defRPr>
            </a:lvl3pPr>
            <a:lvl4pPr indent="-311150" lvl="3" marL="1828800" rtl="0">
              <a:lnSpc>
                <a:spcPct val="100000"/>
              </a:lnSpc>
              <a:spcBef>
                <a:spcPts val="0"/>
              </a:spcBef>
              <a:spcAft>
                <a:spcPts val="0"/>
              </a:spcAft>
              <a:buClr>
                <a:srgbClr val="FFFFFF"/>
              </a:buClr>
              <a:buSzPts val="1300"/>
              <a:buChar char="◦"/>
              <a:defRPr sz="1300">
                <a:solidFill>
                  <a:srgbClr val="FFFFFF"/>
                </a:solidFill>
              </a:defRPr>
            </a:lvl4pPr>
            <a:lvl5pPr indent="-304800" lvl="4" marL="2286000" rtl="0">
              <a:lnSpc>
                <a:spcPct val="100000"/>
              </a:lnSpc>
              <a:spcBef>
                <a:spcPts val="0"/>
              </a:spcBef>
              <a:spcAft>
                <a:spcPts val="0"/>
              </a:spcAft>
              <a:buClr>
                <a:srgbClr val="FFFFFF"/>
              </a:buClr>
              <a:buSzPts val="1200"/>
              <a:buChar char="•"/>
              <a:defRPr sz="1200">
                <a:solidFill>
                  <a:srgbClr val="FFFFFF"/>
                </a:solidFill>
              </a:defRPr>
            </a:lvl5pPr>
            <a:lvl6pPr indent="-298450" lvl="5" marL="2743200" rtl="0">
              <a:lnSpc>
                <a:spcPct val="100000"/>
              </a:lnSpc>
              <a:spcBef>
                <a:spcPts val="0"/>
              </a:spcBef>
              <a:spcAft>
                <a:spcPts val="0"/>
              </a:spcAft>
              <a:buClr>
                <a:srgbClr val="FFFFFF"/>
              </a:buClr>
              <a:buSzPts val="1100"/>
              <a:buChar char="◦"/>
              <a:defRPr sz="1100">
                <a:solidFill>
                  <a:srgbClr val="FFFFFF"/>
                </a:solidFill>
              </a:defRPr>
            </a:lvl6pPr>
            <a:lvl7pPr indent="-298450" lvl="6" marL="3200400" rtl="0">
              <a:lnSpc>
                <a:spcPct val="100000"/>
              </a:lnSpc>
              <a:spcBef>
                <a:spcPts val="0"/>
              </a:spcBef>
              <a:spcAft>
                <a:spcPts val="0"/>
              </a:spcAft>
              <a:buClr>
                <a:srgbClr val="FFFFFF"/>
              </a:buClr>
              <a:buSzPts val="1100"/>
              <a:buChar char="•"/>
              <a:defRPr sz="1100">
                <a:solidFill>
                  <a:srgbClr val="FFFFFF"/>
                </a:solidFill>
              </a:defRPr>
            </a:lvl7pPr>
            <a:lvl8pPr indent="-298450" lvl="7" marL="3657600" rtl="0">
              <a:lnSpc>
                <a:spcPct val="100000"/>
              </a:lnSpc>
              <a:spcBef>
                <a:spcPts val="0"/>
              </a:spcBef>
              <a:spcAft>
                <a:spcPts val="0"/>
              </a:spcAft>
              <a:buClr>
                <a:srgbClr val="FFFFFF"/>
              </a:buClr>
              <a:buSzPts val="1100"/>
              <a:buChar char="◦"/>
              <a:defRPr sz="1100">
                <a:solidFill>
                  <a:srgbClr val="FFFFFF"/>
                </a:solidFill>
              </a:defRPr>
            </a:lvl8pPr>
            <a:lvl9pPr indent="-298450" lvl="8" marL="4114800" rtl="0">
              <a:lnSpc>
                <a:spcPct val="100000"/>
              </a:lnSpc>
              <a:spcBef>
                <a:spcPts val="0"/>
              </a:spcBef>
              <a:spcAft>
                <a:spcPts val="0"/>
              </a:spcAft>
              <a:buClr>
                <a:srgbClr val="FFFFFF"/>
              </a:buClr>
              <a:buSzPts val="1100"/>
              <a:buChar char="•"/>
              <a:defRPr sz="1100">
                <a:solidFill>
                  <a:srgbClr val="FFFFFF"/>
                </a:solidFill>
              </a:defRPr>
            </a:lvl9pPr>
          </a:lstStyle>
          <a:p/>
        </p:txBody>
      </p:sp>
      <p:sp>
        <p:nvSpPr>
          <p:cNvPr id="44" name="Google Shape;44;p6"/>
          <p:cNvSpPr txBox="1"/>
          <p:nvPr>
            <p:ph idx="3" type="title"/>
          </p:nvPr>
        </p:nvSpPr>
        <p:spPr>
          <a:xfrm>
            <a:off x="377250" y="332643"/>
            <a:ext cx="2264100" cy="11088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rgbClr val="FFFFFF"/>
              </a:buClr>
              <a:buSzPts val="6200"/>
              <a:buNone/>
              <a:defRPr b="1" sz="6200">
                <a:solidFill>
                  <a:srgbClr val="FFFFFF"/>
                </a:solidFill>
              </a:defRPr>
            </a:lvl1pPr>
            <a:lvl2pPr lvl="1">
              <a:spcBef>
                <a:spcPts val="0"/>
              </a:spcBef>
              <a:spcAft>
                <a:spcPts val="0"/>
              </a:spcAft>
              <a:buClr>
                <a:srgbClr val="FFFFFF"/>
              </a:buClr>
              <a:buSzPts val="6200"/>
              <a:buNone/>
              <a:defRPr b="1" sz="6200">
                <a:solidFill>
                  <a:srgbClr val="FFFFFF"/>
                </a:solidFill>
              </a:defRPr>
            </a:lvl2pPr>
            <a:lvl3pPr lvl="2">
              <a:spcBef>
                <a:spcPts val="0"/>
              </a:spcBef>
              <a:spcAft>
                <a:spcPts val="0"/>
              </a:spcAft>
              <a:buClr>
                <a:srgbClr val="FFFFFF"/>
              </a:buClr>
              <a:buSzPts val="6200"/>
              <a:buNone/>
              <a:defRPr b="1" sz="6200">
                <a:solidFill>
                  <a:srgbClr val="FFFFFF"/>
                </a:solidFill>
              </a:defRPr>
            </a:lvl3pPr>
            <a:lvl4pPr lvl="3">
              <a:spcBef>
                <a:spcPts val="0"/>
              </a:spcBef>
              <a:spcAft>
                <a:spcPts val="0"/>
              </a:spcAft>
              <a:buClr>
                <a:srgbClr val="FFFFFF"/>
              </a:buClr>
              <a:buSzPts val="6200"/>
              <a:buNone/>
              <a:defRPr b="1" sz="6200">
                <a:solidFill>
                  <a:srgbClr val="FFFFFF"/>
                </a:solidFill>
              </a:defRPr>
            </a:lvl4pPr>
            <a:lvl5pPr lvl="4">
              <a:spcBef>
                <a:spcPts val="0"/>
              </a:spcBef>
              <a:spcAft>
                <a:spcPts val="0"/>
              </a:spcAft>
              <a:buClr>
                <a:srgbClr val="FFFFFF"/>
              </a:buClr>
              <a:buSzPts val="6200"/>
              <a:buNone/>
              <a:defRPr b="1" sz="6200">
                <a:solidFill>
                  <a:srgbClr val="FFFFFF"/>
                </a:solidFill>
              </a:defRPr>
            </a:lvl5pPr>
            <a:lvl6pPr lvl="5">
              <a:spcBef>
                <a:spcPts val="0"/>
              </a:spcBef>
              <a:spcAft>
                <a:spcPts val="0"/>
              </a:spcAft>
              <a:buClr>
                <a:srgbClr val="FFFFFF"/>
              </a:buClr>
              <a:buSzPts val="6200"/>
              <a:buNone/>
              <a:defRPr b="1" sz="6200">
                <a:solidFill>
                  <a:srgbClr val="FFFFFF"/>
                </a:solidFill>
              </a:defRPr>
            </a:lvl6pPr>
            <a:lvl7pPr lvl="6">
              <a:spcBef>
                <a:spcPts val="0"/>
              </a:spcBef>
              <a:spcAft>
                <a:spcPts val="0"/>
              </a:spcAft>
              <a:buClr>
                <a:srgbClr val="FFFFFF"/>
              </a:buClr>
              <a:buSzPts val="6200"/>
              <a:buNone/>
              <a:defRPr b="1" sz="6200">
                <a:solidFill>
                  <a:srgbClr val="FFFFFF"/>
                </a:solidFill>
              </a:defRPr>
            </a:lvl7pPr>
            <a:lvl8pPr lvl="7">
              <a:spcBef>
                <a:spcPts val="0"/>
              </a:spcBef>
              <a:spcAft>
                <a:spcPts val="0"/>
              </a:spcAft>
              <a:buClr>
                <a:srgbClr val="FFFFFF"/>
              </a:buClr>
              <a:buSzPts val="6200"/>
              <a:buNone/>
              <a:defRPr b="1" sz="6200">
                <a:solidFill>
                  <a:srgbClr val="FFFFFF"/>
                </a:solidFill>
              </a:defRPr>
            </a:lvl8pPr>
            <a:lvl9pPr lvl="8">
              <a:spcBef>
                <a:spcPts val="0"/>
              </a:spcBef>
              <a:spcAft>
                <a:spcPts val="0"/>
              </a:spcAft>
              <a:buClr>
                <a:srgbClr val="FFFFFF"/>
              </a:buClr>
              <a:buSzPts val="6200"/>
              <a:buNone/>
              <a:defRPr b="1" sz="6200">
                <a:solidFill>
                  <a:srgbClr val="FFFFFF"/>
                </a:solidFill>
              </a:defRPr>
            </a:lvl9pPr>
          </a:lstStyle>
          <a:p/>
        </p:txBody>
      </p:sp>
      <p:pic>
        <p:nvPicPr>
          <p:cNvPr id="45" name="Google Shape;45;p6"/>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itleOnly">
  <p:cSld name="TITLE_ONLY">
    <p:spTree>
      <p:nvGrpSpPr>
        <p:cNvPr id="46" name="Shape 46"/>
        <p:cNvGrpSpPr/>
        <p:nvPr/>
      </p:nvGrpSpPr>
      <p:grpSpPr>
        <a:xfrm>
          <a:off x="0" y="0"/>
          <a:ext cx="0" cy="0"/>
          <a:chOff x="0" y="0"/>
          <a:chExt cx="0" cy="0"/>
        </a:xfrm>
      </p:grpSpPr>
      <p:sp>
        <p:nvSpPr>
          <p:cNvPr id="47" name="Google Shape;47;p7"/>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nvSpPr>
        <p:spPr>
          <a:xfrm>
            <a:off x="356075" y="377125"/>
            <a:ext cx="237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Roboto Mono Medium"/>
              <a:ea typeface="Roboto Mono Medium"/>
              <a:cs typeface="Roboto Mono Medium"/>
              <a:sym typeface="Roboto Mono Medium"/>
            </a:endParaRPr>
          </a:p>
        </p:txBody>
      </p:sp>
      <p:sp>
        <p:nvSpPr>
          <p:cNvPr id="49" name="Google Shape;49;p7"/>
          <p:cNvSpPr txBox="1"/>
          <p:nvPr>
            <p:ph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7"/>
          <p:cNvSpPr txBox="1"/>
          <p:nvPr>
            <p:ph idx="1" type="body"/>
          </p:nvPr>
        </p:nvSpPr>
        <p:spPr>
          <a:xfrm>
            <a:off x="4967450" y="1068425"/>
            <a:ext cx="38367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51" name="Google Shape;51;p7"/>
          <p:cNvSpPr txBox="1"/>
          <p:nvPr>
            <p:ph idx="2" type="body"/>
          </p:nvPr>
        </p:nvSpPr>
        <p:spPr>
          <a:xfrm>
            <a:off x="678050" y="1068425"/>
            <a:ext cx="38367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52" name="Google Shape;52;p7"/>
          <p:cNvSpPr/>
          <p:nvPr/>
        </p:nvSpPr>
        <p:spPr>
          <a:xfrm>
            <a:off x="25" y="-25"/>
            <a:ext cx="348600" cy="51435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idx="3" type="sldNum"/>
          </p:nvPr>
        </p:nvSpPr>
        <p:spPr>
          <a:xfrm>
            <a:off x="28" y="4736507"/>
            <a:ext cx="348600" cy="3936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ONLY_1">
    <p:spTree>
      <p:nvGrpSpPr>
        <p:cNvPr id="55" name="Shape 55"/>
        <p:cNvGrpSpPr/>
        <p:nvPr/>
      </p:nvGrpSpPr>
      <p:grpSpPr>
        <a:xfrm>
          <a:off x="0" y="0"/>
          <a:ext cx="0" cy="0"/>
          <a:chOff x="0" y="0"/>
          <a:chExt cx="0" cy="0"/>
        </a:xfrm>
      </p:grpSpPr>
      <p:sp>
        <p:nvSpPr>
          <p:cNvPr id="56" name="Google Shape;56;p8"/>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7" name="Google Shape;57;p8"/>
          <p:cNvSpPr txBox="1"/>
          <p:nvPr/>
        </p:nvSpPr>
        <p:spPr>
          <a:xfrm>
            <a:off x="356075" y="377125"/>
            <a:ext cx="237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Roboto Mono Medium"/>
              <a:ea typeface="Roboto Mono Medium"/>
              <a:cs typeface="Roboto Mono Medium"/>
              <a:sym typeface="Roboto Mono Medium"/>
            </a:endParaRPr>
          </a:p>
        </p:txBody>
      </p:sp>
      <p:sp>
        <p:nvSpPr>
          <p:cNvPr id="58" name="Google Shape;58;p8"/>
          <p:cNvSpPr txBox="1"/>
          <p:nvPr>
            <p:ph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9" name="Google Shape;59;p8"/>
          <p:cNvSpPr txBox="1"/>
          <p:nvPr>
            <p:ph idx="1" type="body"/>
          </p:nvPr>
        </p:nvSpPr>
        <p:spPr>
          <a:xfrm>
            <a:off x="4967450" y="1068425"/>
            <a:ext cx="38367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60" name="Google Shape;60;p8"/>
          <p:cNvSpPr txBox="1"/>
          <p:nvPr>
            <p:ph idx="2" type="body"/>
          </p:nvPr>
        </p:nvSpPr>
        <p:spPr>
          <a:xfrm>
            <a:off x="678050" y="1068425"/>
            <a:ext cx="3836700" cy="34803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SzPts val="1800"/>
              <a:buChar char="•"/>
              <a:defRPr sz="1800"/>
            </a:lvl1pPr>
            <a:lvl2pPr indent="-330200" lvl="1" marL="914400" rtl="0">
              <a:lnSpc>
                <a:spcPct val="115000"/>
              </a:lnSpc>
              <a:spcBef>
                <a:spcPts val="0"/>
              </a:spcBef>
              <a:spcAft>
                <a:spcPts val="0"/>
              </a:spcAft>
              <a:buSzPts val="1600"/>
              <a:buChar char="◦"/>
              <a:defRPr sz="1600"/>
            </a:lvl2pPr>
            <a:lvl3pPr indent="-317500" lvl="2" marL="1371600" rtl="0">
              <a:lnSpc>
                <a:spcPct val="115000"/>
              </a:lnSpc>
              <a:spcBef>
                <a:spcPts val="0"/>
              </a:spcBef>
              <a:spcAft>
                <a:spcPts val="0"/>
              </a:spcAft>
              <a:buSzPts val="1400"/>
              <a:buChar char="•"/>
              <a:defRPr/>
            </a:lvl3pPr>
            <a:lvl4pPr indent="-311150" lvl="3" marL="1828800" rtl="0">
              <a:lnSpc>
                <a:spcPct val="115000"/>
              </a:lnSpc>
              <a:spcBef>
                <a:spcPts val="0"/>
              </a:spcBef>
              <a:spcAft>
                <a:spcPts val="0"/>
              </a:spcAft>
              <a:buSzPts val="1300"/>
              <a:buChar char="◦"/>
              <a:defRPr sz="1300"/>
            </a:lvl4pPr>
            <a:lvl5pPr indent="-304800" lvl="4" marL="2286000" rtl="0">
              <a:lnSpc>
                <a:spcPct val="115000"/>
              </a:lnSpc>
              <a:spcBef>
                <a:spcPts val="0"/>
              </a:spcBef>
              <a:spcAft>
                <a:spcPts val="0"/>
              </a:spcAft>
              <a:buSzPts val="1200"/>
              <a:buChar char="•"/>
              <a:defRPr sz="12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61" name="Google Shape;61;p8"/>
          <p:cNvSpPr txBox="1"/>
          <p:nvPr>
            <p:ph idx="3" type="sldNum"/>
          </p:nvPr>
        </p:nvSpPr>
        <p:spPr>
          <a:xfrm>
            <a:off x="28" y="4736507"/>
            <a:ext cx="348600" cy="393600"/>
          </a:xfrm>
          <a:prstGeom prst="rect">
            <a:avLst/>
          </a:prstGeom>
        </p:spPr>
        <p:txBody>
          <a:bodyPr anchorCtr="0" anchor="ctr" bIns="0" lIns="0" spcFirstLastPara="1" rIns="0" wrap="square" tIns="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pic>
        <p:nvPicPr>
          <p:cNvPr id="62" name="Google Shape;62;p8"/>
          <p:cNvPicPr preferRelativeResize="0"/>
          <p:nvPr/>
        </p:nvPicPr>
        <p:blipFill>
          <a:blip r:embed="rId2">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ONE_COLUMN_TEXT">
    <p:spTree>
      <p:nvGrpSpPr>
        <p:cNvPr id="63" name="Shape 63"/>
        <p:cNvGrpSpPr/>
        <p:nvPr/>
      </p:nvGrpSpPr>
      <p:grpSpPr>
        <a:xfrm>
          <a:off x="0" y="0"/>
          <a:ext cx="0" cy="0"/>
          <a:chOff x="0" y="0"/>
          <a:chExt cx="0" cy="0"/>
        </a:xfrm>
      </p:grpSpPr>
      <p:sp>
        <p:nvSpPr>
          <p:cNvPr id="64" name="Google Shape;64;p9"/>
          <p:cNvSpPr/>
          <p:nvPr/>
        </p:nvSpPr>
        <p:spPr>
          <a:xfrm>
            <a:off x="25" y="-25"/>
            <a:ext cx="348600" cy="5143500"/>
          </a:xfrm>
          <a:prstGeom prst="rect">
            <a:avLst/>
          </a:prstGeom>
          <a:solidFill>
            <a:srgbClr val="018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pic>
        <p:nvPicPr>
          <p:cNvPr id="66" name="Google Shape;66;p9"/>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67" name="Google Shape;67;p9"/>
          <p:cNvSpPr txBox="1"/>
          <p:nvPr>
            <p:ph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pic>
        <p:nvPicPr>
          <p:cNvPr id="68" name="Google Shape;68;p9"/>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NE_COLUMN_TEXT_1">
    <p:spTree>
      <p:nvGrpSpPr>
        <p:cNvPr id="69" name="Shape 69"/>
        <p:cNvGrpSpPr/>
        <p:nvPr/>
      </p:nvGrpSpPr>
      <p:grpSpPr>
        <a:xfrm>
          <a:off x="0" y="0"/>
          <a:ext cx="0" cy="0"/>
          <a:chOff x="0" y="0"/>
          <a:chExt cx="0" cy="0"/>
        </a:xfrm>
      </p:grpSpPr>
      <p:sp>
        <p:nvSpPr>
          <p:cNvPr id="70" name="Google Shape;70;p10"/>
          <p:cNvSpPr txBox="1"/>
          <p:nvPr>
            <p:ph idx="12" type="sldNum"/>
          </p:nvPr>
        </p:nvSpPr>
        <p:spPr>
          <a:xfrm>
            <a:off x="28" y="4736024"/>
            <a:ext cx="348600" cy="393600"/>
          </a:xfrm>
          <a:prstGeom prst="rect">
            <a:avLst/>
          </a:prstGeom>
        </p:spPr>
        <p:txBody>
          <a:bodyPr anchorCtr="0" anchor="ctr" bIns="0" lIns="0" spcFirstLastPara="1" rIns="0" wrap="square" tIns="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pic>
        <p:nvPicPr>
          <p:cNvPr id="71" name="Google Shape;71;p10"/>
          <p:cNvPicPr preferRelativeResize="0"/>
          <p:nvPr/>
        </p:nvPicPr>
        <p:blipFill rotWithShape="1">
          <a:blip r:embed="rId2">
            <a:alphaModFix/>
          </a:blip>
          <a:srcRect b="0" l="0" r="41741" t="56174"/>
          <a:stretch/>
        </p:blipFill>
        <p:spPr>
          <a:xfrm>
            <a:off x="6915975" y="-77175"/>
            <a:ext cx="2334126" cy="1296375"/>
          </a:xfrm>
          <a:prstGeom prst="rect">
            <a:avLst/>
          </a:prstGeom>
          <a:noFill/>
          <a:ln>
            <a:noFill/>
          </a:ln>
        </p:spPr>
      </p:pic>
      <p:sp>
        <p:nvSpPr>
          <p:cNvPr id="72" name="Google Shape;72;p10"/>
          <p:cNvSpPr txBox="1"/>
          <p:nvPr>
            <p:ph type="title"/>
          </p:nvPr>
        </p:nvSpPr>
        <p:spPr>
          <a:xfrm>
            <a:off x="678050" y="368825"/>
            <a:ext cx="80469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b="1" sz="24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pic>
        <p:nvPicPr>
          <p:cNvPr id="73" name="Google Shape;73;p10"/>
          <p:cNvPicPr preferRelativeResize="0"/>
          <p:nvPr/>
        </p:nvPicPr>
        <p:blipFill>
          <a:blip r:embed="rId3">
            <a:alphaModFix/>
          </a:blip>
          <a:stretch>
            <a:fillRect/>
          </a:stretch>
        </p:blipFill>
        <p:spPr>
          <a:xfrm>
            <a:off x="8447450" y="4825113"/>
            <a:ext cx="548641" cy="205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28" y="4736024"/>
            <a:ext cx="348600" cy="393600"/>
          </a:xfrm>
          <a:prstGeom prst="rect">
            <a:avLst/>
          </a:prstGeom>
          <a:noFill/>
          <a:ln>
            <a:noFill/>
          </a:ln>
        </p:spPr>
        <p:txBody>
          <a:bodyPr anchorCtr="0" anchor="ctr" bIns="0" lIns="0" spcFirstLastPara="1" rIns="0" wrap="square" tIns="0">
            <a:normAutofit/>
          </a:bodyPr>
          <a:lstStyle>
            <a:lvl1pPr lvl="0" rtl="0" algn="ctr">
              <a:buNone/>
              <a:defRPr sz="800">
                <a:solidFill>
                  <a:srgbClr val="FFFFFF"/>
                </a:solidFill>
              </a:defRPr>
            </a:lvl1pPr>
            <a:lvl2pPr lvl="1" rtl="0" algn="ctr">
              <a:buNone/>
              <a:defRPr sz="800">
                <a:solidFill>
                  <a:srgbClr val="FFFFFF"/>
                </a:solidFill>
              </a:defRPr>
            </a:lvl2pPr>
            <a:lvl3pPr lvl="2" rtl="0" algn="ctr">
              <a:buNone/>
              <a:defRPr sz="800">
                <a:solidFill>
                  <a:srgbClr val="FFFFFF"/>
                </a:solidFill>
              </a:defRPr>
            </a:lvl3pPr>
            <a:lvl4pPr lvl="3" rtl="0" algn="ctr">
              <a:buNone/>
              <a:defRPr sz="800">
                <a:solidFill>
                  <a:srgbClr val="FFFFFF"/>
                </a:solidFill>
              </a:defRPr>
            </a:lvl4pPr>
            <a:lvl5pPr lvl="4" rtl="0" algn="ctr">
              <a:buNone/>
              <a:defRPr sz="800">
                <a:solidFill>
                  <a:srgbClr val="FFFFFF"/>
                </a:solidFill>
              </a:defRPr>
            </a:lvl5pPr>
            <a:lvl6pPr lvl="5" rtl="0" algn="ctr">
              <a:buNone/>
              <a:defRPr sz="800">
                <a:solidFill>
                  <a:srgbClr val="FFFFFF"/>
                </a:solidFill>
              </a:defRPr>
            </a:lvl6pPr>
            <a:lvl7pPr lvl="6" rtl="0" algn="ctr">
              <a:buNone/>
              <a:defRPr sz="800">
                <a:solidFill>
                  <a:srgbClr val="FFFFFF"/>
                </a:solidFill>
              </a:defRPr>
            </a:lvl7pPr>
            <a:lvl8pPr lvl="7" rtl="0" algn="ctr">
              <a:buNone/>
              <a:defRPr sz="800">
                <a:solidFill>
                  <a:srgbClr val="FFFFFF"/>
                </a:solidFill>
              </a:defRPr>
            </a:lvl8pPr>
            <a:lvl9pPr lvl="8" rtl="0" algn="ctr">
              <a:buNone/>
              <a:defRPr sz="8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nvSpPr>
        <p:spPr>
          <a:xfrm>
            <a:off x="678050" y="4774132"/>
            <a:ext cx="7531500" cy="30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solidFill>
                  <a:srgbClr val="999999"/>
                </a:solidFill>
              </a:rPr>
              <a:t>© </a:t>
            </a:r>
            <a:r>
              <a:rPr lang="en" sz="700">
                <a:solidFill>
                  <a:srgbClr val="999999"/>
                </a:solidFill>
              </a:rPr>
              <a:t>2022 Neo4j, Inc. All rights reserved.</a:t>
            </a:r>
            <a:endParaRPr sz="7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neo4j.com/cloud/aura/?ref=nav-get-started-cta" TargetMode="External"/><Relationship Id="rId4" Type="http://schemas.openxmlformats.org/officeDocument/2006/relationships/hyperlink" Target="https://neo4j.com/download-center/#enterprise" TargetMode="External"/><Relationship Id="rId5" Type="http://schemas.openxmlformats.org/officeDocument/2006/relationships/hyperlink" Target="https://neo4j.com/download/" TargetMode="External"/><Relationship Id="rId6" Type="http://schemas.openxmlformats.org/officeDocument/2006/relationships/hyperlink" Target="https://github.com/luzidl/it-novum-webinar_04202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marco.deluca@neo4j.com" TargetMode="External"/><Relationship Id="rId4" Type="http://schemas.openxmlformats.org/officeDocument/2006/relationships/hyperlink" Target="mailto:heiko.schoenfelder@neo4j.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fld id="{00000000-1234-1234-1234-123412341234}" type="slidenum">
              <a:rPr lang="en"/>
              <a:t>‹#›</a:t>
            </a:fld>
            <a:endParaRPr/>
          </a:p>
        </p:txBody>
      </p:sp>
      <p:sp>
        <p:nvSpPr>
          <p:cNvPr id="201" name="Google Shape;201;p25"/>
          <p:cNvSpPr txBox="1"/>
          <p:nvPr>
            <p:ph type="title"/>
          </p:nvPr>
        </p:nvSpPr>
        <p:spPr>
          <a:xfrm>
            <a:off x="682650" y="1100050"/>
            <a:ext cx="7425300" cy="15360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Graph Datenbanken - </a:t>
            </a:r>
            <a:br>
              <a:rPr lang="en"/>
            </a:br>
            <a:r>
              <a:rPr lang="en"/>
              <a:t>Vom Business Problem zum Knowledge Graphen</a:t>
            </a:r>
            <a:r>
              <a:rPr lang="en"/>
              <a:t> </a:t>
            </a:r>
            <a:endParaRPr/>
          </a:p>
        </p:txBody>
      </p:sp>
      <p:sp>
        <p:nvSpPr>
          <p:cNvPr id="202" name="Google Shape;202;p25"/>
          <p:cNvSpPr txBox="1"/>
          <p:nvPr>
            <p:ph idx="1" type="subTitle"/>
          </p:nvPr>
        </p:nvSpPr>
        <p:spPr>
          <a:xfrm>
            <a:off x="664700" y="3134825"/>
            <a:ext cx="4760700" cy="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Marco De Luca</a:t>
            </a:r>
            <a:endParaRPr/>
          </a:p>
          <a:p>
            <a:pPr indent="0" lvl="0" marL="0" rtl="0" algn="l">
              <a:spcBef>
                <a:spcPts val="0"/>
              </a:spcBef>
              <a:spcAft>
                <a:spcPts val="0"/>
              </a:spcAft>
              <a:buNone/>
            </a:pPr>
            <a:r>
              <a:rPr lang="en"/>
              <a:t>Neo4j Field Engineering</a:t>
            </a:r>
            <a:endParaRPr/>
          </a:p>
          <a:p>
            <a:pPr indent="0" lvl="0" marL="0" rtl="0" algn="l">
              <a:spcBef>
                <a:spcPts val="0"/>
              </a:spcBef>
              <a:spcAft>
                <a:spcPts val="0"/>
              </a:spcAft>
              <a:buNone/>
            </a:pPr>
            <a:r>
              <a:rPr lang="en"/>
              <a:t>7. April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678050" y="368825"/>
            <a:ext cx="8046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208" name="Google Shape;208;p26"/>
          <p:cNvSpPr txBox="1"/>
          <p:nvPr>
            <p:ph idx="1" type="body"/>
          </p:nvPr>
        </p:nvSpPr>
        <p:spPr>
          <a:xfrm>
            <a:off x="678050" y="1068425"/>
            <a:ext cx="8132700" cy="3480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Vorgehensweise - Aufbau eines Knowledge Graphen (KG)</a:t>
            </a:r>
            <a:endParaRPr/>
          </a:p>
          <a:p>
            <a:pPr indent="-342900" lvl="0" marL="457200" rtl="0" algn="l">
              <a:lnSpc>
                <a:spcPct val="150000"/>
              </a:lnSpc>
              <a:spcBef>
                <a:spcPts val="0"/>
              </a:spcBef>
              <a:spcAft>
                <a:spcPts val="0"/>
              </a:spcAft>
              <a:buSzPts val="1800"/>
              <a:buChar char="•"/>
            </a:pPr>
            <a:r>
              <a:rPr lang="en"/>
              <a:t>Knowledge Graph als Grundlage für weiter Mehrwerte</a:t>
            </a:r>
            <a:endParaRPr/>
          </a:p>
          <a:p>
            <a:pPr indent="-342900" lvl="0" marL="457200" rtl="0" algn="l">
              <a:lnSpc>
                <a:spcPct val="150000"/>
              </a:lnSpc>
              <a:spcBef>
                <a:spcPts val="0"/>
              </a:spcBef>
              <a:spcAft>
                <a:spcPts val="0"/>
              </a:spcAft>
              <a:buSzPts val="1800"/>
              <a:buChar char="•"/>
            </a:pPr>
            <a:r>
              <a:rPr lang="en">
                <a:solidFill>
                  <a:schemeClr val="dk1"/>
                </a:solidFill>
              </a:rPr>
              <a:t>Vom Business Problem zum Datenmodell</a:t>
            </a:r>
            <a:endParaRPr/>
          </a:p>
          <a:p>
            <a:pPr indent="-342900" lvl="0" marL="457200" rtl="0" algn="l">
              <a:lnSpc>
                <a:spcPct val="150000"/>
              </a:lnSpc>
              <a:spcBef>
                <a:spcPts val="0"/>
              </a:spcBef>
              <a:spcAft>
                <a:spcPts val="0"/>
              </a:spcAft>
              <a:buSzPts val="1800"/>
              <a:buChar char="•"/>
            </a:pPr>
            <a:r>
              <a:rPr lang="en"/>
              <a:t>Weitere Empfehlungen</a:t>
            </a:r>
            <a:endParaRPr/>
          </a:p>
          <a:p>
            <a:pPr indent="-342900" lvl="0" marL="457200" rtl="0" algn="l">
              <a:lnSpc>
                <a:spcPct val="150000"/>
              </a:lnSpc>
              <a:spcBef>
                <a:spcPts val="0"/>
              </a:spcBef>
              <a:spcAft>
                <a:spcPts val="0"/>
              </a:spcAft>
              <a:buSzPts val="1800"/>
              <a:buChar char="•"/>
            </a:pPr>
            <a:r>
              <a:rPr lang="en">
                <a:solidFill>
                  <a:schemeClr val="dk1"/>
                </a:solidFill>
              </a:rPr>
              <a:t>Demo: Anhand eines Alltagsbeispiels einen KG aufbauen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405300" y="368825"/>
            <a:ext cx="855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Vorgehensweise - Aufbau eines Knowledge Graphen (grob)</a:t>
            </a:r>
            <a:endParaRPr sz="2300"/>
          </a:p>
        </p:txBody>
      </p:sp>
      <p:sp>
        <p:nvSpPr>
          <p:cNvPr id="214" name="Google Shape;214;p27"/>
          <p:cNvSpPr txBox="1"/>
          <p:nvPr>
            <p:ph idx="12" type="sldNum"/>
          </p:nvPr>
        </p:nvSpPr>
        <p:spPr>
          <a:xfrm>
            <a:off x="28" y="4965107"/>
            <a:ext cx="348600" cy="3936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fld id="{00000000-1234-1234-1234-123412341234}" type="slidenum">
              <a:rPr lang="en"/>
              <a:t>‹#›</a:t>
            </a:fld>
            <a:endParaRPr/>
          </a:p>
        </p:txBody>
      </p:sp>
      <p:sp>
        <p:nvSpPr>
          <p:cNvPr id="215" name="Google Shape;215;p27"/>
          <p:cNvSpPr txBox="1"/>
          <p:nvPr/>
        </p:nvSpPr>
        <p:spPr>
          <a:xfrm>
            <a:off x="405300" y="1183750"/>
            <a:ext cx="61920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AutoNum type="arabicPeriod"/>
            </a:pPr>
            <a:r>
              <a:rPr lang="en"/>
              <a:t>Prüfung des Problems - Ist Graph die Lösung?</a:t>
            </a:r>
            <a:endParaRPr/>
          </a:p>
          <a:p>
            <a:pPr indent="-317500" lvl="0" marL="457200" rtl="0" algn="l">
              <a:lnSpc>
                <a:spcPct val="150000"/>
              </a:lnSpc>
              <a:spcBef>
                <a:spcPts val="0"/>
              </a:spcBef>
              <a:spcAft>
                <a:spcPts val="0"/>
              </a:spcAft>
              <a:buSzPts val="1400"/>
              <a:buAutoNum type="arabicPeriod"/>
            </a:pPr>
            <a:r>
              <a:rPr lang="en"/>
              <a:t>Fachbereich + IT Personal - Anforderungen niederschreiben</a:t>
            </a:r>
            <a:endParaRPr/>
          </a:p>
          <a:p>
            <a:pPr indent="-317500" lvl="0" marL="457200" rtl="0" algn="l">
              <a:lnSpc>
                <a:spcPct val="150000"/>
              </a:lnSpc>
              <a:spcBef>
                <a:spcPts val="0"/>
              </a:spcBef>
              <a:spcAft>
                <a:spcPts val="0"/>
              </a:spcAft>
              <a:buSzPts val="1400"/>
              <a:buAutoNum type="arabicPeriod"/>
            </a:pPr>
            <a:r>
              <a:rPr lang="en"/>
              <a:t>Aus den Anforderungen ein Datenmodell ableiten</a:t>
            </a:r>
            <a:endParaRPr/>
          </a:p>
          <a:p>
            <a:pPr indent="0" lvl="0" marL="91440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AutoNum type="arabicPeriod"/>
            </a:pPr>
            <a:r>
              <a:rPr lang="en"/>
              <a:t>Daten </a:t>
            </a:r>
            <a:r>
              <a:rPr lang="en"/>
              <a:t>präparieren</a:t>
            </a:r>
            <a:r>
              <a:rPr lang="en"/>
              <a:t> und laden</a:t>
            </a:r>
            <a:endParaRPr/>
          </a:p>
          <a:p>
            <a:pPr indent="-317500" lvl="0" marL="457200" rtl="0" algn="l">
              <a:lnSpc>
                <a:spcPct val="150000"/>
              </a:lnSpc>
              <a:spcBef>
                <a:spcPts val="0"/>
              </a:spcBef>
              <a:spcAft>
                <a:spcPts val="0"/>
              </a:spcAft>
              <a:buSzPts val="1400"/>
              <a:buAutoNum type="arabicPeriod"/>
            </a:pPr>
            <a:r>
              <a:rPr lang="en"/>
              <a:t>Fragen/Anforderungen versuchen zu beantworten</a:t>
            </a:r>
            <a:endParaRPr/>
          </a:p>
          <a:p>
            <a:pPr indent="-317500" lvl="0" marL="457200" rtl="0" algn="l">
              <a:lnSpc>
                <a:spcPct val="150000"/>
              </a:lnSpc>
              <a:spcBef>
                <a:spcPts val="0"/>
              </a:spcBef>
              <a:spcAft>
                <a:spcPts val="0"/>
              </a:spcAft>
              <a:buSzPts val="1400"/>
              <a:buAutoNum type="arabicPeriod"/>
            </a:pPr>
            <a:r>
              <a:rPr lang="en"/>
              <a:t>Datenmodell überarbeiten, für bessere/schnellere Antworten</a:t>
            </a:r>
            <a:br>
              <a:rPr lang="en"/>
            </a:br>
            <a:endParaRPr/>
          </a:p>
          <a:p>
            <a:pPr indent="-317500" lvl="0" marL="457200" rtl="0" algn="l">
              <a:lnSpc>
                <a:spcPct val="150000"/>
              </a:lnSpc>
              <a:spcBef>
                <a:spcPts val="0"/>
              </a:spcBef>
              <a:spcAft>
                <a:spcPts val="0"/>
              </a:spcAft>
              <a:buSzPts val="1400"/>
              <a:buAutoNum type="arabicPeriod"/>
            </a:pPr>
            <a:r>
              <a:rPr lang="en"/>
              <a:t>ETL Pipeline aufbauen</a:t>
            </a:r>
            <a:endParaRPr/>
          </a:p>
          <a:p>
            <a:pPr indent="-317500" lvl="0" marL="457200" rtl="0" algn="l">
              <a:lnSpc>
                <a:spcPct val="150000"/>
              </a:lnSpc>
              <a:spcBef>
                <a:spcPts val="0"/>
              </a:spcBef>
              <a:spcAft>
                <a:spcPts val="0"/>
              </a:spcAft>
              <a:buSzPts val="1400"/>
              <a:buAutoNum type="arabicPeriod"/>
            </a:pPr>
            <a:r>
              <a:rPr lang="en"/>
              <a:t>Skripte, Monitoring und ggf. Applikation entwickeln/einkaufen</a:t>
            </a:r>
            <a:endParaRPr/>
          </a:p>
        </p:txBody>
      </p:sp>
      <p:sp>
        <p:nvSpPr>
          <p:cNvPr id="216" name="Google Shape;216;p27"/>
          <p:cNvSpPr/>
          <p:nvPr/>
        </p:nvSpPr>
        <p:spPr>
          <a:xfrm>
            <a:off x="6692850" y="1294300"/>
            <a:ext cx="277800" cy="857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6692850" y="2539900"/>
            <a:ext cx="277800" cy="8799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6692850" y="3768050"/>
            <a:ext cx="277800" cy="6492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txBox="1"/>
          <p:nvPr/>
        </p:nvSpPr>
        <p:spPr>
          <a:xfrm>
            <a:off x="7066208" y="1511401"/>
            <a:ext cx="19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Vorbereitung</a:t>
            </a:r>
            <a:endParaRPr/>
          </a:p>
        </p:txBody>
      </p:sp>
      <p:sp>
        <p:nvSpPr>
          <p:cNvPr id="220" name="Google Shape;220;p27"/>
          <p:cNvSpPr txBox="1"/>
          <p:nvPr/>
        </p:nvSpPr>
        <p:spPr>
          <a:xfrm>
            <a:off x="7066333" y="2779750"/>
            <a:ext cx="19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Rekursive Arbeit</a:t>
            </a:r>
            <a:endParaRPr/>
          </a:p>
        </p:txBody>
      </p:sp>
      <p:sp>
        <p:nvSpPr>
          <p:cNvPr id="221" name="Google Shape;221;p27"/>
          <p:cNvSpPr/>
          <p:nvPr/>
        </p:nvSpPr>
        <p:spPr>
          <a:xfrm>
            <a:off x="1561550" y="3479205"/>
            <a:ext cx="236700" cy="274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txBox="1"/>
          <p:nvPr/>
        </p:nvSpPr>
        <p:spPr>
          <a:xfrm>
            <a:off x="7066208" y="3892550"/>
            <a:ext cx="19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Erster Pilot</a:t>
            </a:r>
            <a:r>
              <a:rPr lang="en"/>
              <a:t> </a:t>
            </a:r>
            <a:endParaRPr/>
          </a:p>
        </p:txBody>
      </p:sp>
      <p:sp>
        <p:nvSpPr>
          <p:cNvPr id="223" name="Google Shape;223;p27"/>
          <p:cNvSpPr/>
          <p:nvPr/>
        </p:nvSpPr>
        <p:spPr>
          <a:xfrm>
            <a:off x="1561550" y="2198337"/>
            <a:ext cx="236700" cy="274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678050" y="368825"/>
            <a:ext cx="8046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Was und Warum - Knowledge Graphen</a:t>
            </a:r>
            <a:endParaRPr/>
          </a:p>
        </p:txBody>
      </p:sp>
      <p:pic>
        <p:nvPicPr>
          <p:cNvPr id="229" name="Google Shape;229;p28"/>
          <p:cNvPicPr preferRelativeResize="0"/>
          <p:nvPr/>
        </p:nvPicPr>
        <p:blipFill rotWithShape="1">
          <a:blip r:embed="rId3">
            <a:alphaModFix/>
          </a:blip>
          <a:srcRect b="28968" l="9419" r="10618" t="6008"/>
          <a:stretch/>
        </p:blipFill>
        <p:spPr>
          <a:xfrm>
            <a:off x="3503325" y="1510475"/>
            <a:ext cx="2616602" cy="2442552"/>
          </a:xfrm>
          <a:prstGeom prst="rect">
            <a:avLst/>
          </a:prstGeom>
          <a:noFill/>
          <a:ln>
            <a:noFill/>
          </a:ln>
        </p:spPr>
      </p:pic>
      <p:sp>
        <p:nvSpPr>
          <p:cNvPr id="230" name="Google Shape;230;p28"/>
          <p:cNvSpPr/>
          <p:nvPr/>
        </p:nvSpPr>
        <p:spPr>
          <a:xfrm>
            <a:off x="784125" y="1068425"/>
            <a:ext cx="1722300" cy="661200"/>
          </a:xfrm>
          <a:prstGeom prst="wedgeRoundRectCallout">
            <a:avLst>
              <a:gd fmla="val 134542" name="adj1"/>
              <a:gd fmla="val 94809" name="adj2"/>
              <a:gd fmla="val 0" name="adj3"/>
            </a:avLst>
          </a:prstGeom>
          <a:solidFill>
            <a:schemeClr val="lt2"/>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“Ist meine Wissensbasis.”</a:t>
            </a:r>
            <a:endParaRPr/>
          </a:p>
        </p:txBody>
      </p:sp>
      <p:sp>
        <p:nvSpPr>
          <p:cNvPr id="231" name="Google Shape;231;p28"/>
          <p:cNvSpPr/>
          <p:nvPr/>
        </p:nvSpPr>
        <p:spPr>
          <a:xfrm>
            <a:off x="784200" y="2051175"/>
            <a:ext cx="1722300" cy="824400"/>
          </a:xfrm>
          <a:prstGeom prst="wedgeRoundRectCallout">
            <a:avLst>
              <a:gd fmla="val 125260" name="adj1"/>
              <a:gd fmla="val 37455" name="adj2"/>
              <a:gd fmla="val 0" name="adj3"/>
            </a:avLst>
          </a:prstGeom>
          <a:solidFill>
            <a:schemeClr val="lt2"/>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“Beantwortet viele grundsätzlichen Fragen.” </a:t>
            </a:r>
            <a:endParaRPr/>
          </a:p>
        </p:txBody>
      </p:sp>
      <p:sp>
        <p:nvSpPr>
          <p:cNvPr id="232" name="Google Shape;232;p28"/>
          <p:cNvSpPr/>
          <p:nvPr/>
        </p:nvSpPr>
        <p:spPr>
          <a:xfrm>
            <a:off x="784125" y="3197125"/>
            <a:ext cx="1760700" cy="862200"/>
          </a:xfrm>
          <a:prstGeom prst="wedgeRoundRectCallout">
            <a:avLst>
              <a:gd fmla="val 128118" name="adj1"/>
              <a:gd fmla="val -42391" name="adj2"/>
              <a:gd fmla="val 0" name="adj3"/>
            </a:avLst>
          </a:prstGeom>
          <a:solidFill>
            <a:schemeClr val="lt2"/>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“Verknüpft meine “</a:t>
            </a:r>
            <a:r>
              <a:rPr b="1" i="1" lang="en"/>
              <a:t>Kronjuweldaten”</a:t>
            </a:r>
            <a:r>
              <a:rPr lang="en"/>
              <a:t> in einem Daten- pool.” </a:t>
            </a:r>
            <a:endParaRPr/>
          </a:p>
        </p:txBody>
      </p:sp>
      <p:sp>
        <p:nvSpPr>
          <p:cNvPr id="233" name="Google Shape;233;p28"/>
          <p:cNvSpPr txBox="1"/>
          <p:nvPr/>
        </p:nvSpPr>
        <p:spPr>
          <a:xfrm>
            <a:off x="2506425" y="4779350"/>
            <a:ext cx="1622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 Picture Source: Wikipedia</a:t>
            </a:r>
            <a:endParaRPr sz="800"/>
          </a:p>
        </p:txBody>
      </p:sp>
      <p:sp>
        <p:nvSpPr>
          <p:cNvPr id="234" name="Google Shape;234;p28"/>
          <p:cNvSpPr txBox="1"/>
          <p:nvPr/>
        </p:nvSpPr>
        <p:spPr>
          <a:xfrm>
            <a:off x="4204175" y="1467800"/>
            <a:ext cx="6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235" name="Google Shape;235;p28"/>
          <p:cNvSpPr/>
          <p:nvPr/>
        </p:nvSpPr>
        <p:spPr>
          <a:xfrm>
            <a:off x="6465775" y="1068425"/>
            <a:ext cx="1876200" cy="661200"/>
          </a:xfrm>
          <a:prstGeom prst="wedgeRoundRectCallout">
            <a:avLst>
              <a:gd fmla="val -91061" name="adj1"/>
              <a:gd fmla="val 100038" name="adj2"/>
              <a:gd fmla="val 0" name="adj3"/>
            </a:avLst>
          </a:prstGeom>
          <a:solidFill>
            <a:schemeClr val="lt2"/>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“Semantik zur Erweiterung des Wissens.”</a:t>
            </a:r>
            <a:endParaRPr/>
          </a:p>
        </p:txBody>
      </p:sp>
      <p:sp>
        <p:nvSpPr>
          <p:cNvPr id="236" name="Google Shape;236;p28"/>
          <p:cNvSpPr/>
          <p:nvPr/>
        </p:nvSpPr>
        <p:spPr>
          <a:xfrm>
            <a:off x="6533600" y="2051175"/>
            <a:ext cx="1808400" cy="862200"/>
          </a:xfrm>
          <a:prstGeom prst="wedgeRoundRectCallout">
            <a:avLst>
              <a:gd fmla="val -88751" name="adj1"/>
              <a:gd fmla="val 55408" name="adj2"/>
              <a:gd fmla="val 0" name="adj3"/>
            </a:avLst>
          </a:prstGeom>
          <a:solidFill>
            <a:schemeClr val="lt2"/>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“Wissen weiterentwickelt zur Basis für Entscheidungen ...”</a:t>
            </a:r>
            <a:endParaRPr/>
          </a:p>
        </p:txBody>
      </p:sp>
      <p:sp>
        <p:nvSpPr>
          <p:cNvPr id="237" name="Google Shape;237;p28"/>
          <p:cNvSpPr/>
          <p:nvPr/>
        </p:nvSpPr>
        <p:spPr>
          <a:xfrm>
            <a:off x="6465800" y="3197125"/>
            <a:ext cx="1876200" cy="1069800"/>
          </a:xfrm>
          <a:prstGeom prst="wedgeRoundRectCallout">
            <a:avLst>
              <a:gd fmla="val -97679" name="adj1"/>
              <a:gd fmla="val -32023" name="adj2"/>
              <a:gd fmla="val 0" name="adj3"/>
            </a:avLst>
          </a:prstGeom>
          <a:solidFill>
            <a:schemeClr val="lt2"/>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und </a:t>
            </a:r>
            <a:r>
              <a:rPr lang="en"/>
              <a:t>dann </a:t>
            </a:r>
            <a:r>
              <a:rPr lang="en"/>
              <a:t>bis hin zur Erstellung von Vorhersagen mit maschinellem Lernen.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idx="12" type="sldNum"/>
          </p:nvPr>
        </p:nvSpPr>
        <p:spPr>
          <a:xfrm>
            <a:off x="28" y="4557427"/>
            <a:ext cx="348600" cy="393600"/>
          </a:xfrm>
          <a:prstGeom prst="rect">
            <a:avLst/>
          </a:prstGeom>
          <a:noFill/>
          <a:ln>
            <a:noFill/>
          </a:ln>
        </p:spPr>
        <p:txBody>
          <a:bodyPr anchorCtr="0" anchor="ctr" bIns="0" lIns="0" spcFirstLastPara="1" rIns="0" wrap="square" tIns="0">
            <a:normAutofit/>
          </a:bodyPr>
          <a:lstStyle/>
          <a:p>
            <a:pPr indent="0" lvl="0" marL="0" rtl="0" algn="ctr">
              <a:spcBef>
                <a:spcPts val="0"/>
              </a:spcBef>
              <a:spcAft>
                <a:spcPts val="0"/>
              </a:spcAft>
              <a:buNone/>
            </a:pPr>
            <a:fld id="{00000000-1234-1234-1234-123412341234}" type="slidenum">
              <a:rPr lang="en"/>
              <a:t>‹#›</a:t>
            </a:fld>
            <a:endParaRPr/>
          </a:p>
        </p:txBody>
      </p:sp>
      <p:sp>
        <p:nvSpPr>
          <p:cNvPr id="243" name="Google Shape;243;p29"/>
          <p:cNvSpPr txBox="1"/>
          <p:nvPr>
            <p:ph type="title"/>
          </p:nvPr>
        </p:nvSpPr>
        <p:spPr>
          <a:xfrm>
            <a:off x="678050" y="0"/>
            <a:ext cx="83601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400"/>
              <a:buNone/>
            </a:pPr>
            <a:r>
              <a:rPr lang="en"/>
              <a:t>Use Case Spektrum eines Knowledge Graphs</a:t>
            </a:r>
            <a:endParaRPr/>
          </a:p>
        </p:txBody>
      </p:sp>
      <p:sp>
        <p:nvSpPr>
          <p:cNvPr id="244" name="Google Shape;244;p29"/>
          <p:cNvSpPr/>
          <p:nvPr/>
        </p:nvSpPr>
        <p:spPr>
          <a:xfrm>
            <a:off x="8229600" y="4704522"/>
            <a:ext cx="808500" cy="43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5" name="Google Shape;245;p29"/>
          <p:cNvSpPr/>
          <p:nvPr/>
        </p:nvSpPr>
        <p:spPr>
          <a:xfrm>
            <a:off x="695739" y="4591878"/>
            <a:ext cx="1702800" cy="43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6" name="Google Shape;246;p29"/>
          <p:cNvSpPr/>
          <p:nvPr/>
        </p:nvSpPr>
        <p:spPr>
          <a:xfrm>
            <a:off x="676686" y="1051655"/>
            <a:ext cx="7989900" cy="4033200"/>
          </a:xfrm>
          <a:prstGeom prst="rect">
            <a:avLst/>
          </a:prstGeom>
          <a:solidFill>
            <a:srgbClr val="E5E5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7" name="Google Shape;247;p29"/>
          <p:cNvSpPr/>
          <p:nvPr/>
        </p:nvSpPr>
        <p:spPr>
          <a:xfrm>
            <a:off x="878821" y="1106669"/>
            <a:ext cx="3009600" cy="231600"/>
          </a:xfrm>
          <a:prstGeom prst="roundRect">
            <a:avLst>
              <a:gd fmla="val 12436" name="adj"/>
            </a:avLst>
          </a:prstGeom>
          <a:noFill/>
          <a:ln>
            <a:noFill/>
          </a:ln>
        </p:spPr>
        <p:txBody>
          <a:bodyPr anchorCtr="0" anchor="ctr" bIns="73150" lIns="91425" spcFirstLastPara="1" rIns="91425" wrap="square" tIns="73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66B9FF"/>
                </a:solidFill>
                <a:latin typeface="Arial"/>
                <a:ea typeface="Arial"/>
                <a:cs typeface="Arial"/>
                <a:sym typeface="Arial"/>
              </a:rPr>
              <a:t>ACTIONING</a:t>
            </a:r>
            <a:endParaRPr b="0" i="0" sz="1600" u="none" cap="none" strike="noStrike">
              <a:solidFill>
                <a:srgbClr val="66B9FF"/>
              </a:solidFill>
              <a:latin typeface="Arial"/>
              <a:ea typeface="Arial"/>
              <a:cs typeface="Arial"/>
              <a:sym typeface="Arial"/>
            </a:endParaRPr>
          </a:p>
        </p:txBody>
      </p:sp>
      <p:sp>
        <p:nvSpPr>
          <p:cNvPr id="248" name="Google Shape;248;p29"/>
          <p:cNvSpPr/>
          <p:nvPr/>
        </p:nvSpPr>
        <p:spPr>
          <a:xfrm>
            <a:off x="659270" y="1034238"/>
            <a:ext cx="8031000" cy="5493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9"/>
          <p:cNvSpPr/>
          <p:nvPr/>
        </p:nvSpPr>
        <p:spPr>
          <a:xfrm>
            <a:off x="3155840" y="1086444"/>
            <a:ext cx="2745300" cy="231600"/>
          </a:xfrm>
          <a:prstGeom prst="leftRightArrow">
            <a:avLst>
              <a:gd fmla="val 50000" name="adj1"/>
              <a:gd fmla="val 50000" name="adj2"/>
            </a:avLst>
          </a:prstGeom>
          <a:solidFill>
            <a:srgbClr val="7F7F7F">
              <a:alpha val="3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0" name="Google Shape;250;p29"/>
          <p:cNvSpPr/>
          <p:nvPr/>
        </p:nvSpPr>
        <p:spPr>
          <a:xfrm>
            <a:off x="4451403" y="621728"/>
            <a:ext cx="4215000" cy="429900"/>
          </a:xfrm>
          <a:prstGeom prst="rect">
            <a:avLst/>
          </a:prstGeom>
          <a:solidFill>
            <a:srgbClr val="0068C0"/>
          </a:solidFill>
          <a:ln>
            <a:noFill/>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lt1"/>
                </a:solidFill>
                <a:latin typeface="Arial"/>
                <a:ea typeface="Arial"/>
                <a:cs typeface="Arial"/>
                <a:sym typeface="Arial"/>
              </a:rPr>
              <a:t>DAT</a:t>
            </a:r>
            <a:r>
              <a:rPr b="1" lang="en" sz="1500">
                <a:solidFill>
                  <a:schemeClr val="lt1"/>
                </a:solidFill>
              </a:rPr>
              <a:t>EN</a:t>
            </a:r>
            <a:r>
              <a:rPr b="1" i="0" lang="en" sz="1500" u="none" cap="none" strike="noStrike">
                <a:solidFill>
                  <a:schemeClr val="lt1"/>
                </a:solidFill>
                <a:latin typeface="Arial"/>
                <a:ea typeface="Arial"/>
                <a:cs typeface="Arial"/>
                <a:sym typeface="Arial"/>
              </a:rPr>
              <a:t> ANALYSE </a:t>
            </a:r>
            <a:endParaRPr b="0" i="1" sz="1500" u="none" cap="none" strike="noStrike">
              <a:solidFill>
                <a:srgbClr val="CCE7FF"/>
              </a:solidFill>
              <a:latin typeface="Arial"/>
              <a:ea typeface="Arial"/>
              <a:cs typeface="Arial"/>
              <a:sym typeface="Arial"/>
            </a:endParaRPr>
          </a:p>
        </p:txBody>
      </p:sp>
      <p:sp>
        <p:nvSpPr>
          <p:cNvPr id="251" name="Google Shape;251;p29"/>
          <p:cNvSpPr/>
          <p:nvPr/>
        </p:nvSpPr>
        <p:spPr>
          <a:xfrm>
            <a:off x="676687" y="621727"/>
            <a:ext cx="3774600" cy="429900"/>
          </a:xfrm>
          <a:prstGeom prst="rect">
            <a:avLst/>
          </a:prstGeom>
          <a:solidFill>
            <a:srgbClr val="66B9FF"/>
          </a:solidFill>
          <a:ln>
            <a:noFill/>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lt1"/>
                </a:solidFill>
                <a:latin typeface="Arial"/>
                <a:ea typeface="Arial"/>
                <a:cs typeface="Arial"/>
                <a:sym typeface="Arial"/>
              </a:rPr>
              <a:t>DAT</a:t>
            </a:r>
            <a:r>
              <a:rPr b="1" lang="en" sz="1500">
                <a:solidFill>
                  <a:schemeClr val="lt1"/>
                </a:solidFill>
              </a:rPr>
              <a:t>EN</a:t>
            </a:r>
            <a:r>
              <a:rPr b="1" i="0" lang="en" sz="1500" u="none" cap="none" strike="noStrike">
                <a:solidFill>
                  <a:schemeClr val="lt1"/>
                </a:solidFill>
                <a:latin typeface="Arial"/>
                <a:ea typeface="Arial"/>
                <a:cs typeface="Arial"/>
                <a:sym typeface="Arial"/>
              </a:rPr>
              <a:t> MANAGEMENT </a:t>
            </a:r>
            <a:endParaRPr b="0" i="0" sz="1500" u="none" cap="none" strike="noStrike">
              <a:solidFill>
                <a:srgbClr val="DCFDF8"/>
              </a:solidFill>
              <a:latin typeface="Arial"/>
              <a:ea typeface="Arial"/>
              <a:cs typeface="Arial"/>
              <a:sym typeface="Arial"/>
            </a:endParaRPr>
          </a:p>
        </p:txBody>
      </p:sp>
      <p:sp>
        <p:nvSpPr>
          <p:cNvPr id="252" name="Google Shape;252;p29"/>
          <p:cNvSpPr/>
          <p:nvPr/>
        </p:nvSpPr>
        <p:spPr>
          <a:xfrm>
            <a:off x="5413805" y="1090796"/>
            <a:ext cx="2745300" cy="231600"/>
          </a:xfrm>
          <a:prstGeom prst="roundRect">
            <a:avLst>
              <a:gd fmla="val 12436" name="adj"/>
            </a:avLst>
          </a:prstGeom>
          <a:noFill/>
          <a:ln>
            <a:noFill/>
          </a:ln>
        </p:spPr>
        <p:txBody>
          <a:bodyPr anchorCtr="0" anchor="ctr" bIns="73150" lIns="91425" spcFirstLastPara="1" rIns="91425" wrap="square" tIns="73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68C0"/>
                </a:solidFill>
                <a:latin typeface="Arial"/>
                <a:ea typeface="Arial"/>
                <a:cs typeface="Arial"/>
                <a:sym typeface="Arial"/>
              </a:rPr>
              <a:t>DECISIONING</a:t>
            </a:r>
            <a:endParaRPr b="0" i="0" sz="1600" u="none" cap="none" strike="noStrike">
              <a:solidFill>
                <a:srgbClr val="0068C0"/>
              </a:solidFill>
              <a:latin typeface="Arial"/>
              <a:ea typeface="Arial"/>
              <a:cs typeface="Arial"/>
              <a:sym typeface="Arial"/>
            </a:endParaRPr>
          </a:p>
        </p:txBody>
      </p:sp>
      <p:sp>
        <p:nvSpPr>
          <p:cNvPr id="253" name="Google Shape;253;p29"/>
          <p:cNvSpPr/>
          <p:nvPr/>
        </p:nvSpPr>
        <p:spPr>
          <a:xfrm>
            <a:off x="804550" y="1314753"/>
            <a:ext cx="7885800" cy="172500"/>
          </a:xfrm>
          <a:prstGeom prst="roundRect">
            <a:avLst>
              <a:gd fmla="val 12436" name="adj"/>
            </a:avLst>
          </a:prstGeom>
          <a:noFill/>
          <a:ln>
            <a:noFill/>
          </a:ln>
        </p:spPr>
        <p:txBody>
          <a:bodyPr anchorCtr="0" anchor="ctr" bIns="73150" lIns="91425" spcFirstLastPara="1" rIns="91425" wrap="square" tIns="7315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B9FF"/>
                </a:solidFill>
                <a:latin typeface="Arial"/>
                <a:ea typeface="Arial"/>
                <a:cs typeface="Arial"/>
                <a:sym typeface="Arial"/>
              </a:rPr>
              <a:t>Aggregate    Validate     Govern     Explore     </a:t>
            </a:r>
            <a:r>
              <a:rPr b="0" i="0" lang="en" sz="1400" u="none" cap="none" strike="noStrike">
                <a:solidFill>
                  <a:srgbClr val="0068C0"/>
                </a:solidFill>
                <a:latin typeface="Arial"/>
                <a:ea typeface="Arial"/>
                <a:cs typeface="Arial"/>
                <a:sym typeface="Arial"/>
              </a:rPr>
              <a:t>Deduce     Infer     Forecast     Predict     Prescribe  </a:t>
            </a:r>
            <a:endParaRPr b="0" i="0" sz="1400" u="none" cap="none" strike="noStrike">
              <a:solidFill>
                <a:srgbClr val="0068C0"/>
              </a:solidFill>
              <a:latin typeface="Arial"/>
              <a:ea typeface="Arial"/>
              <a:cs typeface="Arial"/>
              <a:sym typeface="Arial"/>
            </a:endParaRPr>
          </a:p>
        </p:txBody>
      </p:sp>
      <p:sp>
        <p:nvSpPr>
          <p:cNvPr id="254" name="Google Shape;254;p29"/>
          <p:cNvSpPr/>
          <p:nvPr/>
        </p:nvSpPr>
        <p:spPr>
          <a:xfrm>
            <a:off x="766347" y="1674338"/>
            <a:ext cx="1750500" cy="332700"/>
          </a:xfrm>
          <a:prstGeom prst="roundRect">
            <a:avLst>
              <a:gd fmla="val 11637" name="adj"/>
            </a:avLst>
          </a:prstGeom>
          <a:solidFill>
            <a:srgbClr val="66B9FF">
              <a:alpha val="84310"/>
            </a:srgbClr>
          </a:solidFill>
          <a:ln cap="flat" cmpd="sng" w="38100">
            <a:solidFill>
              <a:schemeClr val="lt1"/>
            </a:solidFill>
            <a:prstDash val="solid"/>
            <a:round/>
            <a:headEnd len="sm" w="sm" type="none"/>
            <a:tailEnd len="sm" w="sm" type="none"/>
          </a:ln>
        </p:spPr>
        <p:txBody>
          <a:bodyPr anchorCtr="0" anchor="ctr" bIns="73150" lIns="91425" spcFirstLastPara="1" rIns="91425" wrap="square" tIns="7315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DATA ASSURANCE</a:t>
            </a:r>
            <a:endParaRPr b="0" i="0" sz="1400" u="none" cap="none" strike="noStrike">
              <a:solidFill>
                <a:srgbClr val="000000"/>
              </a:solidFill>
              <a:latin typeface="Arial"/>
              <a:ea typeface="Arial"/>
              <a:cs typeface="Arial"/>
              <a:sym typeface="Arial"/>
            </a:endParaRPr>
          </a:p>
        </p:txBody>
      </p:sp>
      <p:sp>
        <p:nvSpPr>
          <p:cNvPr id="255" name="Google Shape;255;p29"/>
          <p:cNvSpPr/>
          <p:nvPr/>
        </p:nvSpPr>
        <p:spPr>
          <a:xfrm>
            <a:off x="2631433" y="1667081"/>
            <a:ext cx="1933200" cy="332700"/>
          </a:xfrm>
          <a:prstGeom prst="roundRect">
            <a:avLst>
              <a:gd fmla="val 11637" name="adj"/>
            </a:avLst>
          </a:prstGeom>
          <a:solidFill>
            <a:srgbClr val="66B9FF">
              <a:alpha val="84310"/>
            </a:srgbClr>
          </a:solidFill>
          <a:ln cap="flat" cmpd="sng" w="38100">
            <a:solidFill>
              <a:schemeClr val="lt1"/>
            </a:solidFill>
            <a:prstDash val="solid"/>
            <a:round/>
            <a:headEnd len="sm" w="sm" type="none"/>
            <a:tailEnd len="sm" w="sm" type="none"/>
          </a:ln>
        </p:spPr>
        <p:txBody>
          <a:bodyPr anchorCtr="0" anchor="ctr" bIns="73150" lIns="91425" spcFirstLastPara="1" rIns="91425" wrap="square" tIns="7315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DATA INSIGHT</a:t>
            </a:r>
            <a:endParaRPr b="0" i="0" sz="1400" u="none" cap="none" strike="noStrike">
              <a:solidFill>
                <a:srgbClr val="000000"/>
              </a:solidFill>
              <a:latin typeface="Arial"/>
              <a:ea typeface="Arial"/>
              <a:cs typeface="Arial"/>
              <a:sym typeface="Arial"/>
            </a:endParaRPr>
          </a:p>
        </p:txBody>
      </p:sp>
      <p:sp>
        <p:nvSpPr>
          <p:cNvPr id="256" name="Google Shape;256;p29"/>
          <p:cNvSpPr/>
          <p:nvPr/>
        </p:nvSpPr>
        <p:spPr>
          <a:xfrm>
            <a:off x="4651073" y="1675346"/>
            <a:ext cx="1906200" cy="331800"/>
          </a:xfrm>
          <a:prstGeom prst="roundRect">
            <a:avLst>
              <a:gd fmla="val 16667" name="adj"/>
            </a:avLst>
          </a:prstGeom>
          <a:solidFill>
            <a:srgbClr val="0068C0">
              <a:alpha val="84310"/>
            </a:srgbClr>
          </a:solidFill>
          <a:ln cap="flat" cmpd="sng" w="38100">
            <a:solidFill>
              <a:schemeClr val="lt1"/>
            </a:solidFill>
            <a:prstDash val="solid"/>
            <a:round/>
            <a:headEnd len="sm" w="sm" type="none"/>
            <a:tailEnd len="sm" w="sm" type="none"/>
          </a:ln>
        </p:spPr>
        <p:txBody>
          <a:bodyPr anchorCtr="0" anchor="ctr" bIns="73150" lIns="91425" spcFirstLastPara="1" rIns="91425" wrap="square" tIns="7315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GRAPH-BASED ANALYTICS</a:t>
            </a:r>
            <a:endParaRPr b="1" i="0" sz="1000" u="none" cap="none" strike="noStrike">
              <a:solidFill>
                <a:schemeClr val="lt1"/>
              </a:solidFill>
              <a:latin typeface="Arial"/>
              <a:ea typeface="Arial"/>
              <a:cs typeface="Arial"/>
              <a:sym typeface="Arial"/>
            </a:endParaRPr>
          </a:p>
        </p:txBody>
      </p:sp>
      <p:sp>
        <p:nvSpPr>
          <p:cNvPr id="257" name="Google Shape;257;p29"/>
          <p:cNvSpPr/>
          <p:nvPr/>
        </p:nvSpPr>
        <p:spPr>
          <a:xfrm>
            <a:off x="6646787" y="1675346"/>
            <a:ext cx="1906200" cy="331800"/>
          </a:xfrm>
          <a:prstGeom prst="roundRect">
            <a:avLst>
              <a:gd fmla="val 16667" name="adj"/>
            </a:avLst>
          </a:prstGeom>
          <a:solidFill>
            <a:srgbClr val="0068C0">
              <a:alpha val="84310"/>
            </a:srgbClr>
          </a:solidFill>
          <a:ln cap="flat" cmpd="sng" w="38100">
            <a:solidFill>
              <a:schemeClr val="lt1"/>
            </a:solidFill>
            <a:prstDash val="solid"/>
            <a:round/>
            <a:headEnd len="sm" w="sm" type="none"/>
            <a:tailEnd len="sm" w="sm" type="none"/>
          </a:ln>
        </p:spPr>
        <p:txBody>
          <a:bodyPr anchorCtr="0" anchor="ctr" bIns="73150" lIns="91425" spcFirstLastPara="1" rIns="91425" wrap="square" tIns="7315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GRAPH-BASED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MACHINE LEARNING</a:t>
            </a:r>
            <a:endParaRPr b="1" i="0" sz="1000" u="none" cap="none" strike="noStrike">
              <a:solidFill>
                <a:schemeClr val="lt1"/>
              </a:solidFill>
              <a:latin typeface="Arial"/>
              <a:ea typeface="Arial"/>
              <a:cs typeface="Arial"/>
              <a:sym typeface="Arial"/>
            </a:endParaRPr>
          </a:p>
        </p:txBody>
      </p:sp>
      <p:sp>
        <p:nvSpPr>
          <p:cNvPr id="258" name="Google Shape;258;p29"/>
          <p:cNvSpPr/>
          <p:nvPr/>
        </p:nvSpPr>
        <p:spPr>
          <a:xfrm>
            <a:off x="852591" y="2278475"/>
            <a:ext cx="1355400" cy="2826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Data Governance &amp; Compliance </a:t>
            </a:r>
            <a:endParaRPr b="0" i="0" sz="700" u="none" cap="none" strike="noStrike">
              <a:solidFill>
                <a:srgbClr val="000000"/>
              </a:solidFill>
              <a:latin typeface="Arial"/>
              <a:ea typeface="Arial"/>
              <a:cs typeface="Arial"/>
              <a:sym typeface="Arial"/>
            </a:endParaRPr>
          </a:p>
        </p:txBody>
      </p:sp>
      <p:sp>
        <p:nvSpPr>
          <p:cNvPr id="259" name="Google Shape;259;p29"/>
          <p:cNvSpPr/>
          <p:nvPr/>
        </p:nvSpPr>
        <p:spPr>
          <a:xfrm>
            <a:off x="860578" y="2605098"/>
            <a:ext cx="1353300" cy="1677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Risk Management</a:t>
            </a:r>
            <a:endParaRPr b="0" i="0" sz="700" u="none" cap="none" strike="noStrike">
              <a:solidFill>
                <a:srgbClr val="000000"/>
              </a:solidFill>
              <a:latin typeface="Arial"/>
              <a:ea typeface="Arial"/>
              <a:cs typeface="Arial"/>
              <a:sym typeface="Arial"/>
            </a:endParaRPr>
          </a:p>
        </p:txBody>
      </p:sp>
      <p:sp>
        <p:nvSpPr>
          <p:cNvPr id="260" name="Google Shape;260;p29"/>
          <p:cNvSpPr/>
          <p:nvPr/>
        </p:nvSpPr>
        <p:spPr>
          <a:xfrm>
            <a:off x="2709966" y="2066443"/>
            <a:ext cx="1355400" cy="2826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Identity &amp; Access Management</a:t>
            </a:r>
            <a:endParaRPr b="0" i="0" sz="700" u="none" cap="none" strike="noStrike">
              <a:solidFill>
                <a:srgbClr val="000000"/>
              </a:solidFill>
              <a:latin typeface="Arial"/>
              <a:ea typeface="Arial"/>
              <a:cs typeface="Arial"/>
              <a:sym typeface="Arial"/>
            </a:endParaRPr>
          </a:p>
        </p:txBody>
      </p:sp>
      <p:sp>
        <p:nvSpPr>
          <p:cNvPr id="261" name="Google Shape;261;p29"/>
          <p:cNvSpPr/>
          <p:nvPr/>
        </p:nvSpPr>
        <p:spPr>
          <a:xfrm>
            <a:off x="2710044" y="2381379"/>
            <a:ext cx="1353300" cy="1686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X-360</a:t>
            </a:r>
            <a:endParaRPr b="0" i="0" sz="700" u="none" cap="none" strike="noStrike">
              <a:solidFill>
                <a:srgbClr val="000000"/>
              </a:solidFill>
              <a:latin typeface="Arial"/>
              <a:ea typeface="Arial"/>
              <a:cs typeface="Arial"/>
              <a:sym typeface="Arial"/>
            </a:endParaRPr>
          </a:p>
        </p:txBody>
      </p:sp>
      <p:sp>
        <p:nvSpPr>
          <p:cNvPr id="262" name="Google Shape;262;p29"/>
          <p:cNvSpPr/>
          <p:nvPr/>
        </p:nvSpPr>
        <p:spPr>
          <a:xfrm>
            <a:off x="6798360" y="2087265"/>
            <a:ext cx="1353300" cy="1875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Entity Resolution</a:t>
            </a:r>
            <a:endParaRPr b="0" i="0" sz="700" u="none" cap="none" strike="noStrike">
              <a:solidFill>
                <a:srgbClr val="000000"/>
              </a:solidFill>
              <a:latin typeface="Arial"/>
              <a:ea typeface="Arial"/>
              <a:cs typeface="Arial"/>
              <a:sym typeface="Arial"/>
            </a:endParaRPr>
          </a:p>
        </p:txBody>
      </p:sp>
      <p:sp>
        <p:nvSpPr>
          <p:cNvPr id="263" name="Google Shape;263;p29"/>
          <p:cNvSpPr/>
          <p:nvPr/>
        </p:nvSpPr>
        <p:spPr>
          <a:xfrm>
            <a:off x="6793017" y="2305179"/>
            <a:ext cx="1353300" cy="155400"/>
          </a:xfrm>
          <a:prstGeom prst="roundRect">
            <a:avLst>
              <a:gd fmla="val 16667" name="adj"/>
            </a:avLst>
          </a:prstGeom>
          <a:solidFill>
            <a:srgbClr val="D8D8D8"/>
          </a:solidFill>
          <a:ln cap="flat" cmpd="sng" w="9525">
            <a:solidFill>
              <a:srgbClr val="D8D8D8"/>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Feature Engineering</a:t>
            </a:r>
            <a:endParaRPr b="0" i="0" sz="700" u="none" cap="none" strike="noStrike">
              <a:solidFill>
                <a:srgbClr val="000000"/>
              </a:solidFill>
              <a:latin typeface="Arial"/>
              <a:ea typeface="Arial"/>
              <a:cs typeface="Arial"/>
              <a:sym typeface="Arial"/>
            </a:endParaRPr>
          </a:p>
        </p:txBody>
      </p:sp>
      <p:sp>
        <p:nvSpPr>
          <p:cNvPr id="264" name="Google Shape;264;p29"/>
          <p:cNvSpPr/>
          <p:nvPr/>
        </p:nvSpPr>
        <p:spPr>
          <a:xfrm>
            <a:off x="6796737" y="2494748"/>
            <a:ext cx="1353300" cy="2262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Knowledge Graph Completion</a:t>
            </a:r>
            <a:endParaRPr b="0" i="0" sz="700" u="none" cap="none" strike="noStrike">
              <a:solidFill>
                <a:srgbClr val="000000"/>
              </a:solidFill>
              <a:latin typeface="Arial"/>
              <a:ea typeface="Arial"/>
              <a:cs typeface="Arial"/>
              <a:sym typeface="Arial"/>
            </a:endParaRPr>
          </a:p>
        </p:txBody>
      </p:sp>
      <p:sp>
        <p:nvSpPr>
          <p:cNvPr id="265" name="Google Shape;265;p29"/>
          <p:cNvSpPr/>
          <p:nvPr/>
        </p:nvSpPr>
        <p:spPr>
          <a:xfrm>
            <a:off x="6793022" y="2751225"/>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Predictive Models</a:t>
            </a:r>
            <a:endParaRPr b="0" i="0" sz="700" u="none" cap="none" strike="noStrike">
              <a:solidFill>
                <a:srgbClr val="000000"/>
              </a:solidFill>
              <a:latin typeface="Arial"/>
              <a:ea typeface="Arial"/>
              <a:cs typeface="Arial"/>
              <a:sym typeface="Arial"/>
            </a:endParaRPr>
          </a:p>
        </p:txBody>
      </p:sp>
      <p:grpSp>
        <p:nvGrpSpPr>
          <p:cNvPr id="266" name="Google Shape;266;p29"/>
          <p:cNvGrpSpPr/>
          <p:nvPr/>
        </p:nvGrpSpPr>
        <p:grpSpPr>
          <a:xfrm>
            <a:off x="2705100" y="3312504"/>
            <a:ext cx="5714883" cy="159300"/>
            <a:chOff x="2705100" y="3312504"/>
            <a:chExt cx="5714883" cy="159300"/>
          </a:xfrm>
        </p:grpSpPr>
        <p:sp>
          <p:nvSpPr>
            <p:cNvPr id="267" name="Google Shape;267;p29"/>
            <p:cNvSpPr/>
            <p:nvPr/>
          </p:nvSpPr>
          <p:spPr>
            <a:xfrm>
              <a:off x="2705100" y="3312504"/>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Fraud</a:t>
              </a:r>
              <a:endParaRPr b="0" i="0" sz="700" u="none" cap="none" strike="noStrike">
                <a:solidFill>
                  <a:srgbClr val="000000"/>
                </a:solidFill>
                <a:latin typeface="Arial"/>
                <a:ea typeface="Arial"/>
                <a:cs typeface="Arial"/>
                <a:sym typeface="Arial"/>
              </a:endParaRPr>
            </a:p>
          </p:txBody>
        </p:sp>
        <p:cxnSp>
          <p:nvCxnSpPr>
            <p:cNvPr id="268" name="Google Shape;268;p29"/>
            <p:cNvCxnSpPr/>
            <p:nvPr/>
          </p:nvCxnSpPr>
          <p:spPr>
            <a:xfrm>
              <a:off x="4111083" y="3402516"/>
              <a:ext cx="4308900" cy="0"/>
            </a:xfrm>
            <a:prstGeom prst="straightConnector1">
              <a:avLst/>
            </a:prstGeom>
            <a:noFill/>
            <a:ln cap="flat" cmpd="sng" w="19050">
              <a:solidFill>
                <a:srgbClr val="A5A5A5"/>
              </a:solidFill>
              <a:prstDash val="dot"/>
              <a:round/>
              <a:headEnd len="sm" w="sm" type="none"/>
              <a:tailEnd len="med" w="med" type="triangle"/>
            </a:ln>
          </p:spPr>
        </p:cxnSp>
        <p:sp>
          <p:nvSpPr>
            <p:cNvPr id="269" name="Google Shape;269;p29"/>
            <p:cNvSpPr/>
            <p:nvPr/>
          </p:nvSpPr>
          <p:spPr>
            <a:xfrm>
              <a:off x="4021873" y="335791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70" name="Google Shape;270;p29"/>
          <p:cNvGrpSpPr/>
          <p:nvPr/>
        </p:nvGrpSpPr>
        <p:grpSpPr>
          <a:xfrm>
            <a:off x="2708820" y="3494640"/>
            <a:ext cx="5714883" cy="159300"/>
            <a:chOff x="2705100" y="3312504"/>
            <a:chExt cx="5714883" cy="159300"/>
          </a:xfrm>
        </p:grpSpPr>
        <p:sp>
          <p:nvSpPr>
            <p:cNvPr id="271" name="Google Shape;271;p29"/>
            <p:cNvSpPr/>
            <p:nvPr/>
          </p:nvSpPr>
          <p:spPr>
            <a:xfrm>
              <a:off x="2705100" y="3312504"/>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Anti-Money Laundering</a:t>
              </a:r>
              <a:endParaRPr b="0" i="0" sz="700" u="none" cap="none" strike="noStrike">
                <a:solidFill>
                  <a:srgbClr val="000000"/>
                </a:solidFill>
                <a:latin typeface="Arial"/>
                <a:ea typeface="Arial"/>
                <a:cs typeface="Arial"/>
                <a:sym typeface="Arial"/>
              </a:endParaRPr>
            </a:p>
          </p:txBody>
        </p:sp>
        <p:cxnSp>
          <p:nvCxnSpPr>
            <p:cNvPr id="272" name="Google Shape;272;p29"/>
            <p:cNvCxnSpPr/>
            <p:nvPr/>
          </p:nvCxnSpPr>
          <p:spPr>
            <a:xfrm>
              <a:off x="4111083" y="3402516"/>
              <a:ext cx="4308900" cy="0"/>
            </a:xfrm>
            <a:prstGeom prst="straightConnector1">
              <a:avLst/>
            </a:prstGeom>
            <a:noFill/>
            <a:ln cap="flat" cmpd="sng" w="19050">
              <a:solidFill>
                <a:srgbClr val="A5A5A5"/>
              </a:solidFill>
              <a:prstDash val="dot"/>
              <a:round/>
              <a:headEnd len="sm" w="sm" type="none"/>
              <a:tailEnd len="med" w="med" type="triangle"/>
            </a:ln>
          </p:spPr>
        </p:cxnSp>
        <p:sp>
          <p:nvSpPr>
            <p:cNvPr id="273" name="Google Shape;273;p29"/>
            <p:cNvSpPr/>
            <p:nvPr/>
          </p:nvSpPr>
          <p:spPr>
            <a:xfrm>
              <a:off x="4021873" y="335791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74" name="Google Shape;274;p29"/>
          <p:cNvGrpSpPr/>
          <p:nvPr/>
        </p:nvGrpSpPr>
        <p:grpSpPr>
          <a:xfrm>
            <a:off x="2716254" y="3687926"/>
            <a:ext cx="5714883" cy="159300"/>
            <a:chOff x="2705100" y="3312504"/>
            <a:chExt cx="5714883" cy="159300"/>
          </a:xfrm>
        </p:grpSpPr>
        <p:sp>
          <p:nvSpPr>
            <p:cNvPr id="275" name="Google Shape;275;p29"/>
            <p:cNvSpPr/>
            <p:nvPr/>
          </p:nvSpPr>
          <p:spPr>
            <a:xfrm>
              <a:off x="2705100" y="3312504"/>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Recommendation</a:t>
              </a:r>
              <a:endParaRPr b="0" i="0" sz="700" u="none" cap="none" strike="noStrike">
                <a:solidFill>
                  <a:srgbClr val="000000"/>
                </a:solidFill>
                <a:latin typeface="Arial"/>
                <a:ea typeface="Arial"/>
                <a:cs typeface="Arial"/>
                <a:sym typeface="Arial"/>
              </a:endParaRPr>
            </a:p>
          </p:txBody>
        </p:sp>
        <p:cxnSp>
          <p:nvCxnSpPr>
            <p:cNvPr id="276" name="Google Shape;276;p29"/>
            <p:cNvCxnSpPr/>
            <p:nvPr/>
          </p:nvCxnSpPr>
          <p:spPr>
            <a:xfrm>
              <a:off x="4111083" y="3402516"/>
              <a:ext cx="4308900" cy="0"/>
            </a:xfrm>
            <a:prstGeom prst="straightConnector1">
              <a:avLst/>
            </a:prstGeom>
            <a:noFill/>
            <a:ln cap="flat" cmpd="sng" w="19050">
              <a:solidFill>
                <a:srgbClr val="A5A5A5"/>
              </a:solidFill>
              <a:prstDash val="dot"/>
              <a:round/>
              <a:headEnd len="sm" w="sm" type="none"/>
              <a:tailEnd len="med" w="med" type="triangle"/>
            </a:ln>
          </p:spPr>
        </p:cxnSp>
        <p:sp>
          <p:nvSpPr>
            <p:cNvPr id="277" name="Google Shape;277;p29"/>
            <p:cNvSpPr/>
            <p:nvPr/>
          </p:nvSpPr>
          <p:spPr>
            <a:xfrm>
              <a:off x="4021873" y="335791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78" name="Google Shape;278;p29"/>
          <p:cNvGrpSpPr/>
          <p:nvPr/>
        </p:nvGrpSpPr>
        <p:grpSpPr>
          <a:xfrm>
            <a:off x="2712540" y="3870062"/>
            <a:ext cx="5714883" cy="159300"/>
            <a:chOff x="2705100" y="3312504"/>
            <a:chExt cx="5714883" cy="159300"/>
          </a:xfrm>
        </p:grpSpPr>
        <p:sp>
          <p:nvSpPr>
            <p:cNvPr id="279" name="Google Shape;279;p29"/>
            <p:cNvSpPr/>
            <p:nvPr/>
          </p:nvSpPr>
          <p:spPr>
            <a:xfrm>
              <a:off x="2705100" y="3312504"/>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Personalization</a:t>
              </a:r>
              <a:endParaRPr b="0" i="0" sz="700" u="none" cap="none" strike="noStrike">
                <a:solidFill>
                  <a:srgbClr val="000000"/>
                </a:solidFill>
                <a:latin typeface="Arial"/>
                <a:ea typeface="Arial"/>
                <a:cs typeface="Arial"/>
                <a:sym typeface="Arial"/>
              </a:endParaRPr>
            </a:p>
          </p:txBody>
        </p:sp>
        <p:cxnSp>
          <p:nvCxnSpPr>
            <p:cNvPr id="280" name="Google Shape;280;p29"/>
            <p:cNvCxnSpPr/>
            <p:nvPr/>
          </p:nvCxnSpPr>
          <p:spPr>
            <a:xfrm>
              <a:off x="4111083" y="3402516"/>
              <a:ext cx="4308900" cy="0"/>
            </a:xfrm>
            <a:prstGeom prst="straightConnector1">
              <a:avLst/>
            </a:prstGeom>
            <a:noFill/>
            <a:ln cap="flat" cmpd="sng" w="19050">
              <a:solidFill>
                <a:srgbClr val="A5A5A5"/>
              </a:solidFill>
              <a:prstDash val="dot"/>
              <a:round/>
              <a:headEnd len="sm" w="sm" type="none"/>
              <a:tailEnd len="med" w="med" type="triangle"/>
            </a:ln>
          </p:spPr>
        </p:cxnSp>
        <p:sp>
          <p:nvSpPr>
            <p:cNvPr id="281" name="Google Shape;281;p29"/>
            <p:cNvSpPr/>
            <p:nvPr/>
          </p:nvSpPr>
          <p:spPr>
            <a:xfrm>
              <a:off x="4021873" y="335791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82" name="Google Shape;282;p29"/>
          <p:cNvGrpSpPr/>
          <p:nvPr/>
        </p:nvGrpSpPr>
        <p:grpSpPr>
          <a:xfrm>
            <a:off x="2716254" y="4052200"/>
            <a:ext cx="5714883" cy="159300"/>
            <a:chOff x="2705100" y="3312504"/>
            <a:chExt cx="5714883" cy="159300"/>
          </a:xfrm>
        </p:grpSpPr>
        <p:sp>
          <p:nvSpPr>
            <p:cNvPr id="283" name="Google Shape;283;p29"/>
            <p:cNvSpPr/>
            <p:nvPr/>
          </p:nvSpPr>
          <p:spPr>
            <a:xfrm>
              <a:off x="2705100" y="3312504"/>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Network and IT Ops</a:t>
              </a:r>
              <a:endParaRPr b="0" i="0" sz="700" u="none" cap="none" strike="noStrike">
                <a:solidFill>
                  <a:srgbClr val="000000"/>
                </a:solidFill>
                <a:latin typeface="Arial"/>
                <a:ea typeface="Arial"/>
                <a:cs typeface="Arial"/>
                <a:sym typeface="Arial"/>
              </a:endParaRPr>
            </a:p>
          </p:txBody>
        </p:sp>
        <p:cxnSp>
          <p:nvCxnSpPr>
            <p:cNvPr id="284" name="Google Shape;284;p29"/>
            <p:cNvCxnSpPr/>
            <p:nvPr/>
          </p:nvCxnSpPr>
          <p:spPr>
            <a:xfrm>
              <a:off x="4111083" y="3402516"/>
              <a:ext cx="4308900" cy="0"/>
            </a:xfrm>
            <a:prstGeom prst="straightConnector1">
              <a:avLst/>
            </a:prstGeom>
            <a:noFill/>
            <a:ln cap="flat" cmpd="sng" w="19050">
              <a:solidFill>
                <a:srgbClr val="A5A5A5"/>
              </a:solidFill>
              <a:prstDash val="dot"/>
              <a:round/>
              <a:headEnd len="sm" w="sm" type="none"/>
              <a:tailEnd len="med" w="med" type="triangle"/>
            </a:ln>
          </p:spPr>
        </p:cxnSp>
        <p:sp>
          <p:nvSpPr>
            <p:cNvPr id="285" name="Google Shape;285;p29"/>
            <p:cNvSpPr/>
            <p:nvPr/>
          </p:nvSpPr>
          <p:spPr>
            <a:xfrm>
              <a:off x="4021873" y="335791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86" name="Google Shape;286;p29"/>
          <p:cNvGrpSpPr/>
          <p:nvPr/>
        </p:nvGrpSpPr>
        <p:grpSpPr>
          <a:xfrm>
            <a:off x="2712540" y="4234336"/>
            <a:ext cx="5714883" cy="159300"/>
            <a:chOff x="2705100" y="3312504"/>
            <a:chExt cx="5714883" cy="159300"/>
          </a:xfrm>
        </p:grpSpPr>
        <p:sp>
          <p:nvSpPr>
            <p:cNvPr id="287" name="Google Shape;287;p29"/>
            <p:cNvSpPr/>
            <p:nvPr/>
          </p:nvSpPr>
          <p:spPr>
            <a:xfrm>
              <a:off x="2705100" y="3312504"/>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Root Cause Analysis</a:t>
              </a:r>
              <a:endParaRPr b="0" i="0" sz="700" u="none" cap="none" strike="noStrike">
                <a:solidFill>
                  <a:srgbClr val="000000"/>
                </a:solidFill>
                <a:latin typeface="Arial"/>
                <a:ea typeface="Arial"/>
                <a:cs typeface="Arial"/>
                <a:sym typeface="Arial"/>
              </a:endParaRPr>
            </a:p>
          </p:txBody>
        </p:sp>
        <p:cxnSp>
          <p:nvCxnSpPr>
            <p:cNvPr id="288" name="Google Shape;288;p29"/>
            <p:cNvCxnSpPr/>
            <p:nvPr/>
          </p:nvCxnSpPr>
          <p:spPr>
            <a:xfrm>
              <a:off x="4111083" y="3402516"/>
              <a:ext cx="4308900" cy="0"/>
            </a:xfrm>
            <a:prstGeom prst="straightConnector1">
              <a:avLst/>
            </a:prstGeom>
            <a:noFill/>
            <a:ln cap="flat" cmpd="sng" w="19050">
              <a:solidFill>
                <a:srgbClr val="A5A5A5"/>
              </a:solidFill>
              <a:prstDash val="dot"/>
              <a:round/>
              <a:headEnd len="sm" w="sm" type="none"/>
              <a:tailEnd len="med" w="med" type="triangle"/>
            </a:ln>
          </p:spPr>
        </p:cxnSp>
        <p:sp>
          <p:nvSpPr>
            <p:cNvPr id="289" name="Google Shape;289;p29"/>
            <p:cNvSpPr/>
            <p:nvPr/>
          </p:nvSpPr>
          <p:spPr>
            <a:xfrm>
              <a:off x="4021873" y="335791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90" name="Google Shape;290;p29"/>
          <p:cNvGrpSpPr/>
          <p:nvPr/>
        </p:nvGrpSpPr>
        <p:grpSpPr>
          <a:xfrm>
            <a:off x="2712540" y="4427622"/>
            <a:ext cx="5714883" cy="159300"/>
            <a:chOff x="2705100" y="3312504"/>
            <a:chExt cx="5714883" cy="159300"/>
          </a:xfrm>
        </p:grpSpPr>
        <p:sp>
          <p:nvSpPr>
            <p:cNvPr id="291" name="Google Shape;291;p29"/>
            <p:cNvSpPr/>
            <p:nvPr/>
          </p:nvSpPr>
          <p:spPr>
            <a:xfrm>
              <a:off x="2705100" y="3312504"/>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Impact Analysis</a:t>
              </a:r>
              <a:endParaRPr b="0" i="0" sz="700" u="none" cap="none" strike="noStrike">
                <a:solidFill>
                  <a:srgbClr val="000000"/>
                </a:solidFill>
                <a:latin typeface="Arial"/>
                <a:ea typeface="Arial"/>
                <a:cs typeface="Arial"/>
                <a:sym typeface="Arial"/>
              </a:endParaRPr>
            </a:p>
          </p:txBody>
        </p:sp>
        <p:cxnSp>
          <p:nvCxnSpPr>
            <p:cNvPr id="292" name="Google Shape;292;p29"/>
            <p:cNvCxnSpPr/>
            <p:nvPr/>
          </p:nvCxnSpPr>
          <p:spPr>
            <a:xfrm>
              <a:off x="4111083" y="3402516"/>
              <a:ext cx="4308900" cy="0"/>
            </a:xfrm>
            <a:prstGeom prst="straightConnector1">
              <a:avLst/>
            </a:prstGeom>
            <a:noFill/>
            <a:ln cap="flat" cmpd="sng" w="19050">
              <a:solidFill>
                <a:srgbClr val="A5A5A5"/>
              </a:solidFill>
              <a:prstDash val="dot"/>
              <a:round/>
              <a:headEnd len="sm" w="sm" type="none"/>
              <a:tailEnd len="med" w="med" type="triangle"/>
            </a:ln>
          </p:spPr>
        </p:cxnSp>
        <p:sp>
          <p:nvSpPr>
            <p:cNvPr id="293" name="Google Shape;293;p29"/>
            <p:cNvSpPr/>
            <p:nvPr/>
          </p:nvSpPr>
          <p:spPr>
            <a:xfrm>
              <a:off x="4021873" y="335791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94" name="Google Shape;294;p29"/>
          <p:cNvGrpSpPr/>
          <p:nvPr/>
        </p:nvGrpSpPr>
        <p:grpSpPr>
          <a:xfrm>
            <a:off x="2716260" y="4609758"/>
            <a:ext cx="5714883" cy="159300"/>
            <a:chOff x="2705100" y="3312504"/>
            <a:chExt cx="5714883" cy="159300"/>
          </a:xfrm>
        </p:grpSpPr>
        <p:sp>
          <p:nvSpPr>
            <p:cNvPr id="295" name="Google Shape;295;p29"/>
            <p:cNvSpPr/>
            <p:nvPr/>
          </p:nvSpPr>
          <p:spPr>
            <a:xfrm>
              <a:off x="2705100" y="3312504"/>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X-Discovery</a:t>
              </a:r>
              <a:endParaRPr b="0" i="0" sz="700" u="none" cap="none" strike="noStrike">
                <a:solidFill>
                  <a:srgbClr val="000000"/>
                </a:solidFill>
                <a:latin typeface="Arial"/>
                <a:ea typeface="Arial"/>
                <a:cs typeface="Arial"/>
                <a:sym typeface="Arial"/>
              </a:endParaRPr>
            </a:p>
          </p:txBody>
        </p:sp>
        <p:cxnSp>
          <p:nvCxnSpPr>
            <p:cNvPr id="296" name="Google Shape;296;p29"/>
            <p:cNvCxnSpPr/>
            <p:nvPr/>
          </p:nvCxnSpPr>
          <p:spPr>
            <a:xfrm>
              <a:off x="4111083" y="3402516"/>
              <a:ext cx="4308900" cy="0"/>
            </a:xfrm>
            <a:prstGeom prst="straightConnector1">
              <a:avLst/>
            </a:prstGeom>
            <a:noFill/>
            <a:ln cap="flat" cmpd="sng" w="19050">
              <a:solidFill>
                <a:srgbClr val="A5A5A5"/>
              </a:solidFill>
              <a:prstDash val="dot"/>
              <a:round/>
              <a:headEnd len="sm" w="sm" type="none"/>
              <a:tailEnd len="med" w="med" type="triangle"/>
            </a:ln>
          </p:spPr>
        </p:cxnSp>
        <p:sp>
          <p:nvSpPr>
            <p:cNvPr id="297" name="Google Shape;297;p29"/>
            <p:cNvSpPr/>
            <p:nvPr/>
          </p:nvSpPr>
          <p:spPr>
            <a:xfrm>
              <a:off x="4021873" y="335791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98" name="Google Shape;298;p29"/>
          <p:cNvGrpSpPr/>
          <p:nvPr/>
        </p:nvGrpSpPr>
        <p:grpSpPr>
          <a:xfrm>
            <a:off x="2712546" y="4784460"/>
            <a:ext cx="5714883" cy="159300"/>
            <a:chOff x="2705100" y="3312504"/>
            <a:chExt cx="5714883" cy="159300"/>
          </a:xfrm>
        </p:grpSpPr>
        <p:sp>
          <p:nvSpPr>
            <p:cNvPr id="299" name="Google Shape;299;p29"/>
            <p:cNvSpPr/>
            <p:nvPr/>
          </p:nvSpPr>
          <p:spPr>
            <a:xfrm>
              <a:off x="2705100" y="3312504"/>
              <a:ext cx="1353300" cy="1593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X-Journey</a:t>
              </a:r>
              <a:endParaRPr b="0" i="0" sz="700" u="none" cap="none" strike="noStrike">
                <a:solidFill>
                  <a:srgbClr val="000000"/>
                </a:solidFill>
                <a:latin typeface="Arial"/>
                <a:ea typeface="Arial"/>
                <a:cs typeface="Arial"/>
                <a:sym typeface="Arial"/>
              </a:endParaRPr>
            </a:p>
          </p:txBody>
        </p:sp>
        <p:cxnSp>
          <p:nvCxnSpPr>
            <p:cNvPr id="300" name="Google Shape;300;p29"/>
            <p:cNvCxnSpPr/>
            <p:nvPr/>
          </p:nvCxnSpPr>
          <p:spPr>
            <a:xfrm>
              <a:off x="4111083" y="3402516"/>
              <a:ext cx="4308900" cy="0"/>
            </a:xfrm>
            <a:prstGeom prst="straightConnector1">
              <a:avLst/>
            </a:prstGeom>
            <a:noFill/>
            <a:ln cap="flat" cmpd="sng" w="19050">
              <a:solidFill>
                <a:srgbClr val="A5A5A5"/>
              </a:solidFill>
              <a:prstDash val="dot"/>
              <a:round/>
              <a:headEnd len="sm" w="sm" type="none"/>
              <a:tailEnd len="med" w="med" type="triangle"/>
            </a:ln>
          </p:spPr>
        </p:cxnSp>
        <p:sp>
          <p:nvSpPr>
            <p:cNvPr id="301" name="Google Shape;301;p29"/>
            <p:cNvSpPr/>
            <p:nvPr/>
          </p:nvSpPr>
          <p:spPr>
            <a:xfrm>
              <a:off x="4021873" y="335791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02" name="Google Shape;302;p29"/>
          <p:cNvGrpSpPr/>
          <p:nvPr/>
        </p:nvGrpSpPr>
        <p:grpSpPr>
          <a:xfrm>
            <a:off x="4721910" y="2934987"/>
            <a:ext cx="3698110" cy="172500"/>
            <a:chOff x="4721910" y="2934987"/>
            <a:chExt cx="3698110" cy="172500"/>
          </a:xfrm>
        </p:grpSpPr>
        <p:sp>
          <p:nvSpPr>
            <p:cNvPr id="303" name="Google Shape;303;p29"/>
            <p:cNvSpPr/>
            <p:nvPr/>
          </p:nvSpPr>
          <p:spPr>
            <a:xfrm>
              <a:off x="4721910" y="2934987"/>
              <a:ext cx="1353300" cy="1725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Churn Analysis</a:t>
              </a:r>
              <a:endParaRPr b="0" i="0" sz="700" u="none" cap="none" strike="noStrike">
                <a:solidFill>
                  <a:srgbClr val="000000"/>
                </a:solidFill>
                <a:latin typeface="Arial"/>
                <a:ea typeface="Arial"/>
                <a:cs typeface="Arial"/>
                <a:sym typeface="Arial"/>
              </a:endParaRPr>
            </a:p>
          </p:txBody>
        </p:sp>
        <p:cxnSp>
          <p:nvCxnSpPr>
            <p:cNvPr id="304" name="Google Shape;304;p29"/>
            <p:cNvCxnSpPr/>
            <p:nvPr/>
          </p:nvCxnSpPr>
          <p:spPr>
            <a:xfrm>
              <a:off x="6122020" y="3028950"/>
              <a:ext cx="2298000" cy="0"/>
            </a:xfrm>
            <a:prstGeom prst="straightConnector1">
              <a:avLst/>
            </a:prstGeom>
            <a:noFill/>
            <a:ln cap="flat" cmpd="sng" w="19050">
              <a:solidFill>
                <a:srgbClr val="A5A5A5"/>
              </a:solidFill>
              <a:prstDash val="dot"/>
              <a:round/>
              <a:headEnd len="sm" w="sm" type="none"/>
              <a:tailEnd len="med" w="med" type="triangle"/>
            </a:ln>
          </p:spPr>
        </p:cxnSp>
        <p:sp>
          <p:nvSpPr>
            <p:cNvPr id="305" name="Google Shape;305;p29"/>
            <p:cNvSpPr/>
            <p:nvPr/>
          </p:nvSpPr>
          <p:spPr>
            <a:xfrm>
              <a:off x="6032810" y="2984345"/>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06" name="Google Shape;306;p29"/>
          <p:cNvGrpSpPr/>
          <p:nvPr/>
        </p:nvGrpSpPr>
        <p:grpSpPr>
          <a:xfrm>
            <a:off x="4718196" y="3131991"/>
            <a:ext cx="3698110" cy="172500"/>
            <a:chOff x="4721910" y="2934987"/>
            <a:chExt cx="3698110" cy="172500"/>
          </a:xfrm>
        </p:grpSpPr>
        <p:sp>
          <p:nvSpPr>
            <p:cNvPr id="307" name="Google Shape;307;p29"/>
            <p:cNvSpPr/>
            <p:nvPr/>
          </p:nvSpPr>
          <p:spPr>
            <a:xfrm>
              <a:off x="4721910" y="2934987"/>
              <a:ext cx="1353300" cy="172500"/>
            </a:xfrm>
            <a:prstGeom prst="roundRect">
              <a:avLst>
                <a:gd fmla="val 16667" name="adj"/>
              </a:avLst>
            </a:prstGeom>
            <a:solidFill>
              <a:srgbClr val="FFFFFF"/>
            </a:solidFill>
            <a:ln cap="flat" cmpd="sng" w="9525">
              <a:solidFill>
                <a:srgbClr val="F3F3F3"/>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What-If Analysis</a:t>
              </a:r>
              <a:endParaRPr b="0" i="0" sz="700" u="none" cap="none" strike="noStrike">
                <a:solidFill>
                  <a:srgbClr val="000000"/>
                </a:solidFill>
                <a:latin typeface="Arial"/>
                <a:ea typeface="Arial"/>
                <a:cs typeface="Arial"/>
                <a:sym typeface="Arial"/>
              </a:endParaRPr>
            </a:p>
          </p:txBody>
        </p:sp>
        <p:cxnSp>
          <p:nvCxnSpPr>
            <p:cNvPr id="308" name="Google Shape;308;p29"/>
            <p:cNvCxnSpPr/>
            <p:nvPr/>
          </p:nvCxnSpPr>
          <p:spPr>
            <a:xfrm>
              <a:off x="6122020" y="3028950"/>
              <a:ext cx="2298000" cy="0"/>
            </a:xfrm>
            <a:prstGeom prst="straightConnector1">
              <a:avLst/>
            </a:prstGeom>
            <a:noFill/>
            <a:ln cap="flat" cmpd="sng" w="19050">
              <a:solidFill>
                <a:srgbClr val="A5A5A5"/>
              </a:solidFill>
              <a:prstDash val="dot"/>
              <a:round/>
              <a:headEnd len="sm" w="sm" type="none"/>
              <a:tailEnd len="med" w="med" type="triangle"/>
            </a:ln>
          </p:spPr>
        </p:cxnSp>
        <p:sp>
          <p:nvSpPr>
            <p:cNvPr id="309" name="Google Shape;309;p29"/>
            <p:cNvSpPr/>
            <p:nvPr/>
          </p:nvSpPr>
          <p:spPr>
            <a:xfrm>
              <a:off x="6032810" y="2984345"/>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cxnSp>
        <p:nvCxnSpPr>
          <p:cNvPr id="310" name="Google Shape;310;p29"/>
          <p:cNvCxnSpPr/>
          <p:nvPr/>
        </p:nvCxnSpPr>
        <p:spPr>
          <a:xfrm>
            <a:off x="2263698" y="2692556"/>
            <a:ext cx="4251300" cy="0"/>
          </a:xfrm>
          <a:prstGeom prst="straightConnector1">
            <a:avLst/>
          </a:prstGeom>
          <a:noFill/>
          <a:ln cap="flat" cmpd="sng" w="19050">
            <a:solidFill>
              <a:srgbClr val="A5A5A5"/>
            </a:solidFill>
            <a:prstDash val="dot"/>
            <a:round/>
            <a:headEnd len="sm" w="sm" type="none"/>
            <a:tailEnd len="med" w="med" type="triangle"/>
          </a:ln>
        </p:spPr>
      </p:cxnSp>
      <p:sp>
        <p:nvSpPr>
          <p:cNvPr id="311" name="Google Shape;311;p29"/>
          <p:cNvSpPr/>
          <p:nvPr/>
        </p:nvSpPr>
        <p:spPr>
          <a:xfrm>
            <a:off x="2174488" y="2647951"/>
            <a:ext cx="89100" cy="89100"/>
          </a:xfrm>
          <a:prstGeom prst="ellipse">
            <a:avLst/>
          </a:prstGeom>
          <a:solidFill>
            <a:schemeClr val="dk2"/>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2" name="Google Shape;312;p29"/>
          <p:cNvSpPr/>
          <p:nvPr/>
        </p:nvSpPr>
        <p:spPr>
          <a:xfrm>
            <a:off x="848113" y="2069952"/>
            <a:ext cx="1353300" cy="168600"/>
          </a:xfrm>
          <a:prstGeom prst="roundRect">
            <a:avLst>
              <a:gd fmla="val 16667" name="adj"/>
            </a:avLst>
          </a:prstGeom>
          <a:solidFill>
            <a:srgbClr val="D8D8D8"/>
          </a:solidFill>
          <a:ln cap="flat" cmpd="sng" w="9525">
            <a:solidFill>
              <a:srgbClr val="D8D8D8"/>
            </a:solidFill>
            <a:prstDash val="solid"/>
            <a:round/>
            <a:headEnd len="sm" w="sm" type="none"/>
            <a:tailEnd len="sm" w="sm" type="none"/>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700" u="none" cap="none" strike="noStrike">
                <a:solidFill>
                  <a:srgbClr val="000000"/>
                </a:solidFill>
                <a:latin typeface="Arial"/>
                <a:ea typeface="Arial"/>
                <a:cs typeface="Arial"/>
                <a:sym typeface="Arial"/>
              </a:rPr>
              <a:t>Data Lineage</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678050" y="368825"/>
            <a:ext cx="8046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Weitere Empfehlungen</a:t>
            </a:r>
            <a:endParaRPr/>
          </a:p>
        </p:txBody>
      </p:sp>
      <p:sp>
        <p:nvSpPr>
          <p:cNvPr id="318" name="Google Shape;318;p30"/>
          <p:cNvSpPr txBox="1"/>
          <p:nvPr>
            <p:ph idx="1" type="body"/>
          </p:nvPr>
        </p:nvSpPr>
        <p:spPr>
          <a:xfrm>
            <a:off x="678050" y="1068425"/>
            <a:ext cx="8132700" cy="348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Ein Knowledge Graph ist der Anfang</a:t>
            </a:r>
            <a:endParaRPr/>
          </a:p>
          <a:p>
            <a:pPr indent="-342900" lvl="0" marL="457200" rtl="0" algn="l">
              <a:spcBef>
                <a:spcPts val="0"/>
              </a:spcBef>
              <a:spcAft>
                <a:spcPts val="0"/>
              </a:spcAft>
              <a:buSzPts val="1800"/>
              <a:buChar char="•"/>
            </a:pPr>
            <a:r>
              <a:rPr lang="en"/>
              <a:t>Ein Schritt nach dem Anderen machen, z. B.</a:t>
            </a:r>
            <a:endParaRPr/>
          </a:p>
          <a:p>
            <a:pPr indent="-330200" lvl="1" marL="914400" rtl="0" algn="l">
              <a:spcBef>
                <a:spcPts val="0"/>
              </a:spcBef>
              <a:spcAft>
                <a:spcPts val="0"/>
              </a:spcAft>
              <a:buSzPts val="1600"/>
              <a:buChar char="◦"/>
            </a:pPr>
            <a:r>
              <a:rPr lang="en"/>
              <a:t>Weitere Daten hinzufügen, Knowledge Graph ausbauen + Pflege sicherstellen</a:t>
            </a:r>
            <a:endParaRPr/>
          </a:p>
          <a:p>
            <a:pPr indent="-330200" lvl="1" marL="914400" rtl="0" algn="l">
              <a:spcBef>
                <a:spcPts val="0"/>
              </a:spcBef>
              <a:spcAft>
                <a:spcPts val="0"/>
              </a:spcAft>
              <a:buSzPts val="1600"/>
              <a:buChar char="◦"/>
            </a:pPr>
            <a:r>
              <a:rPr lang="en"/>
              <a:t>Ggf. weitere Knowledge Graphen oder Sub-Graphen hinzufügen</a:t>
            </a:r>
            <a:endParaRPr/>
          </a:p>
          <a:p>
            <a:pPr indent="-330200" lvl="1" marL="914400" rtl="0" algn="l">
              <a:spcBef>
                <a:spcPts val="0"/>
              </a:spcBef>
              <a:spcAft>
                <a:spcPts val="0"/>
              </a:spcAft>
              <a:buSzPts val="1600"/>
              <a:buChar char="◦"/>
            </a:pPr>
            <a:r>
              <a:rPr lang="en"/>
              <a:t>Use Cases implementieren</a:t>
            </a:r>
            <a:endParaRPr/>
          </a:p>
          <a:p>
            <a:pPr indent="-330200" lvl="1" marL="914400" rtl="0" algn="l">
              <a:spcBef>
                <a:spcPts val="0"/>
              </a:spcBef>
              <a:spcAft>
                <a:spcPts val="0"/>
              </a:spcAft>
              <a:buSzPts val="1600"/>
              <a:buChar char="◦"/>
            </a:pPr>
            <a:r>
              <a:rPr lang="en"/>
              <a:t>Data Science Ansätze ins Spiel bringen</a:t>
            </a:r>
            <a:endParaRPr/>
          </a:p>
          <a:p>
            <a:pPr indent="-342900" lvl="0" marL="457200" rtl="0" algn="l">
              <a:spcBef>
                <a:spcPts val="0"/>
              </a:spcBef>
              <a:spcAft>
                <a:spcPts val="0"/>
              </a:spcAft>
              <a:buSzPts val="1800"/>
              <a:buChar char="•"/>
            </a:pPr>
            <a:r>
              <a:rPr lang="en"/>
              <a:t>Business Value des KG überprüfen und ggf. Anpassungen machen</a:t>
            </a:r>
            <a:endParaRPr/>
          </a:p>
          <a:p>
            <a:pPr indent="-342900" lvl="0" marL="457200" rtl="0" algn="l">
              <a:spcBef>
                <a:spcPts val="0"/>
              </a:spcBef>
              <a:spcAft>
                <a:spcPts val="0"/>
              </a:spcAft>
              <a:buSzPts val="1800"/>
              <a:buChar char="•"/>
            </a:pPr>
            <a:r>
              <a:rPr lang="en"/>
              <a:t>Hilfe holen (IT-Novum + Neo4j), wenn der Aufbau nicht ideal läuft! Die Basis, also der KG, ist das Wichtigste!</a:t>
            </a:r>
            <a:endParaRPr/>
          </a:p>
        </p:txBody>
      </p:sp>
      <p:sp>
        <p:nvSpPr>
          <p:cNvPr id="319" name="Google Shape;319;p30"/>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678050" y="368825"/>
            <a:ext cx="8046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Ein Business Problem aus dem Alltag</a:t>
            </a:r>
            <a:endParaRPr/>
          </a:p>
        </p:txBody>
      </p:sp>
      <p:sp>
        <p:nvSpPr>
          <p:cNvPr id="325" name="Google Shape;325;p31"/>
          <p:cNvSpPr txBox="1"/>
          <p:nvPr>
            <p:ph idx="1" type="body"/>
          </p:nvPr>
        </p:nvSpPr>
        <p:spPr>
          <a:xfrm>
            <a:off x="678050" y="1068425"/>
            <a:ext cx="8132700" cy="3480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Ich möchte E-Auto Besitzern einen Überblick geben, wie sich der Markt für Anbieter, Ladesäulen und Preise zusammensetzt. Folgende Fragen möchte ich in einem ersten Schritt beantwortet haben: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b="1" lang="en"/>
              <a:t>Einfach</a:t>
            </a:r>
            <a:r>
              <a:rPr lang="en"/>
              <a:t>:</a:t>
            </a:r>
            <a:endParaRPr/>
          </a:p>
          <a:p>
            <a:pPr indent="-317182" lvl="0" marL="457200" rtl="0" algn="l">
              <a:spcBef>
                <a:spcPts val="0"/>
              </a:spcBef>
              <a:spcAft>
                <a:spcPts val="0"/>
              </a:spcAft>
              <a:buSzPct val="100000"/>
              <a:buChar char="•"/>
            </a:pPr>
            <a:r>
              <a:rPr lang="en"/>
              <a:t>Welche </a:t>
            </a:r>
            <a:r>
              <a:rPr b="1" lang="en"/>
              <a:t>Anbieter</a:t>
            </a:r>
            <a:r>
              <a:rPr lang="en"/>
              <a:t> gibt es?</a:t>
            </a:r>
            <a:endParaRPr/>
          </a:p>
          <a:p>
            <a:pPr indent="-317182" lvl="0" marL="457200" rtl="0" algn="l">
              <a:spcBef>
                <a:spcPts val="0"/>
              </a:spcBef>
              <a:spcAft>
                <a:spcPts val="0"/>
              </a:spcAft>
              <a:buSzPct val="100000"/>
              <a:buChar char="•"/>
            </a:pPr>
            <a:r>
              <a:rPr lang="en"/>
              <a:t>Welche </a:t>
            </a:r>
            <a:r>
              <a:rPr b="1" lang="en"/>
              <a:t>Tarife</a:t>
            </a:r>
            <a:r>
              <a:rPr lang="en"/>
              <a:t> gibt es?</a:t>
            </a:r>
            <a:endParaRPr/>
          </a:p>
          <a:p>
            <a:pPr indent="-317182" lvl="0" marL="457200" rtl="0" algn="l">
              <a:spcBef>
                <a:spcPts val="0"/>
              </a:spcBef>
              <a:spcAft>
                <a:spcPts val="0"/>
              </a:spcAft>
              <a:buSzPct val="100000"/>
              <a:buChar char="•"/>
            </a:pPr>
            <a:r>
              <a:rPr lang="en"/>
              <a:t>Was </a:t>
            </a:r>
            <a:r>
              <a:rPr b="1" lang="en"/>
              <a:t>kostet</a:t>
            </a:r>
            <a:r>
              <a:rPr lang="en"/>
              <a:t> eine KWh in </a:t>
            </a:r>
            <a:r>
              <a:rPr b="1" lang="en"/>
              <a:t>Deutschland</a:t>
            </a:r>
            <a:r>
              <a:rPr lang="en"/>
              <a:t>?</a:t>
            </a:r>
            <a:endParaRPr/>
          </a:p>
          <a:p>
            <a:pPr indent="-317182" lvl="0" marL="457200" rtl="0" algn="l">
              <a:spcBef>
                <a:spcPts val="0"/>
              </a:spcBef>
              <a:spcAft>
                <a:spcPts val="0"/>
              </a:spcAft>
              <a:buSzPct val="100000"/>
              <a:buChar char="•"/>
            </a:pPr>
            <a:r>
              <a:rPr lang="en"/>
              <a:t>Welche </a:t>
            </a:r>
            <a:r>
              <a:rPr b="1" lang="en"/>
              <a:t>Abrechnungsvarianten</a:t>
            </a:r>
            <a:r>
              <a:rPr lang="en"/>
              <a:t> gibt es?</a:t>
            </a:r>
            <a:br>
              <a:rPr lang="en"/>
            </a:br>
            <a:endParaRPr/>
          </a:p>
          <a:p>
            <a:pPr indent="0" lvl="0" marL="0" rtl="0" algn="l">
              <a:spcBef>
                <a:spcPts val="0"/>
              </a:spcBef>
              <a:spcAft>
                <a:spcPts val="0"/>
              </a:spcAft>
              <a:buClr>
                <a:schemeClr val="dk1"/>
              </a:buClr>
              <a:buSzPct val="61111"/>
              <a:buFont typeface="Arial"/>
              <a:buNone/>
            </a:pPr>
            <a:r>
              <a:rPr b="1" lang="en"/>
              <a:t>Komplexer</a:t>
            </a:r>
            <a:r>
              <a:rPr lang="en"/>
              <a:t>:</a:t>
            </a:r>
            <a:endParaRPr/>
          </a:p>
          <a:p>
            <a:pPr indent="-317182" lvl="0" marL="457200" rtl="0" algn="l">
              <a:spcBef>
                <a:spcPts val="0"/>
              </a:spcBef>
              <a:spcAft>
                <a:spcPts val="0"/>
              </a:spcAft>
              <a:buSzPct val="100000"/>
              <a:buChar char="•"/>
            </a:pPr>
            <a:r>
              <a:rPr lang="en"/>
              <a:t>Welche </a:t>
            </a:r>
            <a:r>
              <a:rPr b="1" lang="en"/>
              <a:t>Anbieter</a:t>
            </a:r>
            <a:r>
              <a:rPr lang="en"/>
              <a:t> decken welche </a:t>
            </a:r>
            <a:r>
              <a:rPr b="1" lang="en"/>
              <a:t>Länder</a:t>
            </a:r>
            <a:r>
              <a:rPr lang="en"/>
              <a:t> ab?</a:t>
            </a:r>
            <a:endParaRPr/>
          </a:p>
          <a:p>
            <a:pPr indent="-317182" lvl="0" marL="457200" rtl="0" algn="l">
              <a:spcBef>
                <a:spcPts val="0"/>
              </a:spcBef>
              <a:spcAft>
                <a:spcPts val="0"/>
              </a:spcAft>
              <a:buSzPct val="100000"/>
              <a:buChar char="•"/>
            </a:pPr>
            <a:r>
              <a:rPr lang="en"/>
              <a:t>Welche </a:t>
            </a:r>
            <a:r>
              <a:rPr b="1" lang="en"/>
              <a:t>Ladesäulen</a:t>
            </a:r>
            <a:r>
              <a:rPr lang="en"/>
              <a:t> </a:t>
            </a:r>
            <a:r>
              <a:rPr b="1" lang="en"/>
              <a:t>finde</a:t>
            </a:r>
            <a:r>
              <a:rPr lang="en"/>
              <a:t> ich in meiner </a:t>
            </a:r>
            <a:r>
              <a:rPr b="1" lang="en"/>
              <a:t>Umgebung</a:t>
            </a:r>
            <a:r>
              <a:rPr lang="en"/>
              <a:t> von </a:t>
            </a:r>
            <a:r>
              <a:rPr b="1" lang="en"/>
              <a:t>Anbieter</a:t>
            </a:r>
            <a:r>
              <a:rPr lang="en"/>
              <a:t> X?</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b="1" lang="en"/>
              <a:t>Weiterer </a:t>
            </a:r>
            <a:r>
              <a:rPr b="1" lang="en"/>
              <a:t>Use Case, z. B.</a:t>
            </a:r>
            <a:r>
              <a:rPr lang="en"/>
              <a:t> → Fahrtkostenermittlung, CO2 Vermeidung / Optimierung, etc.</a:t>
            </a:r>
            <a:endParaRPr/>
          </a:p>
          <a:p>
            <a:pPr indent="-317182" lvl="0" marL="457200" rtl="0" algn="l">
              <a:spcBef>
                <a:spcPts val="0"/>
              </a:spcBef>
              <a:spcAft>
                <a:spcPts val="0"/>
              </a:spcAft>
              <a:buSzPct val="100000"/>
              <a:buChar char="•"/>
            </a:pPr>
            <a:r>
              <a:rPr lang="en"/>
              <a:t>Mit welchen Kosten und Zusatzgebühren habe ich auf einer Fahrt von Deutschland nach</a:t>
            </a:r>
            <a:br>
              <a:rPr lang="en"/>
            </a:br>
            <a:r>
              <a:rPr lang="en"/>
              <a:t>Frankreich zu rechnen?</a:t>
            </a:r>
            <a:endParaRPr/>
          </a:p>
        </p:txBody>
      </p:sp>
      <p:sp>
        <p:nvSpPr>
          <p:cNvPr id="326" name="Google Shape;326;p31"/>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idx="1" type="body"/>
          </p:nvPr>
        </p:nvSpPr>
        <p:spPr>
          <a:xfrm>
            <a:off x="2346900" y="1068500"/>
            <a:ext cx="4450200" cy="9768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b="1" lang="en" sz="5500"/>
              <a:t>DEMO TIME!</a:t>
            </a:r>
            <a:endParaRPr b="1" sz="5500"/>
          </a:p>
        </p:txBody>
      </p:sp>
      <p:sp>
        <p:nvSpPr>
          <p:cNvPr id="332" name="Google Shape;332;p32"/>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
        <p:nvSpPr>
          <p:cNvPr id="333" name="Google Shape;333;p32"/>
          <p:cNvSpPr txBox="1"/>
          <p:nvPr/>
        </p:nvSpPr>
        <p:spPr>
          <a:xfrm>
            <a:off x="1228225" y="3006150"/>
            <a:ext cx="189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hlink"/>
                </a:solidFill>
                <a:hlinkClick r:id="rId3"/>
              </a:rPr>
              <a:t>NEO4j Aura (SaaS)</a:t>
            </a:r>
            <a:endParaRPr b="1"/>
          </a:p>
        </p:txBody>
      </p:sp>
      <p:sp>
        <p:nvSpPr>
          <p:cNvPr id="334" name="Google Shape;334;p32"/>
          <p:cNvSpPr txBox="1"/>
          <p:nvPr/>
        </p:nvSpPr>
        <p:spPr>
          <a:xfrm>
            <a:off x="3571800" y="3006150"/>
            <a:ext cx="200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hlink"/>
                </a:solidFill>
                <a:hlinkClick r:id="rId4"/>
              </a:rPr>
              <a:t>NEO4j Enterprise</a:t>
            </a:r>
            <a:endParaRPr b="1"/>
          </a:p>
        </p:txBody>
      </p:sp>
      <p:sp>
        <p:nvSpPr>
          <p:cNvPr id="335" name="Google Shape;335;p32"/>
          <p:cNvSpPr txBox="1"/>
          <p:nvPr/>
        </p:nvSpPr>
        <p:spPr>
          <a:xfrm>
            <a:off x="6016775" y="3006150"/>
            <a:ext cx="189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hlink"/>
                </a:solidFill>
                <a:hlinkClick r:id="rId5"/>
              </a:rPr>
              <a:t>NEO4j Desktop</a:t>
            </a:r>
            <a:endParaRPr b="1"/>
          </a:p>
        </p:txBody>
      </p:sp>
      <p:sp>
        <p:nvSpPr>
          <p:cNvPr id="336" name="Google Shape;336;p32"/>
          <p:cNvSpPr txBox="1"/>
          <p:nvPr/>
        </p:nvSpPr>
        <p:spPr>
          <a:xfrm>
            <a:off x="2470800" y="436720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2"/>
                </a:solidFill>
                <a:hlinkClick r:id="rId6">
                  <a:extLst>
                    <a:ext uri="{A12FA001-AC4F-418D-AE19-62706E023703}">
                      <ahyp:hlinkClr val="tx"/>
                    </a:ext>
                  </a:extLst>
                </a:hlinkClick>
              </a:rPr>
              <a:t>https://github.com/luzidl/it-novum-webinar_042022</a:t>
            </a:r>
            <a:endParaRPr>
              <a:solidFill>
                <a:schemeClr val="dk2"/>
              </a:solidFill>
            </a:endParaRPr>
          </a:p>
        </p:txBody>
      </p:sp>
      <p:sp>
        <p:nvSpPr>
          <p:cNvPr id="337" name="Google Shape;337;p32"/>
          <p:cNvSpPr txBox="1"/>
          <p:nvPr/>
        </p:nvSpPr>
        <p:spPr>
          <a:xfrm>
            <a:off x="1851300" y="3936100"/>
            <a:ext cx="54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Demo Daten, Skripte und Dashboard stehen auf Github unter:</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idx="12" type="sldNum"/>
          </p:nvPr>
        </p:nvSpPr>
        <p:spPr>
          <a:xfrm>
            <a:off x="28" y="4736507"/>
            <a:ext cx="348600" cy="3936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fld id="{00000000-1234-1234-1234-123412341234}" type="slidenum">
              <a:rPr lang="en"/>
              <a:t>‹#›</a:t>
            </a:fld>
            <a:endParaRPr/>
          </a:p>
        </p:txBody>
      </p:sp>
      <p:sp>
        <p:nvSpPr>
          <p:cNvPr id="343" name="Google Shape;343;p33"/>
          <p:cNvSpPr txBox="1"/>
          <p:nvPr>
            <p:ph type="title"/>
          </p:nvPr>
        </p:nvSpPr>
        <p:spPr>
          <a:xfrm>
            <a:off x="682650" y="1097277"/>
            <a:ext cx="7425300" cy="925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Danke</a:t>
            </a:r>
            <a:r>
              <a:rPr lang="en"/>
              <a:t>!</a:t>
            </a:r>
            <a:endParaRPr/>
          </a:p>
        </p:txBody>
      </p:sp>
      <p:sp>
        <p:nvSpPr>
          <p:cNvPr id="344" name="Google Shape;344;p33"/>
          <p:cNvSpPr txBox="1"/>
          <p:nvPr>
            <p:ph idx="1" type="subTitle"/>
          </p:nvPr>
        </p:nvSpPr>
        <p:spPr>
          <a:xfrm>
            <a:off x="664700" y="3134825"/>
            <a:ext cx="4760700" cy="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rPr>
              <a:t>Contact us at </a:t>
            </a:r>
            <a:endParaRPr b="1" sz="1500">
              <a:solidFill>
                <a:schemeClr val="lt1"/>
              </a:solidFill>
            </a:endParaRPr>
          </a:p>
          <a:p>
            <a:pPr indent="0" lvl="0" marL="0" rtl="0" algn="l">
              <a:spcBef>
                <a:spcPts val="0"/>
              </a:spcBef>
              <a:spcAft>
                <a:spcPts val="0"/>
              </a:spcAft>
              <a:buClr>
                <a:schemeClr val="dk1"/>
              </a:buClr>
              <a:buSzPts val="1100"/>
              <a:buFont typeface="Arial"/>
              <a:buNone/>
            </a:pPr>
            <a:r>
              <a:rPr lang="en" sz="1500" u="sng">
                <a:solidFill>
                  <a:schemeClr val="lt1"/>
                </a:solidFill>
                <a:hlinkClick r:id="rId3">
                  <a:extLst>
                    <a:ext uri="{A12FA001-AC4F-418D-AE19-62706E023703}">
                      <ahyp:hlinkClr val="tx"/>
                    </a:ext>
                  </a:extLst>
                </a:hlinkClick>
              </a:rPr>
              <a:t>marco.deluca@neo4j.com</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u="sng">
                <a:solidFill>
                  <a:schemeClr val="lt1"/>
                </a:solidFill>
                <a:hlinkClick r:id="rId4">
                  <a:extLst>
                    <a:ext uri="{A12FA001-AC4F-418D-AE19-62706E023703}">
                      <ahyp:hlinkClr val="tx"/>
                    </a:ext>
                  </a:extLst>
                </a:hlinkClick>
              </a:rPr>
              <a:t>heiko.schoenfelder@neo4j.com</a:t>
            </a:r>
            <a:endParaRPr sz="1500">
              <a:solidFill>
                <a:schemeClr val="lt1"/>
              </a:solidFill>
            </a:endParaRPr>
          </a:p>
          <a:p>
            <a:pPr indent="0" lvl="0" marL="0" rtl="0" algn="l">
              <a:spcBef>
                <a:spcPts val="0"/>
              </a:spcBef>
              <a:spcAft>
                <a:spcPts val="0"/>
              </a:spcAft>
              <a:buClr>
                <a:schemeClr val="dk1"/>
              </a:buClr>
              <a:buSzPts val="1100"/>
              <a:buFont typeface="Arial"/>
              <a:buNone/>
            </a:pPr>
            <a:r>
              <a:t/>
            </a:r>
            <a:endParaRPr sz="1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Neo4j ">
  <a:themeElements>
    <a:clrScheme name="Simple Light">
      <a:dk1>
        <a:srgbClr val="000000"/>
      </a:dk1>
      <a:lt1>
        <a:srgbClr val="FFFFFF"/>
      </a:lt1>
      <a:dk2>
        <a:srgbClr val="018BFF"/>
      </a:dk2>
      <a:lt2>
        <a:srgbClr val="F3F3F3"/>
      </a:lt2>
      <a:accent1>
        <a:srgbClr val="FFDE63"/>
      </a:accent1>
      <a:accent2>
        <a:srgbClr val="ED1253"/>
      </a:accent2>
      <a:accent3>
        <a:srgbClr val="55F9E2"/>
      </a:accent3>
      <a:accent4>
        <a:srgbClr val="0B0B66"/>
      </a:accent4>
      <a:accent5>
        <a:srgbClr val="79BFFA"/>
      </a:accent5>
      <a:accent6>
        <a:srgbClr val="FFB8C4"/>
      </a:accent6>
      <a:hlink>
        <a:srgbClr val="0B0B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