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7" r:id="rId2"/>
    <p:sldId id="258" r:id="rId3"/>
    <p:sldId id="259" r:id="rId4"/>
    <p:sldId id="261"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058C79-CF5F-4215-A935-B3AFC5D66530}"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s-GT"/>
        </a:p>
      </dgm:t>
    </dgm:pt>
    <dgm:pt modelId="{048DAD2C-E2C0-47EE-95E0-4BDCD3C37A6C}">
      <dgm:prSet phldrT="[Texto]"/>
      <dgm:spPr>
        <a:solidFill>
          <a:schemeClr val="bg2"/>
        </a:solidFill>
      </dgm:spPr>
      <dgm:t>
        <a:bodyPr/>
        <a:lstStyle/>
        <a:p>
          <a:r>
            <a:rPr lang="es-GT" sz="2600" dirty="0" smtClean="0"/>
            <a:t>Nombres:</a:t>
          </a:r>
          <a:endParaRPr lang="es-GT" sz="2600" dirty="0"/>
        </a:p>
      </dgm:t>
    </dgm:pt>
    <dgm:pt modelId="{9531A251-8C75-4A0B-951A-D3028B9A32DA}" type="parTrans" cxnId="{7B6AB255-8C6B-4068-80BE-5F592D9BA414}">
      <dgm:prSet/>
      <dgm:spPr/>
      <dgm:t>
        <a:bodyPr/>
        <a:lstStyle/>
        <a:p>
          <a:endParaRPr lang="es-GT"/>
        </a:p>
      </dgm:t>
    </dgm:pt>
    <dgm:pt modelId="{3FF62966-4357-4E73-9F39-E8D7C9D0781B}" type="sibTrans" cxnId="{7B6AB255-8C6B-4068-80BE-5F592D9BA414}">
      <dgm:prSet/>
      <dgm:spPr/>
      <dgm:t>
        <a:bodyPr/>
        <a:lstStyle/>
        <a:p>
          <a:endParaRPr lang="es-GT"/>
        </a:p>
      </dgm:t>
    </dgm:pt>
    <dgm:pt modelId="{C53BC4A5-C824-43C7-B6F9-B1BF0E3DAC22}">
      <dgm:prSet phldrT="[Texto]"/>
      <dgm:spPr>
        <a:solidFill>
          <a:schemeClr val="bg2"/>
        </a:solidFill>
      </dgm:spPr>
      <dgm:t>
        <a:bodyPr/>
        <a:lstStyle/>
        <a:p>
          <a:r>
            <a:rPr lang="es-GT" sz="2000" dirty="0" err="1" smtClean="0"/>
            <a:t>Luzman</a:t>
          </a:r>
          <a:r>
            <a:rPr lang="es-GT" sz="2000" dirty="0" smtClean="0"/>
            <a:t> Ely</a:t>
          </a:r>
          <a:endParaRPr lang="es-GT" sz="2000" dirty="0"/>
        </a:p>
      </dgm:t>
    </dgm:pt>
    <dgm:pt modelId="{C439AE77-BE05-43D8-9D10-572D1995E538}" type="parTrans" cxnId="{53EB4D6A-414A-4490-B3E0-080769049E04}">
      <dgm:prSet/>
      <dgm:spPr/>
      <dgm:t>
        <a:bodyPr/>
        <a:lstStyle/>
        <a:p>
          <a:endParaRPr lang="es-GT"/>
        </a:p>
      </dgm:t>
    </dgm:pt>
    <dgm:pt modelId="{BDD0FBE5-1FBF-4A1D-AFD8-E6C96C2EAE89}" type="sibTrans" cxnId="{53EB4D6A-414A-4490-B3E0-080769049E04}">
      <dgm:prSet/>
      <dgm:spPr/>
      <dgm:t>
        <a:bodyPr/>
        <a:lstStyle/>
        <a:p>
          <a:endParaRPr lang="es-GT"/>
        </a:p>
      </dgm:t>
    </dgm:pt>
    <dgm:pt modelId="{F6BC7F00-A7B9-447F-830E-ABFB753A3C42}">
      <dgm:prSet phldrT="[Texto]"/>
      <dgm:spPr>
        <a:solidFill>
          <a:schemeClr val="bg2"/>
        </a:solidFill>
      </dgm:spPr>
      <dgm:t>
        <a:bodyPr/>
        <a:lstStyle/>
        <a:p>
          <a:r>
            <a:rPr lang="es-GT" sz="3400" dirty="0" smtClean="0"/>
            <a:t>Grado: 5to Baco “A”</a:t>
          </a:r>
          <a:endParaRPr lang="es-GT" sz="3400" dirty="0"/>
        </a:p>
      </dgm:t>
    </dgm:pt>
    <dgm:pt modelId="{45842353-9452-4E0C-9750-C9E6707DC0DD}" type="parTrans" cxnId="{AB1ACB88-22CA-4493-BA37-D2E1F3670FF1}">
      <dgm:prSet/>
      <dgm:spPr/>
      <dgm:t>
        <a:bodyPr/>
        <a:lstStyle/>
        <a:p>
          <a:endParaRPr lang="es-GT"/>
        </a:p>
      </dgm:t>
    </dgm:pt>
    <dgm:pt modelId="{E8C2B236-B1B9-4956-A923-95F1E1C44D3B}" type="sibTrans" cxnId="{AB1ACB88-22CA-4493-BA37-D2E1F3670FF1}">
      <dgm:prSet/>
      <dgm:spPr/>
      <dgm:t>
        <a:bodyPr/>
        <a:lstStyle/>
        <a:p>
          <a:endParaRPr lang="es-GT"/>
        </a:p>
      </dgm:t>
    </dgm:pt>
    <dgm:pt modelId="{70B6DFEB-C35F-4575-B23C-B3A012F510C8}">
      <dgm:prSet phldrT="[Texto]" custT="1"/>
      <dgm:spPr>
        <a:solidFill>
          <a:schemeClr val="bg2"/>
        </a:solidFill>
      </dgm:spPr>
      <dgm:t>
        <a:bodyPr/>
        <a:lstStyle/>
        <a:p>
          <a:r>
            <a:rPr lang="es-GT" sz="2600" dirty="0" smtClean="0"/>
            <a:t>Carrera</a:t>
          </a:r>
          <a:r>
            <a:rPr lang="es-GT" sz="2700" dirty="0" smtClean="0"/>
            <a:t>: 5to Bachillerato En </a:t>
          </a:r>
          <a:r>
            <a:rPr lang="es-GT" sz="2700" dirty="0" err="1" smtClean="0"/>
            <a:t>Orientacion</a:t>
          </a:r>
          <a:r>
            <a:rPr lang="es-GT" sz="2700" dirty="0" smtClean="0"/>
            <a:t> </a:t>
          </a:r>
          <a:r>
            <a:rPr lang="es-GT" sz="2700" dirty="0" err="1" smtClean="0"/>
            <a:t>Cientifica</a:t>
          </a:r>
          <a:endParaRPr lang="es-GT" sz="2700" dirty="0"/>
        </a:p>
      </dgm:t>
    </dgm:pt>
    <dgm:pt modelId="{65E86361-A74D-4430-B293-030DD884BA40}" type="parTrans" cxnId="{BBF91694-0913-4439-89EA-37CB9642629E}">
      <dgm:prSet/>
      <dgm:spPr/>
      <dgm:t>
        <a:bodyPr/>
        <a:lstStyle/>
        <a:p>
          <a:endParaRPr lang="es-GT"/>
        </a:p>
      </dgm:t>
    </dgm:pt>
    <dgm:pt modelId="{EFB733F8-0440-4C9B-BC55-0ECDF06FA981}" type="sibTrans" cxnId="{BBF91694-0913-4439-89EA-37CB9642629E}">
      <dgm:prSet/>
      <dgm:spPr/>
      <dgm:t>
        <a:bodyPr/>
        <a:lstStyle/>
        <a:p>
          <a:endParaRPr lang="es-GT"/>
        </a:p>
      </dgm:t>
    </dgm:pt>
    <dgm:pt modelId="{4B59F9A0-AB49-4408-87CE-71261E123422}">
      <dgm:prSet phldrT="[Texto]"/>
      <dgm:spPr>
        <a:solidFill>
          <a:schemeClr val="bg2"/>
        </a:solidFill>
      </dgm:spPr>
      <dgm:t>
        <a:bodyPr/>
        <a:lstStyle/>
        <a:p>
          <a:r>
            <a:rPr lang="es-GT" dirty="0" smtClean="0"/>
            <a:t>Colegio:                             Liceo </a:t>
          </a:r>
          <a:r>
            <a:rPr lang="es-GT" dirty="0" err="1" smtClean="0"/>
            <a:t>Compu-MarkeT</a:t>
          </a:r>
          <a:endParaRPr lang="es-GT" dirty="0"/>
        </a:p>
      </dgm:t>
    </dgm:pt>
    <dgm:pt modelId="{4F4C34C7-D744-4BAF-8019-EBCA264B1C76}" type="parTrans" cxnId="{1A497CB5-10A7-4B35-9120-CA750D1B269C}">
      <dgm:prSet/>
      <dgm:spPr/>
      <dgm:t>
        <a:bodyPr/>
        <a:lstStyle/>
        <a:p>
          <a:endParaRPr lang="es-GT"/>
        </a:p>
      </dgm:t>
    </dgm:pt>
    <dgm:pt modelId="{F02B10B3-826F-45B4-935F-E2606ADE2059}" type="sibTrans" cxnId="{1A497CB5-10A7-4B35-9120-CA750D1B269C}">
      <dgm:prSet/>
      <dgm:spPr/>
      <dgm:t>
        <a:bodyPr/>
        <a:lstStyle/>
        <a:p>
          <a:endParaRPr lang="es-GT"/>
        </a:p>
      </dgm:t>
    </dgm:pt>
    <dgm:pt modelId="{96619154-A67A-4454-A52D-0DE9EF8141A1}">
      <dgm:prSet phldrT="[Texto]"/>
      <dgm:spPr>
        <a:solidFill>
          <a:schemeClr val="bg2"/>
        </a:solidFill>
      </dgm:spPr>
      <dgm:t>
        <a:bodyPr/>
        <a:lstStyle/>
        <a:p>
          <a:r>
            <a:rPr lang="es-GT" sz="2000" dirty="0" err="1" smtClean="0"/>
            <a:t>Menendez</a:t>
          </a:r>
          <a:r>
            <a:rPr lang="es-GT" sz="2000" dirty="0" smtClean="0"/>
            <a:t> </a:t>
          </a:r>
          <a:r>
            <a:rPr lang="es-GT" sz="2000" dirty="0" err="1" smtClean="0"/>
            <a:t>Villagran</a:t>
          </a:r>
          <a:endParaRPr lang="es-GT" sz="2000" dirty="0"/>
        </a:p>
      </dgm:t>
    </dgm:pt>
    <dgm:pt modelId="{ADCE54D1-43EE-47B5-A87A-D8CA6BC869BA}" type="parTrans" cxnId="{49DF6CED-C026-4299-AE0C-D0B584E91DBE}">
      <dgm:prSet/>
      <dgm:spPr/>
      <dgm:t>
        <a:bodyPr/>
        <a:lstStyle/>
        <a:p>
          <a:endParaRPr lang="es-GT"/>
        </a:p>
      </dgm:t>
    </dgm:pt>
    <dgm:pt modelId="{9F6DF4C8-E99D-4746-8002-CB7B9711DCFB}" type="sibTrans" cxnId="{49DF6CED-C026-4299-AE0C-D0B584E91DBE}">
      <dgm:prSet/>
      <dgm:spPr/>
      <dgm:t>
        <a:bodyPr/>
        <a:lstStyle/>
        <a:p>
          <a:endParaRPr lang="es-GT"/>
        </a:p>
      </dgm:t>
    </dgm:pt>
    <dgm:pt modelId="{6D1D2A15-B09A-4FA3-8E58-5B4503B88D47}">
      <dgm:prSet phldrT="[Texto]" custT="1"/>
      <dgm:spPr>
        <a:solidFill>
          <a:schemeClr val="bg2"/>
        </a:solidFill>
      </dgm:spPr>
      <dgm:t>
        <a:bodyPr/>
        <a:lstStyle/>
        <a:p>
          <a:r>
            <a:rPr lang="es-GT" sz="2600" dirty="0" smtClean="0"/>
            <a:t>Apellidos</a:t>
          </a:r>
          <a:r>
            <a:rPr lang="es-GT" sz="2000" dirty="0" smtClean="0"/>
            <a:t>:</a:t>
          </a:r>
          <a:endParaRPr lang="es-GT" sz="2000" dirty="0"/>
        </a:p>
      </dgm:t>
    </dgm:pt>
    <dgm:pt modelId="{3D2F4C9E-A4F7-4849-A37F-2BCE75AD5932}" type="parTrans" cxnId="{F024A445-7129-4814-9354-7582BA0BACDB}">
      <dgm:prSet/>
      <dgm:spPr/>
      <dgm:t>
        <a:bodyPr/>
        <a:lstStyle/>
        <a:p>
          <a:endParaRPr lang="es-GT"/>
        </a:p>
      </dgm:t>
    </dgm:pt>
    <dgm:pt modelId="{A64A8C2A-00A1-416E-9975-8C66BD89BC2A}" type="sibTrans" cxnId="{F024A445-7129-4814-9354-7582BA0BACDB}">
      <dgm:prSet/>
      <dgm:spPr/>
      <dgm:t>
        <a:bodyPr/>
        <a:lstStyle/>
        <a:p>
          <a:endParaRPr lang="es-GT"/>
        </a:p>
      </dgm:t>
    </dgm:pt>
    <dgm:pt modelId="{A201B539-1A75-4812-B481-45AF1BBD0B25}" type="pres">
      <dgm:prSet presAssocID="{9F058C79-CF5F-4215-A935-B3AFC5D66530}" presName="linear" presStyleCnt="0">
        <dgm:presLayoutVars>
          <dgm:dir/>
          <dgm:resizeHandles val="exact"/>
        </dgm:presLayoutVars>
      </dgm:prSet>
      <dgm:spPr/>
    </dgm:pt>
    <dgm:pt modelId="{E9A84A12-1E8D-490B-AC6C-142CBF64A96B}" type="pres">
      <dgm:prSet presAssocID="{048DAD2C-E2C0-47EE-95E0-4BDCD3C37A6C}" presName="comp" presStyleCnt="0"/>
      <dgm:spPr/>
    </dgm:pt>
    <dgm:pt modelId="{3EDF1CF2-F46F-4B33-81F1-9C27EABBEDE3}" type="pres">
      <dgm:prSet presAssocID="{048DAD2C-E2C0-47EE-95E0-4BDCD3C37A6C}" presName="box" presStyleLbl="node1" presStyleIdx="0" presStyleCnt="3" custLinFactNeighborY="1476"/>
      <dgm:spPr/>
      <dgm:t>
        <a:bodyPr/>
        <a:lstStyle/>
        <a:p>
          <a:endParaRPr lang="es-GT"/>
        </a:p>
      </dgm:t>
    </dgm:pt>
    <dgm:pt modelId="{7770626E-389C-43B9-B64C-CFD8D6C9F209}" type="pres">
      <dgm:prSet presAssocID="{048DAD2C-E2C0-47EE-95E0-4BDCD3C37A6C}" presName="img" presStyleLbl="fgImgPlace1" presStyleIdx="0" presStyleCnt="3"/>
      <dgm:spPr>
        <a:blipFill rotWithShape="1">
          <a:blip xmlns:r="http://schemas.openxmlformats.org/officeDocument/2006/relationships" r:embed="rId1"/>
          <a:stretch>
            <a:fillRect/>
          </a:stretch>
        </a:blipFill>
      </dgm:spPr>
    </dgm:pt>
    <dgm:pt modelId="{3932EC3A-3B21-4AD1-9800-6E65B964D61C}" type="pres">
      <dgm:prSet presAssocID="{048DAD2C-E2C0-47EE-95E0-4BDCD3C37A6C}" presName="text" presStyleLbl="node1" presStyleIdx="0" presStyleCnt="3">
        <dgm:presLayoutVars>
          <dgm:bulletEnabled val="1"/>
        </dgm:presLayoutVars>
      </dgm:prSet>
      <dgm:spPr/>
      <dgm:t>
        <a:bodyPr/>
        <a:lstStyle/>
        <a:p>
          <a:endParaRPr lang="es-GT"/>
        </a:p>
      </dgm:t>
    </dgm:pt>
    <dgm:pt modelId="{D15B14F2-13CC-43C7-B6A5-A72EE3A51E1E}" type="pres">
      <dgm:prSet presAssocID="{3FF62966-4357-4E73-9F39-E8D7C9D0781B}" presName="spacer" presStyleCnt="0"/>
      <dgm:spPr/>
    </dgm:pt>
    <dgm:pt modelId="{296CCBB0-FD73-452C-BA06-B57EF545B615}" type="pres">
      <dgm:prSet presAssocID="{F6BC7F00-A7B9-447F-830E-ABFB753A3C42}" presName="comp" presStyleCnt="0"/>
      <dgm:spPr/>
    </dgm:pt>
    <dgm:pt modelId="{45250324-3159-43E3-884E-6F229CA6666C}" type="pres">
      <dgm:prSet presAssocID="{F6BC7F00-A7B9-447F-830E-ABFB753A3C42}" presName="box" presStyleLbl="node1" presStyleIdx="1" presStyleCnt="3" custLinFactNeighborY="0"/>
      <dgm:spPr/>
      <dgm:t>
        <a:bodyPr/>
        <a:lstStyle/>
        <a:p>
          <a:endParaRPr lang="es-GT"/>
        </a:p>
      </dgm:t>
    </dgm:pt>
    <dgm:pt modelId="{F71693A3-BC7F-49DE-B14B-2A815A3CAB52}" type="pres">
      <dgm:prSet presAssocID="{F6BC7F00-A7B9-447F-830E-ABFB753A3C42}" presName="img" presStyleLbl="fgImgPlace1" presStyleIdx="1" presStyleCnt="3"/>
      <dgm:spPr/>
    </dgm:pt>
    <dgm:pt modelId="{3320D56E-95D4-499E-87F0-0B1FF65262CF}" type="pres">
      <dgm:prSet presAssocID="{F6BC7F00-A7B9-447F-830E-ABFB753A3C42}" presName="text" presStyleLbl="node1" presStyleIdx="1" presStyleCnt="3">
        <dgm:presLayoutVars>
          <dgm:bulletEnabled val="1"/>
        </dgm:presLayoutVars>
      </dgm:prSet>
      <dgm:spPr/>
      <dgm:t>
        <a:bodyPr/>
        <a:lstStyle/>
        <a:p>
          <a:endParaRPr lang="es-GT"/>
        </a:p>
      </dgm:t>
    </dgm:pt>
    <dgm:pt modelId="{735E5FC5-E394-44ED-B608-81AD686A1BD7}" type="pres">
      <dgm:prSet presAssocID="{E8C2B236-B1B9-4956-A923-95F1E1C44D3B}" presName="spacer" presStyleCnt="0"/>
      <dgm:spPr/>
    </dgm:pt>
    <dgm:pt modelId="{715DCFA3-47FD-472C-9665-2E85F8F8F21D}" type="pres">
      <dgm:prSet presAssocID="{4B59F9A0-AB49-4408-87CE-71261E123422}" presName="comp" presStyleCnt="0"/>
      <dgm:spPr/>
    </dgm:pt>
    <dgm:pt modelId="{718CA079-2D17-4F4C-A143-BB5EDC3D68F1}" type="pres">
      <dgm:prSet presAssocID="{4B59F9A0-AB49-4408-87CE-71261E123422}" presName="box" presStyleLbl="node1" presStyleIdx="2" presStyleCnt="3"/>
      <dgm:spPr/>
      <dgm:t>
        <a:bodyPr/>
        <a:lstStyle/>
        <a:p>
          <a:endParaRPr lang="es-GT"/>
        </a:p>
      </dgm:t>
    </dgm:pt>
    <dgm:pt modelId="{94907337-C199-4BFD-9C8C-BFFEAB13F820}" type="pres">
      <dgm:prSet presAssocID="{4B59F9A0-AB49-4408-87CE-71261E123422}" presName="img" presStyleLbl="fgImgPlace1" presStyleIdx="2" presStyleCnt="3"/>
      <dgm:spPr>
        <a:blipFill rotWithShape="1">
          <a:blip xmlns:r="http://schemas.openxmlformats.org/officeDocument/2006/relationships" r:embed="rId2"/>
          <a:stretch>
            <a:fillRect/>
          </a:stretch>
        </a:blipFill>
      </dgm:spPr>
    </dgm:pt>
    <dgm:pt modelId="{D92DADE3-C9A5-454C-928D-02888239406C}" type="pres">
      <dgm:prSet presAssocID="{4B59F9A0-AB49-4408-87CE-71261E123422}" presName="text" presStyleLbl="node1" presStyleIdx="2" presStyleCnt="3">
        <dgm:presLayoutVars>
          <dgm:bulletEnabled val="1"/>
        </dgm:presLayoutVars>
      </dgm:prSet>
      <dgm:spPr/>
      <dgm:t>
        <a:bodyPr/>
        <a:lstStyle/>
        <a:p>
          <a:endParaRPr lang="es-GT"/>
        </a:p>
      </dgm:t>
    </dgm:pt>
  </dgm:ptLst>
  <dgm:cxnLst>
    <dgm:cxn modelId="{F024A445-7129-4814-9354-7582BA0BACDB}" srcId="{048DAD2C-E2C0-47EE-95E0-4BDCD3C37A6C}" destId="{6D1D2A15-B09A-4FA3-8E58-5B4503B88D47}" srcOrd="1" destOrd="0" parTransId="{3D2F4C9E-A4F7-4849-A37F-2BCE75AD5932}" sibTransId="{A64A8C2A-00A1-416E-9975-8C66BD89BC2A}"/>
    <dgm:cxn modelId="{4233514B-8705-4A0F-93C5-4B781CC01BE0}" type="presOf" srcId="{70B6DFEB-C35F-4575-B23C-B3A012F510C8}" destId="{3320D56E-95D4-499E-87F0-0B1FF65262CF}" srcOrd="1" destOrd="1" presId="urn:microsoft.com/office/officeart/2005/8/layout/vList4"/>
    <dgm:cxn modelId="{1A497CB5-10A7-4B35-9120-CA750D1B269C}" srcId="{9F058C79-CF5F-4215-A935-B3AFC5D66530}" destId="{4B59F9A0-AB49-4408-87CE-71261E123422}" srcOrd="2" destOrd="0" parTransId="{4F4C34C7-D744-4BAF-8019-EBCA264B1C76}" sibTransId="{F02B10B3-826F-45B4-935F-E2606ADE2059}"/>
    <dgm:cxn modelId="{CBA2AC1E-8D19-4EEF-804F-2AE14B1F8311}" type="presOf" srcId="{4B59F9A0-AB49-4408-87CE-71261E123422}" destId="{718CA079-2D17-4F4C-A143-BB5EDC3D68F1}" srcOrd="0" destOrd="0" presId="urn:microsoft.com/office/officeart/2005/8/layout/vList4"/>
    <dgm:cxn modelId="{884DC272-EC76-4E21-801C-2CF4B8188601}" type="presOf" srcId="{70B6DFEB-C35F-4575-B23C-B3A012F510C8}" destId="{45250324-3159-43E3-884E-6F229CA6666C}" srcOrd="0" destOrd="1" presId="urn:microsoft.com/office/officeart/2005/8/layout/vList4"/>
    <dgm:cxn modelId="{49DF6CED-C026-4299-AE0C-D0B584E91DBE}" srcId="{048DAD2C-E2C0-47EE-95E0-4BDCD3C37A6C}" destId="{96619154-A67A-4454-A52D-0DE9EF8141A1}" srcOrd="2" destOrd="0" parTransId="{ADCE54D1-43EE-47B5-A87A-D8CA6BC869BA}" sibTransId="{9F6DF4C8-E99D-4746-8002-CB7B9711DCFB}"/>
    <dgm:cxn modelId="{B87E6629-E044-46D0-AC5B-A977E09E73E2}" type="presOf" srcId="{4B59F9A0-AB49-4408-87CE-71261E123422}" destId="{D92DADE3-C9A5-454C-928D-02888239406C}" srcOrd="1" destOrd="0" presId="urn:microsoft.com/office/officeart/2005/8/layout/vList4"/>
    <dgm:cxn modelId="{AB1ACB88-22CA-4493-BA37-D2E1F3670FF1}" srcId="{9F058C79-CF5F-4215-A935-B3AFC5D66530}" destId="{F6BC7F00-A7B9-447F-830E-ABFB753A3C42}" srcOrd="1" destOrd="0" parTransId="{45842353-9452-4E0C-9750-C9E6707DC0DD}" sibTransId="{E8C2B236-B1B9-4956-A923-95F1E1C44D3B}"/>
    <dgm:cxn modelId="{F080F70C-6998-45DD-983D-238592181CAA}" type="presOf" srcId="{96619154-A67A-4454-A52D-0DE9EF8141A1}" destId="{3EDF1CF2-F46F-4B33-81F1-9C27EABBEDE3}" srcOrd="0" destOrd="3" presId="urn:microsoft.com/office/officeart/2005/8/layout/vList4"/>
    <dgm:cxn modelId="{E212CC77-854E-4DF8-A401-2B10CF19B4BB}" type="presOf" srcId="{F6BC7F00-A7B9-447F-830E-ABFB753A3C42}" destId="{45250324-3159-43E3-884E-6F229CA6666C}" srcOrd="0" destOrd="0" presId="urn:microsoft.com/office/officeart/2005/8/layout/vList4"/>
    <dgm:cxn modelId="{F29D52DB-983B-4045-A395-263D02961B6D}" type="presOf" srcId="{6D1D2A15-B09A-4FA3-8E58-5B4503B88D47}" destId="{3EDF1CF2-F46F-4B33-81F1-9C27EABBEDE3}" srcOrd="0" destOrd="2" presId="urn:microsoft.com/office/officeart/2005/8/layout/vList4"/>
    <dgm:cxn modelId="{7FE2BC9D-ECDC-4F94-80CF-A837629D1CAD}" type="presOf" srcId="{C53BC4A5-C824-43C7-B6F9-B1BF0E3DAC22}" destId="{3EDF1CF2-F46F-4B33-81F1-9C27EABBEDE3}" srcOrd="0" destOrd="1" presId="urn:microsoft.com/office/officeart/2005/8/layout/vList4"/>
    <dgm:cxn modelId="{086D3779-5B01-4D92-83AF-25D9AE5EAF2C}" type="presOf" srcId="{048DAD2C-E2C0-47EE-95E0-4BDCD3C37A6C}" destId="{3EDF1CF2-F46F-4B33-81F1-9C27EABBEDE3}" srcOrd="0" destOrd="0" presId="urn:microsoft.com/office/officeart/2005/8/layout/vList4"/>
    <dgm:cxn modelId="{D72DB149-2933-4232-A03C-AC503E950988}" type="presOf" srcId="{9F058C79-CF5F-4215-A935-B3AFC5D66530}" destId="{A201B539-1A75-4812-B481-45AF1BBD0B25}" srcOrd="0" destOrd="0" presId="urn:microsoft.com/office/officeart/2005/8/layout/vList4"/>
    <dgm:cxn modelId="{E5ADAEF6-0BC5-4AFE-9C11-1B206588C160}" type="presOf" srcId="{048DAD2C-E2C0-47EE-95E0-4BDCD3C37A6C}" destId="{3932EC3A-3B21-4AD1-9800-6E65B964D61C}" srcOrd="1" destOrd="0" presId="urn:microsoft.com/office/officeart/2005/8/layout/vList4"/>
    <dgm:cxn modelId="{7C3B7294-75D3-4312-A406-0460FD51BD72}" type="presOf" srcId="{F6BC7F00-A7B9-447F-830E-ABFB753A3C42}" destId="{3320D56E-95D4-499E-87F0-0B1FF65262CF}" srcOrd="1" destOrd="0" presId="urn:microsoft.com/office/officeart/2005/8/layout/vList4"/>
    <dgm:cxn modelId="{53EB4D6A-414A-4490-B3E0-080769049E04}" srcId="{048DAD2C-E2C0-47EE-95E0-4BDCD3C37A6C}" destId="{C53BC4A5-C824-43C7-B6F9-B1BF0E3DAC22}" srcOrd="0" destOrd="0" parTransId="{C439AE77-BE05-43D8-9D10-572D1995E538}" sibTransId="{BDD0FBE5-1FBF-4A1D-AFD8-E6C96C2EAE89}"/>
    <dgm:cxn modelId="{2E108126-F941-4833-A61E-005D3D97487A}" type="presOf" srcId="{C53BC4A5-C824-43C7-B6F9-B1BF0E3DAC22}" destId="{3932EC3A-3B21-4AD1-9800-6E65B964D61C}" srcOrd="1" destOrd="1" presId="urn:microsoft.com/office/officeart/2005/8/layout/vList4"/>
    <dgm:cxn modelId="{BBF91694-0913-4439-89EA-37CB9642629E}" srcId="{F6BC7F00-A7B9-447F-830E-ABFB753A3C42}" destId="{70B6DFEB-C35F-4575-B23C-B3A012F510C8}" srcOrd="0" destOrd="0" parTransId="{65E86361-A74D-4430-B293-030DD884BA40}" sibTransId="{EFB733F8-0440-4C9B-BC55-0ECDF06FA981}"/>
    <dgm:cxn modelId="{39E9C093-3E4C-4AD6-AC4D-1A86B45D4188}" type="presOf" srcId="{6D1D2A15-B09A-4FA3-8E58-5B4503B88D47}" destId="{3932EC3A-3B21-4AD1-9800-6E65B964D61C}" srcOrd="1" destOrd="2" presId="urn:microsoft.com/office/officeart/2005/8/layout/vList4"/>
    <dgm:cxn modelId="{7B6AB255-8C6B-4068-80BE-5F592D9BA414}" srcId="{9F058C79-CF5F-4215-A935-B3AFC5D66530}" destId="{048DAD2C-E2C0-47EE-95E0-4BDCD3C37A6C}" srcOrd="0" destOrd="0" parTransId="{9531A251-8C75-4A0B-951A-D3028B9A32DA}" sibTransId="{3FF62966-4357-4E73-9F39-E8D7C9D0781B}"/>
    <dgm:cxn modelId="{DD49067B-1847-4F28-9094-7FB1C115EE5B}" type="presOf" srcId="{96619154-A67A-4454-A52D-0DE9EF8141A1}" destId="{3932EC3A-3B21-4AD1-9800-6E65B964D61C}" srcOrd="1" destOrd="3" presId="urn:microsoft.com/office/officeart/2005/8/layout/vList4"/>
    <dgm:cxn modelId="{92308040-4805-409C-9CFC-12C4418EB266}" type="presParOf" srcId="{A201B539-1A75-4812-B481-45AF1BBD0B25}" destId="{E9A84A12-1E8D-490B-AC6C-142CBF64A96B}" srcOrd="0" destOrd="0" presId="urn:microsoft.com/office/officeart/2005/8/layout/vList4"/>
    <dgm:cxn modelId="{DEA4BBAD-3548-42D6-8B7F-8A0E5C19DB53}" type="presParOf" srcId="{E9A84A12-1E8D-490B-AC6C-142CBF64A96B}" destId="{3EDF1CF2-F46F-4B33-81F1-9C27EABBEDE3}" srcOrd="0" destOrd="0" presId="urn:microsoft.com/office/officeart/2005/8/layout/vList4"/>
    <dgm:cxn modelId="{7B8EB2F6-BAC2-4BF7-A67E-A7FE7009A859}" type="presParOf" srcId="{E9A84A12-1E8D-490B-AC6C-142CBF64A96B}" destId="{7770626E-389C-43B9-B64C-CFD8D6C9F209}" srcOrd="1" destOrd="0" presId="urn:microsoft.com/office/officeart/2005/8/layout/vList4"/>
    <dgm:cxn modelId="{C1762009-77ED-436C-9786-AAD2C2C3CE9A}" type="presParOf" srcId="{E9A84A12-1E8D-490B-AC6C-142CBF64A96B}" destId="{3932EC3A-3B21-4AD1-9800-6E65B964D61C}" srcOrd="2" destOrd="0" presId="urn:microsoft.com/office/officeart/2005/8/layout/vList4"/>
    <dgm:cxn modelId="{C86AEF29-78B5-462B-9324-AC6835604288}" type="presParOf" srcId="{A201B539-1A75-4812-B481-45AF1BBD0B25}" destId="{D15B14F2-13CC-43C7-B6A5-A72EE3A51E1E}" srcOrd="1" destOrd="0" presId="urn:microsoft.com/office/officeart/2005/8/layout/vList4"/>
    <dgm:cxn modelId="{BBB06638-BBD0-4032-B3DD-C83A914C62E6}" type="presParOf" srcId="{A201B539-1A75-4812-B481-45AF1BBD0B25}" destId="{296CCBB0-FD73-452C-BA06-B57EF545B615}" srcOrd="2" destOrd="0" presId="urn:microsoft.com/office/officeart/2005/8/layout/vList4"/>
    <dgm:cxn modelId="{0D2A8218-EEAA-4B5C-AE42-BC70227914D3}" type="presParOf" srcId="{296CCBB0-FD73-452C-BA06-B57EF545B615}" destId="{45250324-3159-43E3-884E-6F229CA6666C}" srcOrd="0" destOrd="0" presId="urn:microsoft.com/office/officeart/2005/8/layout/vList4"/>
    <dgm:cxn modelId="{0FC45AAB-7B4E-4ACD-BC98-2CD9700B4B36}" type="presParOf" srcId="{296CCBB0-FD73-452C-BA06-B57EF545B615}" destId="{F71693A3-BC7F-49DE-B14B-2A815A3CAB52}" srcOrd="1" destOrd="0" presId="urn:microsoft.com/office/officeart/2005/8/layout/vList4"/>
    <dgm:cxn modelId="{B611D13A-CD43-4B99-A0BC-E66B7D965BA7}" type="presParOf" srcId="{296CCBB0-FD73-452C-BA06-B57EF545B615}" destId="{3320D56E-95D4-499E-87F0-0B1FF65262CF}" srcOrd="2" destOrd="0" presId="urn:microsoft.com/office/officeart/2005/8/layout/vList4"/>
    <dgm:cxn modelId="{9D90FCAA-F04A-49DE-844A-EC61E0E4ECC4}" type="presParOf" srcId="{A201B539-1A75-4812-B481-45AF1BBD0B25}" destId="{735E5FC5-E394-44ED-B608-81AD686A1BD7}" srcOrd="3" destOrd="0" presId="urn:microsoft.com/office/officeart/2005/8/layout/vList4"/>
    <dgm:cxn modelId="{AEE43438-EFEB-4162-AE5F-34E62AAB1092}" type="presParOf" srcId="{A201B539-1A75-4812-B481-45AF1BBD0B25}" destId="{715DCFA3-47FD-472C-9665-2E85F8F8F21D}" srcOrd="4" destOrd="0" presId="urn:microsoft.com/office/officeart/2005/8/layout/vList4"/>
    <dgm:cxn modelId="{F601C89E-A859-465F-B55B-5E5B1FE9CD7D}" type="presParOf" srcId="{715DCFA3-47FD-472C-9665-2E85F8F8F21D}" destId="{718CA079-2D17-4F4C-A143-BB5EDC3D68F1}" srcOrd="0" destOrd="0" presId="urn:microsoft.com/office/officeart/2005/8/layout/vList4"/>
    <dgm:cxn modelId="{85999229-2E75-4DC9-9D9D-A1143F4291C7}" type="presParOf" srcId="{715DCFA3-47FD-472C-9665-2E85F8F8F21D}" destId="{94907337-C199-4BFD-9C8C-BFFEAB13F820}" srcOrd="1" destOrd="0" presId="urn:microsoft.com/office/officeart/2005/8/layout/vList4"/>
    <dgm:cxn modelId="{F67EA902-F6EB-4D99-84C1-164283E645DF}" type="presParOf" srcId="{715DCFA3-47FD-472C-9665-2E85F8F8F21D}" destId="{D92DADE3-C9A5-454C-928D-02888239406C}"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DF1CF2-F46F-4B33-81F1-9C27EABBEDE3}">
      <dsp:nvSpPr>
        <dsp:cNvPr id="0" name=""/>
        <dsp:cNvSpPr/>
      </dsp:nvSpPr>
      <dsp:spPr>
        <a:xfrm>
          <a:off x="0" y="24993"/>
          <a:ext cx="8128000" cy="1693333"/>
        </a:xfrm>
        <a:prstGeom prst="roundRect">
          <a:avLst>
            <a:gd name="adj" fmla="val 10000"/>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s-GT" sz="2600" kern="1200" dirty="0" smtClean="0"/>
            <a:t>Nombres:</a:t>
          </a:r>
          <a:endParaRPr lang="es-GT" sz="2600" kern="1200" dirty="0"/>
        </a:p>
        <a:p>
          <a:pPr marL="228600" lvl="1" indent="-228600" algn="l" defTabSz="889000">
            <a:lnSpc>
              <a:spcPct val="90000"/>
            </a:lnSpc>
            <a:spcBef>
              <a:spcPct val="0"/>
            </a:spcBef>
            <a:spcAft>
              <a:spcPct val="15000"/>
            </a:spcAft>
            <a:buChar char="••"/>
          </a:pPr>
          <a:r>
            <a:rPr lang="es-GT" sz="2000" kern="1200" dirty="0" err="1" smtClean="0"/>
            <a:t>Luzman</a:t>
          </a:r>
          <a:r>
            <a:rPr lang="es-GT" sz="2000" kern="1200" dirty="0" smtClean="0"/>
            <a:t> Ely</a:t>
          </a:r>
          <a:endParaRPr lang="es-GT" sz="2000" kern="1200" dirty="0"/>
        </a:p>
        <a:p>
          <a:pPr marL="228600" lvl="1" indent="-228600" algn="l" defTabSz="1155700">
            <a:lnSpc>
              <a:spcPct val="90000"/>
            </a:lnSpc>
            <a:spcBef>
              <a:spcPct val="0"/>
            </a:spcBef>
            <a:spcAft>
              <a:spcPct val="15000"/>
            </a:spcAft>
            <a:buChar char="••"/>
          </a:pPr>
          <a:r>
            <a:rPr lang="es-GT" sz="2600" kern="1200" dirty="0" smtClean="0"/>
            <a:t>Apellidos</a:t>
          </a:r>
          <a:r>
            <a:rPr lang="es-GT" sz="2000" kern="1200" dirty="0" smtClean="0"/>
            <a:t>:</a:t>
          </a:r>
          <a:endParaRPr lang="es-GT" sz="2000" kern="1200" dirty="0"/>
        </a:p>
        <a:p>
          <a:pPr marL="228600" lvl="1" indent="-228600" algn="l" defTabSz="889000">
            <a:lnSpc>
              <a:spcPct val="90000"/>
            </a:lnSpc>
            <a:spcBef>
              <a:spcPct val="0"/>
            </a:spcBef>
            <a:spcAft>
              <a:spcPct val="15000"/>
            </a:spcAft>
            <a:buChar char="••"/>
          </a:pPr>
          <a:r>
            <a:rPr lang="es-GT" sz="2000" kern="1200" dirty="0" err="1" smtClean="0"/>
            <a:t>Menendez</a:t>
          </a:r>
          <a:r>
            <a:rPr lang="es-GT" sz="2000" kern="1200" dirty="0" smtClean="0"/>
            <a:t> </a:t>
          </a:r>
          <a:r>
            <a:rPr lang="es-GT" sz="2000" kern="1200" dirty="0" err="1" smtClean="0"/>
            <a:t>Villagran</a:t>
          </a:r>
          <a:endParaRPr lang="es-GT" sz="2000" kern="1200" dirty="0"/>
        </a:p>
      </dsp:txBody>
      <dsp:txXfrm>
        <a:off x="1794933" y="24993"/>
        <a:ext cx="6333066" cy="1693333"/>
      </dsp:txXfrm>
    </dsp:sp>
    <dsp:sp modelId="{7770626E-389C-43B9-B64C-CFD8D6C9F209}">
      <dsp:nvSpPr>
        <dsp:cNvPr id="0" name=""/>
        <dsp:cNvSpPr/>
      </dsp:nvSpPr>
      <dsp:spPr>
        <a:xfrm>
          <a:off x="169333" y="169333"/>
          <a:ext cx="1625600" cy="1354666"/>
        </a:xfrm>
        <a:prstGeom prst="roundRect">
          <a:avLst>
            <a:gd name="adj" fmla="val 10000"/>
          </a:avLst>
        </a:prstGeom>
        <a:blipFill rotWithShape="1">
          <a:blip xmlns:r="http://schemas.openxmlformats.org/officeDocument/2006/relationships" r:embed="rId1"/>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250324-3159-43E3-884E-6F229CA6666C}">
      <dsp:nvSpPr>
        <dsp:cNvPr id="0" name=""/>
        <dsp:cNvSpPr/>
      </dsp:nvSpPr>
      <dsp:spPr>
        <a:xfrm>
          <a:off x="0" y="1862666"/>
          <a:ext cx="8128000" cy="1693333"/>
        </a:xfrm>
        <a:prstGeom prst="roundRect">
          <a:avLst>
            <a:gd name="adj" fmla="val 10000"/>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lvl="0" algn="l" defTabSz="1511300">
            <a:lnSpc>
              <a:spcPct val="90000"/>
            </a:lnSpc>
            <a:spcBef>
              <a:spcPct val="0"/>
            </a:spcBef>
            <a:spcAft>
              <a:spcPct val="35000"/>
            </a:spcAft>
          </a:pPr>
          <a:r>
            <a:rPr lang="es-GT" sz="3400" kern="1200" dirty="0" smtClean="0"/>
            <a:t>Grado: 5to Baco “A”</a:t>
          </a:r>
          <a:endParaRPr lang="es-GT" sz="3400" kern="1200" dirty="0"/>
        </a:p>
        <a:p>
          <a:pPr marL="228600" lvl="1" indent="-228600" algn="l" defTabSz="1155700">
            <a:lnSpc>
              <a:spcPct val="90000"/>
            </a:lnSpc>
            <a:spcBef>
              <a:spcPct val="0"/>
            </a:spcBef>
            <a:spcAft>
              <a:spcPct val="15000"/>
            </a:spcAft>
            <a:buChar char="••"/>
          </a:pPr>
          <a:r>
            <a:rPr lang="es-GT" sz="2600" kern="1200" dirty="0" smtClean="0"/>
            <a:t>Carrera</a:t>
          </a:r>
          <a:r>
            <a:rPr lang="es-GT" sz="2700" kern="1200" dirty="0" smtClean="0"/>
            <a:t>: 5to Bachillerato En </a:t>
          </a:r>
          <a:r>
            <a:rPr lang="es-GT" sz="2700" kern="1200" dirty="0" err="1" smtClean="0"/>
            <a:t>Orientacion</a:t>
          </a:r>
          <a:r>
            <a:rPr lang="es-GT" sz="2700" kern="1200" dirty="0" smtClean="0"/>
            <a:t> </a:t>
          </a:r>
          <a:r>
            <a:rPr lang="es-GT" sz="2700" kern="1200" dirty="0" err="1" smtClean="0"/>
            <a:t>Cientifica</a:t>
          </a:r>
          <a:endParaRPr lang="es-GT" sz="2700" kern="1200" dirty="0"/>
        </a:p>
      </dsp:txBody>
      <dsp:txXfrm>
        <a:off x="1794933" y="1862666"/>
        <a:ext cx="6333066" cy="1693333"/>
      </dsp:txXfrm>
    </dsp:sp>
    <dsp:sp modelId="{F71693A3-BC7F-49DE-B14B-2A815A3CAB52}">
      <dsp:nvSpPr>
        <dsp:cNvPr id="0" name=""/>
        <dsp:cNvSpPr/>
      </dsp:nvSpPr>
      <dsp:spPr>
        <a:xfrm>
          <a:off x="169333" y="2032000"/>
          <a:ext cx="1625600" cy="1354666"/>
        </a:xfrm>
        <a:prstGeom prst="roundRect">
          <a:avLst>
            <a:gd name="adj" fmla="val 1000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8CA079-2D17-4F4C-A143-BB5EDC3D68F1}">
      <dsp:nvSpPr>
        <dsp:cNvPr id="0" name=""/>
        <dsp:cNvSpPr/>
      </dsp:nvSpPr>
      <dsp:spPr>
        <a:xfrm>
          <a:off x="0" y="3725333"/>
          <a:ext cx="8128000" cy="1693333"/>
        </a:xfrm>
        <a:prstGeom prst="roundRect">
          <a:avLst>
            <a:gd name="adj" fmla="val 10000"/>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l" defTabSz="2000250">
            <a:lnSpc>
              <a:spcPct val="90000"/>
            </a:lnSpc>
            <a:spcBef>
              <a:spcPct val="0"/>
            </a:spcBef>
            <a:spcAft>
              <a:spcPct val="35000"/>
            </a:spcAft>
          </a:pPr>
          <a:r>
            <a:rPr lang="es-GT" sz="4500" kern="1200" dirty="0" smtClean="0"/>
            <a:t>Colegio:                             Liceo </a:t>
          </a:r>
          <a:r>
            <a:rPr lang="es-GT" sz="4500" kern="1200" dirty="0" err="1" smtClean="0"/>
            <a:t>Compu-MarkeT</a:t>
          </a:r>
          <a:endParaRPr lang="es-GT" sz="4500" kern="1200" dirty="0"/>
        </a:p>
      </dsp:txBody>
      <dsp:txXfrm>
        <a:off x="1794933" y="3725333"/>
        <a:ext cx="6333066" cy="1693333"/>
      </dsp:txXfrm>
    </dsp:sp>
    <dsp:sp modelId="{94907337-C199-4BFD-9C8C-BFFEAB13F820}">
      <dsp:nvSpPr>
        <dsp:cNvPr id="0" name=""/>
        <dsp:cNvSpPr/>
      </dsp:nvSpPr>
      <dsp:spPr>
        <a:xfrm>
          <a:off x="169333" y="3894666"/>
          <a:ext cx="1625600" cy="1354666"/>
        </a:xfrm>
        <a:prstGeom prst="roundRect">
          <a:avLst>
            <a:gd name="adj" fmla="val 10000"/>
          </a:avLst>
        </a:prstGeom>
        <a:blipFill rotWithShape="1">
          <a:blip xmlns:r="http://schemas.openxmlformats.org/officeDocument/2006/relationships" r:embed="rId2"/>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92FDB-F35F-407F-B041-92F50A047BD2}" type="datetimeFigureOut">
              <a:rPr lang="es-GT" smtClean="0"/>
              <a:t>07/07/2017</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F6FB32-0B09-432B-8FDC-FD64AE74C38B}" type="slidenum">
              <a:rPr lang="es-GT" smtClean="0"/>
              <a:t>‹Nº›</a:t>
            </a:fld>
            <a:endParaRPr lang="es-GT"/>
          </a:p>
        </p:txBody>
      </p:sp>
    </p:spTree>
    <p:extLst>
      <p:ext uri="{BB962C8B-B14F-4D97-AF65-F5344CB8AC3E}">
        <p14:creationId xmlns:p14="http://schemas.microsoft.com/office/powerpoint/2010/main" val="359415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10"/>
          </p:nvPr>
        </p:nvSpPr>
        <p:spPr/>
        <p:txBody>
          <a:bodyPr/>
          <a:lstStyle/>
          <a:p>
            <a:fld id="{FCF6FB32-0B09-432B-8FDC-FD64AE74C38B}" type="slidenum">
              <a:rPr lang="es-GT" smtClean="0"/>
              <a:t>2</a:t>
            </a:fld>
            <a:endParaRPr lang="es-GT"/>
          </a:p>
        </p:txBody>
      </p:sp>
    </p:spTree>
    <p:extLst>
      <p:ext uri="{BB962C8B-B14F-4D97-AF65-F5344CB8AC3E}">
        <p14:creationId xmlns:p14="http://schemas.microsoft.com/office/powerpoint/2010/main" val="513561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p14:ripple dir="lu"/>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p14:ripple dir="lu"/>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p14:ripple dir="lu"/>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mc:Choice xmlns:p14="http://schemas.microsoft.com/office/powerpoint/2010/main" Requires="p14">
      <p:transition spd="slow" p14:dur="5000">
        <p14:ripple dir="lu"/>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p14:ripple dir="lu"/>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p14:ripple dir="lu"/>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p14:ripple dir="lu"/>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p14:ripple dir="lu"/>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p14:ripple dir="lu"/>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p14:ripple dir="lu"/>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p14:ripple dir="lu"/>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p14:ripple dir="lu"/>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p14:ripple dir="lu"/>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p14:ripple dir="lu"/>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p14:ripple dir="lu"/>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7/7/2017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p14:ripple dir="lu"/>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p14:ripple dir="lu"/>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7/7/2017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mc:Choice xmlns:p14="http://schemas.microsoft.com/office/powerpoint/2010/main" Requires="p14">
      <p:transition spd="slow" p14:dur="5000">
        <p14:ripple dir="lu"/>
      </p:transition>
    </mc:Choice>
    <mc:Fallback>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65525" y="286749"/>
            <a:ext cx="8946541" cy="6239311"/>
          </a:xfrm>
        </p:spPr>
        <p:txBody>
          <a:bodyPr/>
          <a:lstStyle/>
          <a:p>
            <a:endParaRPr lang="es-GT" dirty="0" smtClean="0"/>
          </a:p>
          <a:p>
            <a:endParaRPr lang="es-GT" dirty="0"/>
          </a:p>
          <a:p>
            <a:endParaRPr lang="es-GT" dirty="0" smtClean="0"/>
          </a:p>
          <a:p>
            <a:endParaRPr lang="es-GT" dirty="0"/>
          </a:p>
          <a:p>
            <a:endParaRPr lang="es-GT" dirty="0"/>
          </a:p>
        </p:txBody>
      </p:sp>
      <p:sp>
        <p:nvSpPr>
          <p:cNvPr id="4" name="CuadroTexto 3"/>
          <p:cNvSpPr txBox="1"/>
          <p:nvPr/>
        </p:nvSpPr>
        <p:spPr>
          <a:xfrm>
            <a:off x="2304789" y="0"/>
            <a:ext cx="6576165" cy="646331"/>
          </a:xfrm>
          <a:prstGeom prst="rect">
            <a:avLst/>
          </a:prstGeom>
          <a:noFill/>
        </p:spPr>
        <p:txBody>
          <a:bodyPr wrap="square" rtlCol="0">
            <a:spAutoFit/>
          </a:bodyPr>
          <a:lstStyle/>
          <a:p>
            <a:pPr algn="ctr"/>
            <a:r>
              <a:rPr lang="es-GT" sz="3600" dirty="0" smtClean="0">
                <a:solidFill>
                  <a:schemeClr val="accent1">
                    <a:lumMod val="20000"/>
                    <a:lumOff val="80000"/>
                  </a:schemeClr>
                </a:solidFill>
              </a:rPr>
              <a:t>Caratula</a:t>
            </a:r>
            <a:endParaRPr lang="es-GT" sz="3600" dirty="0">
              <a:solidFill>
                <a:schemeClr val="accent1">
                  <a:lumMod val="20000"/>
                  <a:lumOff val="80000"/>
                </a:schemeClr>
              </a:solidFill>
            </a:endParaRPr>
          </a:p>
        </p:txBody>
      </p:sp>
      <p:graphicFrame>
        <p:nvGraphicFramePr>
          <p:cNvPr id="5" name="Diagrama 4"/>
          <p:cNvGraphicFramePr/>
          <p:nvPr>
            <p:extLst>
              <p:ext uri="{D42A27DB-BD31-4B8C-83A1-F6EECF244321}">
                <p14:modId xmlns:p14="http://schemas.microsoft.com/office/powerpoint/2010/main" val="1484107183"/>
              </p:ext>
            </p:extLst>
          </p:nvPr>
        </p:nvGraphicFramePr>
        <p:xfrm>
          <a:off x="1374795" y="69707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2447207"/>
      </p:ext>
    </p:extLst>
  </p:cSld>
  <p:clrMapOvr>
    <a:masterClrMapping/>
  </p:clrMapOvr>
  <mc:AlternateContent xmlns:mc="http://schemas.openxmlformats.org/markup-compatibility/2006">
    <mc:Choice xmlns:p14="http://schemas.microsoft.com/office/powerpoint/2010/main" Requires="p14">
      <p:transition spd="slow" advClick="0" advTm="5000">
        <p14:flip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3312" y="1112398"/>
            <a:ext cx="8946541" cy="5412453"/>
          </a:xfrm>
        </p:spPr>
        <p:txBody>
          <a:bodyPr>
            <a:noAutofit/>
          </a:bodyPr>
          <a:lstStyle/>
          <a:p>
            <a:r>
              <a:rPr lang="es-GT" dirty="0">
                <a:latin typeface="Andalus" panose="02020603050405020304" pitchFamily="18" charset="-78"/>
                <a:cs typeface="Andalus" panose="02020603050405020304" pitchFamily="18" charset="-78"/>
              </a:rPr>
              <a:t>Un sistema deductivo (también nombrado como aparato deductivo de un sistema formal) está constituido de axiomas y reglas de inferencia que pueden ser usados para derivar los teoremas del sistema.</a:t>
            </a:r>
          </a:p>
          <a:p>
            <a:endParaRPr lang="es-GT" dirty="0">
              <a:latin typeface="Andalus" panose="02020603050405020304" pitchFamily="18" charset="-78"/>
              <a:cs typeface="Andalus" panose="02020603050405020304" pitchFamily="18" charset="-78"/>
            </a:endParaRPr>
          </a:p>
          <a:p>
            <a:r>
              <a:rPr lang="es-GT" dirty="0">
                <a:latin typeface="Andalus" panose="02020603050405020304" pitchFamily="18" charset="-78"/>
                <a:cs typeface="Andalus" panose="02020603050405020304" pitchFamily="18" charset="-78"/>
              </a:rPr>
              <a:t>Tal sistema deductivo tiene como propósito preservar ciertas cualidades deductivas en las fórmulas que son expresas en el sistema. Normalmente la calidad en la cual estamos preocupados es la verdad en oposición a la falsedad. No obstante, otras modalidades, tales como justificación o creencia, pueden ser preservadas alternativamente.</a:t>
            </a:r>
          </a:p>
          <a:p>
            <a:endParaRPr lang="es-GT" dirty="0">
              <a:latin typeface="Andalus" panose="02020603050405020304" pitchFamily="18" charset="-78"/>
              <a:cs typeface="Andalus" panose="02020603050405020304" pitchFamily="18" charset="-78"/>
            </a:endParaRPr>
          </a:p>
          <a:p>
            <a:r>
              <a:rPr lang="es-GT" dirty="0">
                <a:latin typeface="Andalus" panose="02020603050405020304" pitchFamily="18" charset="-78"/>
                <a:cs typeface="Andalus" panose="02020603050405020304" pitchFamily="18" charset="-78"/>
              </a:rPr>
              <a:t>A fin de mantener su integridad deductiva, un aparato deductivo debe ser definido sin referencia a ninguna interpretación pretendida del lenguaje. El objetivo es garantizar que cada línea de un cálculo lógico es meramente una consecuencia lógica de las líneas que la preceden. No debería haber ningún elemento perteneciente a cualquier interpretación del lenguaje encubierto en la naturaleza deductiva del sistema.</a:t>
            </a:r>
          </a:p>
        </p:txBody>
      </p:sp>
      <p:sp>
        <p:nvSpPr>
          <p:cNvPr id="4" name="Rectángulo 3"/>
          <p:cNvSpPr/>
          <p:nvPr/>
        </p:nvSpPr>
        <p:spPr>
          <a:xfrm>
            <a:off x="824251" y="202803"/>
            <a:ext cx="9225602" cy="923330"/>
          </a:xfrm>
          <a:prstGeom prst="rect">
            <a:avLst/>
          </a:prstGeom>
          <a:noFill/>
        </p:spPr>
        <p:txBody>
          <a:bodyPr wrap="none" lIns="91440" tIns="45720" rIns="91440" bIns="45720">
            <a:spAutoFit/>
          </a:bodyPr>
          <a:lstStyle/>
          <a:p>
            <a:pPr algn="ctr"/>
            <a:r>
              <a:rPr lang="es-GT" sz="5400" b="0" cap="none" spc="0" dirty="0" smtClean="0">
                <a:ln w="0"/>
                <a:solidFill>
                  <a:schemeClr val="accent6">
                    <a:lumMod val="60000"/>
                    <a:lumOff val="40000"/>
                  </a:schemeClr>
                </a:solidFill>
                <a:effectLst>
                  <a:reflection blurRad="6350" stA="53000" endA="300" endPos="35500" dir="5400000" sy="-90000" algn="bl" rotWithShape="0"/>
                </a:effectLst>
                <a:latin typeface="Algerian" panose="04020705040A02060702" pitchFamily="82" charset="0"/>
              </a:rPr>
              <a:t>Mantenimiento Deductivo</a:t>
            </a:r>
            <a:endParaRPr lang="es-GT" sz="5400" b="0" cap="none" spc="0" dirty="0">
              <a:ln w="0"/>
              <a:solidFill>
                <a:schemeClr val="accent6">
                  <a:lumMod val="60000"/>
                  <a:lumOff val="40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15898198"/>
      </p:ext>
    </p:extLst>
  </p:cSld>
  <p:clrMapOvr>
    <a:masterClrMapping/>
  </p:clrMapOvr>
  <mc:AlternateContent xmlns:mc="http://schemas.openxmlformats.org/markup-compatibility/2006">
    <mc:Choice xmlns:p14="http://schemas.microsoft.com/office/powerpoint/2010/main" Requires="p14">
      <p:transition spd="slow" advClick="0" advTm="5000">
        <p14:ripple dir="lu"/>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redondeado 4"/>
          <p:cNvSpPr/>
          <p:nvPr/>
        </p:nvSpPr>
        <p:spPr>
          <a:xfrm>
            <a:off x="298403" y="207733"/>
            <a:ext cx="3720230" cy="3337132"/>
          </a:xfrm>
          <a:prstGeom prst="roundRect">
            <a:avLst/>
          </a:prstGeom>
          <a:ln>
            <a:solidFill>
              <a:srgbClr val="92D050"/>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s-GT"/>
          </a:p>
        </p:txBody>
      </p:sp>
      <p:pic>
        <p:nvPicPr>
          <p:cNvPr id="6" name="Imagen 5"/>
          <p:cNvPicPr>
            <a:picLocks noChangeAspect="1"/>
          </p:cNvPicPr>
          <p:nvPr/>
        </p:nvPicPr>
        <p:blipFill>
          <a:blip r:embed="rId2"/>
          <a:stretch>
            <a:fillRect/>
          </a:stretch>
        </p:blipFill>
        <p:spPr>
          <a:xfrm>
            <a:off x="925030" y="558148"/>
            <a:ext cx="2466975" cy="23228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Rectángulo redondeado 8"/>
          <p:cNvSpPr/>
          <p:nvPr/>
        </p:nvSpPr>
        <p:spPr>
          <a:xfrm>
            <a:off x="5914046" y="2198067"/>
            <a:ext cx="4609578" cy="4208745"/>
          </a:xfrm>
          <a:prstGeom prst="roundRect">
            <a:avLst/>
          </a:prstGeom>
          <a:ln>
            <a:solidFill>
              <a:srgbClr val="92D050"/>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s-GT"/>
          </a:p>
        </p:txBody>
      </p:sp>
      <p:pic>
        <p:nvPicPr>
          <p:cNvPr id="10" name="Imagen 9"/>
          <p:cNvPicPr>
            <a:picLocks noChangeAspect="1"/>
          </p:cNvPicPr>
          <p:nvPr/>
        </p:nvPicPr>
        <p:blipFill>
          <a:blip r:embed="rId3"/>
          <a:stretch>
            <a:fillRect/>
          </a:stretch>
        </p:blipFill>
        <p:spPr>
          <a:xfrm>
            <a:off x="6161236" y="2506977"/>
            <a:ext cx="2619375" cy="17430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Imagen 10"/>
          <p:cNvPicPr>
            <a:picLocks noChangeAspect="1"/>
          </p:cNvPicPr>
          <p:nvPr/>
        </p:nvPicPr>
        <p:blipFill>
          <a:blip r:embed="rId4"/>
          <a:stretch>
            <a:fillRect/>
          </a:stretch>
        </p:blipFill>
        <p:spPr>
          <a:xfrm>
            <a:off x="7793603" y="4404507"/>
            <a:ext cx="2466975" cy="18478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40150499"/>
      </p:ext>
    </p:extLst>
  </p:cSld>
  <p:clrMapOvr>
    <a:masterClrMapping/>
  </p:clrMapOvr>
  <mc:AlternateContent xmlns:mc="http://schemas.openxmlformats.org/markup-compatibility/2006">
    <mc:Choice xmlns:p14="http://schemas.microsoft.com/office/powerpoint/2010/main" Requires="p14">
      <p:transition spd="slow" advClick="0" advTm="5000">
        <p14:rippl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3310" y="1047256"/>
            <a:ext cx="8946541" cy="5391121"/>
          </a:xfrm>
        </p:spPr>
        <p:txBody>
          <a:bodyPr>
            <a:normAutofit fontScale="92500" lnSpcReduction="10000"/>
          </a:bodyPr>
          <a:lstStyle/>
          <a:p>
            <a:r>
              <a:rPr lang="es-GT" dirty="0">
                <a:latin typeface="Andalus" panose="02020603050405020304" pitchFamily="18" charset="-78"/>
                <a:cs typeface="Andalus" panose="02020603050405020304" pitchFamily="18" charset="-78"/>
              </a:rPr>
              <a:t>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p>
          <a:p>
            <a:endParaRPr lang="es-GT" dirty="0">
              <a:latin typeface="Andalus" panose="02020603050405020304" pitchFamily="18" charset="-78"/>
              <a:cs typeface="Andalus" panose="02020603050405020304" pitchFamily="18" charset="-78"/>
            </a:endParaRPr>
          </a:p>
          <a:p>
            <a:r>
              <a:rPr lang="es-GT" dirty="0">
                <a:latin typeface="Andalus" panose="02020603050405020304" pitchFamily="18" charset="-78"/>
                <a:cs typeface="Andalus" panose="02020603050405020304" pitchFamily="18" charset="-78"/>
              </a:rPr>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endParaRPr lang="es-GT" dirty="0">
              <a:latin typeface="Andalus" panose="02020603050405020304" pitchFamily="18" charset="-78"/>
              <a:cs typeface="Andalus" panose="02020603050405020304" pitchFamily="18" charset="-78"/>
            </a:endParaRPr>
          </a:p>
          <a:p>
            <a:r>
              <a:rPr lang="es-GT" dirty="0">
                <a:latin typeface="Andalus" panose="02020603050405020304" pitchFamily="18" charset="-78"/>
                <a:cs typeface="Andalus" panose="02020603050405020304" pitchFamily="18" charset="-78"/>
              </a:rPr>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p>
        </p:txBody>
      </p:sp>
      <p:sp>
        <p:nvSpPr>
          <p:cNvPr id="4" name="Rectángulo 3"/>
          <p:cNvSpPr/>
          <p:nvPr/>
        </p:nvSpPr>
        <p:spPr>
          <a:xfrm>
            <a:off x="731345" y="123927"/>
            <a:ext cx="9690473" cy="923330"/>
          </a:xfrm>
          <a:prstGeom prst="rect">
            <a:avLst/>
          </a:prstGeom>
          <a:noFill/>
        </p:spPr>
        <p:txBody>
          <a:bodyPr wrap="none" lIns="91440" tIns="45720" rIns="91440" bIns="45720">
            <a:spAutoFit/>
          </a:bodyPr>
          <a:lstStyle/>
          <a:p>
            <a:pPr algn="ctr"/>
            <a:r>
              <a:rPr lang="es-GT" sz="5400" b="0" cap="none" spc="0" dirty="0" smtClean="0">
                <a:ln w="0"/>
                <a:solidFill>
                  <a:schemeClr val="accent6">
                    <a:lumMod val="60000"/>
                    <a:lumOff val="40000"/>
                  </a:schemeClr>
                </a:solidFill>
                <a:effectLst>
                  <a:reflection blurRad="6350" stA="53000" endA="300" endPos="35500" dir="5400000" sy="-90000" algn="bl" rotWithShape="0"/>
                </a:effectLst>
                <a:latin typeface="Algerian" panose="04020705040A02060702" pitchFamily="82" charset="0"/>
              </a:rPr>
              <a:t>Mantenimiento Preventivo</a:t>
            </a:r>
            <a:endParaRPr lang="es-GT" sz="5400" b="0" cap="none" spc="0" dirty="0">
              <a:ln w="0"/>
              <a:solidFill>
                <a:schemeClr val="accent6">
                  <a:lumMod val="60000"/>
                  <a:lumOff val="40000"/>
                </a:schemeClr>
              </a:solidFill>
              <a:effectLst>
                <a:reflection blurRad="6350" stA="53000" endA="300" endPos="35500" dir="5400000" sy="-90000" algn="bl" rotWithShape="0"/>
              </a:effectLst>
              <a:latin typeface="Algerian" panose="04020705040A02060702" pitchFamily="82" charset="0"/>
            </a:endParaRPr>
          </a:p>
        </p:txBody>
      </p:sp>
    </p:spTree>
    <p:extLst>
      <p:ext uri="{BB962C8B-B14F-4D97-AF65-F5344CB8AC3E}">
        <p14:creationId xmlns:p14="http://schemas.microsoft.com/office/powerpoint/2010/main" val="4031917131"/>
      </p:ext>
    </p:extLst>
  </p:cSld>
  <p:clrMapOvr>
    <a:masterClrMapping/>
  </p:clrMapOvr>
  <mc:AlternateContent xmlns:mc="http://schemas.openxmlformats.org/markup-compatibility/2006">
    <mc:Choice xmlns:p14="http://schemas.microsoft.com/office/powerpoint/2010/main" Requires="p14">
      <p:transition spd="slow" advClick="0" advTm="5000">
        <p14:vortex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80">
                                          <p:stCondLst>
                                            <p:cond delay="0"/>
                                          </p:stCondLst>
                                        </p:cTn>
                                        <p:tgtEl>
                                          <p:spTgt spid="3">
                                            <p:txEl>
                                              <p:pRg st="0" end="0"/>
                                            </p:txEl>
                                          </p:spTgt>
                                        </p:tgtEl>
                                      </p:cBhvr>
                                    </p:animEffect>
                                    <p:anim calcmode="lin" valueType="num">
                                      <p:cBhvr>
                                        <p:cTn id="12"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xEl>
                                              <p:pRg st="0" end="0"/>
                                            </p:txEl>
                                          </p:spTgt>
                                        </p:tgtEl>
                                      </p:cBhvr>
                                      <p:to x="100000" y="60000"/>
                                    </p:animScale>
                                    <p:animScale>
                                      <p:cBhvr>
                                        <p:cTn id="18" dur="166" decel="50000">
                                          <p:stCondLst>
                                            <p:cond delay="676"/>
                                          </p:stCondLst>
                                        </p:cTn>
                                        <p:tgtEl>
                                          <p:spTgt spid="3">
                                            <p:txEl>
                                              <p:pRg st="0" end="0"/>
                                            </p:txEl>
                                          </p:spTgt>
                                        </p:tgtEl>
                                      </p:cBhvr>
                                      <p:to x="100000" y="100000"/>
                                    </p:animScale>
                                    <p:animScale>
                                      <p:cBhvr>
                                        <p:cTn id="19" dur="26">
                                          <p:stCondLst>
                                            <p:cond delay="1312"/>
                                          </p:stCondLst>
                                        </p:cTn>
                                        <p:tgtEl>
                                          <p:spTgt spid="3">
                                            <p:txEl>
                                              <p:pRg st="0" end="0"/>
                                            </p:txEl>
                                          </p:spTgt>
                                        </p:tgtEl>
                                      </p:cBhvr>
                                      <p:to x="100000" y="80000"/>
                                    </p:animScale>
                                    <p:animScale>
                                      <p:cBhvr>
                                        <p:cTn id="20" dur="166" decel="50000">
                                          <p:stCondLst>
                                            <p:cond delay="1338"/>
                                          </p:stCondLst>
                                        </p:cTn>
                                        <p:tgtEl>
                                          <p:spTgt spid="3">
                                            <p:txEl>
                                              <p:pRg st="0" end="0"/>
                                            </p:txEl>
                                          </p:spTgt>
                                        </p:tgtEl>
                                      </p:cBhvr>
                                      <p:to x="100000" y="100000"/>
                                    </p:animScale>
                                    <p:animScale>
                                      <p:cBhvr>
                                        <p:cTn id="21" dur="26">
                                          <p:stCondLst>
                                            <p:cond delay="1642"/>
                                          </p:stCondLst>
                                        </p:cTn>
                                        <p:tgtEl>
                                          <p:spTgt spid="3">
                                            <p:txEl>
                                              <p:pRg st="0" end="0"/>
                                            </p:txEl>
                                          </p:spTgt>
                                        </p:tgtEl>
                                      </p:cBhvr>
                                      <p:to x="100000" y="90000"/>
                                    </p:animScale>
                                    <p:animScale>
                                      <p:cBhvr>
                                        <p:cTn id="22" dur="166" decel="50000">
                                          <p:stCondLst>
                                            <p:cond delay="1668"/>
                                          </p:stCondLst>
                                        </p:cTn>
                                        <p:tgtEl>
                                          <p:spTgt spid="3">
                                            <p:txEl>
                                              <p:pRg st="0" end="0"/>
                                            </p:txEl>
                                          </p:spTgt>
                                        </p:tgtEl>
                                      </p:cBhvr>
                                      <p:to x="100000" y="100000"/>
                                    </p:animScale>
                                    <p:animScale>
                                      <p:cBhvr>
                                        <p:cTn id="23" dur="26">
                                          <p:stCondLst>
                                            <p:cond delay="1808"/>
                                          </p:stCondLst>
                                        </p:cTn>
                                        <p:tgtEl>
                                          <p:spTgt spid="3">
                                            <p:txEl>
                                              <p:pRg st="0" end="0"/>
                                            </p:txEl>
                                          </p:spTgt>
                                        </p:tgtEl>
                                      </p:cBhvr>
                                      <p:to x="100000" y="95000"/>
                                    </p:animScale>
                                    <p:animScale>
                                      <p:cBhvr>
                                        <p:cTn id="24" dur="166" decel="50000">
                                          <p:stCondLst>
                                            <p:cond delay="1834"/>
                                          </p:stCondLst>
                                        </p:cTn>
                                        <p:tgtEl>
                                          <p:spTgt spid="3">
                                            <p:txEl>
                                              <p:pRg st="0" end="0"/>
                                            </p:txEl>
                                          </p:spTgt>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wipe(down)">
                                      <p:cBhvr>
                                        <p:cTn id="29" dur="580">
                                          <p:stCondLst>
                                            <p:cond delay="0"/>
                                          </p:stCondLst>
                                        </p:cTn>
                                        <p:tgtEl>
                                          <p:spTgt spid="3">
                                            <p:txEl>
                                              <p:pRg st="2" end="2"/>
                                            </p:txEl>
                                          </p:spTgt>
                                        </p:tgtEl>
                                      </p:cBhvr>
                                    </p:animEffect>
                                    <p:anim calcmode="lin" valueType="num">
                                      <p:cBhvr>
                                        <p:cTn id="3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3">
                                            <p:txEl>
                                              <p:pRg st="2" end="2"/>
                                            </p:txEl>
                                          </p:spTgt>
                                        </p:tgtEl>
                                      </p:cBhvr>
                                      <p:to x="100000" y="60000"/>
                                    </p:animScale>
                                    <p:animScale>
                                      <p:cBhvr>
                                        <p:cTn id="36" dur="166" decel="50000">
                                          <p:stCondLst>
                                            <p:cond delay="676"/>
                                          </p:stCondLst>
                                        </p:cTn>
                                        <p:tgtEl>
                                          <p:spTgt spid="3">
                                            <p:txEl>
                                              <p:pRg st="2" end="2"/>
                                            </p:txEl>
                                          </p:spTgt>
                                        </p:tgtEl>
                                      </p:cBhvr>
                                      <p:to x="100000" y="100000"/>
                                    </p:animScale>
                                    <p:animScale>
                                      <p:cBhvr>
                                        <p:cTn id="37" dur="26">
                                          <p:stCondLst>
                                            <p:cond delay="1312"/>
                                          </p:stCondLst>
                                        </p:cTn>
                                        <p:tgtEl>
                                          <p:spTgt spid="3">
                                            <p:txEl>
                                              <p:pRg st="2" end="2"/>
                                            </p:txEl>
                                          </p:spTgt>
                                        </p:tgtEl>
                                      </p:cBhvr>
                                      <p:to x="100000" y="80000"/>
                                    </p:animScale>
                                    <p:animScale>
                                      <p:cBhvr>
                                        <p:cTn id="38" dur="166" decel="50000">
                                          <p:stCondLst>
                                            <p:cond delay="1338"/>
                                          </p:stCondLst>
                                        </p:cTn>
                                        <p:tgtEl>
                                          <p:spTgt spid="3">
                                            <p:txEl>
                                              <p:pRg st="2" end="2"/>
                                            </p:txEl>
                                          </p:spTgt>
                                        </p:tgtEl>
                                      </p:cBhvr>
                                      <p:to x="100000" y="100000"/>
                                    </p:animScale>
                                    <p:animScale>
                                      <p:cBhvr>
                                        <p:cTn id="39" dur="26">
                                          <p:stCondLst>
                                            <p:cond delay="1642"/>
                                          </p:stCondLst>
                                        </p:cTn>
                                        <p:tgtEl>
                                          <p:spTgt spid="3">
                                            <p:txEl>
                                              <p:pRg st="2" end="2"/>
                                            </p:txEl>
                                          </p:spTgt>
                                        </p:tgtEl>
                                      </p:cBhvr>
                                      <p:to x="100000" y="90000"/>
                                    </p:animScale>
                                    <p:animScale>
                                      <p:cBhvr>
                                        <p:cTn id="40" dur="166" decel="50000">
                                          <p:stCondLst>
                                            <p:cond delay="1668"/>
                                          </p:stCondLst>
                                        </p:cTn>
                                        <p:tgtEl>
                                          <p:spTgt spid="3">
                                            <p:txEl>
                                              <p:pRg st="2" end="2"/>
                                            </p:txEl>
                                          </p:spTgt>
                                        </p:tgtEl>
                                      </p:cBhvr>
                                      <p:to x="100000" y="100000"/>
                                    </p:animScale>
                                    <p:animScale>
                                      <p:cBhvr>
                                        <p:cTn id="41" dur="26">
                                          <p:stCondLst>
                                            <p:cond delay="1808"/>
                                          </p:stCondLst>
                                        </p:cTn>
                                        <p:tgtEl>
                                          <p:spTgt spid="3">
                                            <p:txEl>
                                              <p:pRg st="2" end="2"/>
                                            </p:txEl>
                                          </p:spTgt>
                                        </p:tgtEl>
                                      </p:cBhvr>
                                      <p:to x="100000" y="95000"/>
                                    </p:animScale>
                                    <p:animScale>
                                      <p:cBhvr>
                                        <p:cTn id="42" dur="166" decel="50000">
                                          <p:stCondLst>
                                            <p:cond delay="1834"/>
                                          </p:stCondLst>
                                        </p:cTn>
                                        <p:tgtEl>
                                          <p:spTgt spid="3">
                                            <p:txEl>
                                              <p:pRg st="2" end="2"/>
                                            </p:txEl>
                                          </p:spTgt>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down)">
                                      <p:cBhvr>
                                        <p:cTn id="47" dur="580">
                                          <p:stCondLst>
                                            <p:cond delay="0"/>
                                          </p:stCondLst>
                                        </p:cTn>
                                        <p:tgtEl>
                                          <p:spTgt spid="3">
                                            <p:txEl>
                                              <p:pRg st="4" end="4"/>
                                            </p:txEl>
                                          </p:spTgt>
                                        </p:tgtEl>
                                      </p:cBhvr>
                                    </p:animEffect>
                                    <p:anim calcmode="lin" valueType="num">
                                      <p:cBhvr>
                                        <p:cTn id="4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3">
                                            <p:txEl>
                                              <p:pRg st="4" end="4"/>
                                            </p:txEl>
                                          </p:spTgt>
                                        </p:tgtEl>
                                      </p:cBhvr>
                                      <p:to x="100000" y="60000"/>
                                    </p:animScale>
                                    <p:animScale>
                                      <p:cBhvr>
                                        <p:cTn id="54" dur="166" decel="50000">
                                          <p:stCondLst>
                                            <p:cond delay="676"/>
                                          </p:stCondLst>
                                        </p:cTn>
                                        <p:tgtEl>
                                          <p:spTgt spid="3">
                                            <p:txEl>
                                              <p:pRg st="4" end="4"/>
                                            </p:txEl>
                                          </p:spTgt>
                                        </p:tgtEl>
                                      </p:cBhvr>
                                      <p:to x="100000" y="100000"/>
                                    </p:animScale>
                                    <p:animScale>
                                      <p:cBhvr>
                                        <p:cTn id="55" dur="26">
                                          <p:stCondLst>
                                            <p:cond delay="1312"/>
                                          </p:stCondLst>
                                        </p:cTn>
                                        <p:tgtEl>
                                          <p:spTgt spid="3">
                                            <p:txEl>
                                              <p:pRg st="4" end="4"/>
                                            </p:txEl>
                                          </p:spTgt>
                                        </p:tgtEl>
                                      </p:cBhvr>
                                      <p:to x="100000" y="80000"/>
                                    </p:animScale>
                                    <p:animScale>
                                      <p:cBhvr>
                                        <p:cTn id="56" dur="166" decel="50000">
                                          <p:stCondLst>
                                            <p:cond delay="1338"/>
                                          </p:stCondLst>
                                        </p:cTn>
                                        <p:tgtEl>
                                          <p:spTgt spid="3">
                                            <p:txEl>
                                              <p:pRg st="4" end="4"/>
                                            </p:txEl>
                                          </p:spTgt>
                                        </p:tgtEl>
                                      </p:cBhvr>
                                      <p:to x="100000" y="100000"/>
                                    </p:animScale>
                                    <p:animScale>
                                      <p:cBhvr>
                                        <p:cTn id="57" dur="26">
                                          <p:stCondLst>
                                            <p:cond delay="1642"/>
                                          </p:stCondLst>
                                        </p:cTn>
                                        <p:tgtEl>
                                          <p:spTgt spid="3">
                                            <p:txEl>
                                              <p:pRg st="4" end="4"/>
                                            </p:txEl>
                                          </p:spTgt>
                                        </p:tgtEl>
                                      </p:cBhvr>
                                      <p:to x="100000" y="90000"/>
                                    </p:animScale>
                                    <p:animScale>
                                      <p:cBhvr>
                                        <p:cTn id="58" dur="166" decel="50000">
                                          <p:stCondLst>
                                            <p:cond delay="1668"/>
                                          </p:stCondLst>
                                        </p:cTn>
                                        <p:tgtEl>
                                          <p:spTgt spid="3">
                                            <p:txEl>
                                              <p:pRg st="4" end="4"/>
                                            </p:txEl>
                                          </p:spTgt>
                                        </p:tgtEl>
                                      </p:cBhvr>
                                      <p:to x="100000" y="100000"/>
                                    </p:animScale>
                                    <p:animScale>
                                      <p:cBhvr>
                                        <p:cTn id="59" dur="26">
                                          <p:stCondLst>
                                            <p:cond delay="1808"/>
                                          </p:stCondLst>
                                        </p:cTn>
                                        <p:tgtEl>
                                          <p:spTgt spid="3">
                                            <p:txEl>
                                              <p:pRg st="4" end="4"/>
                                            </p:txEl>
                                          </p:spTgt>
                                        </p:tgtEl>
                                      </p:cBhvr>
                                      <p:to x="100000" y="95000"/>
                                    </p:animScale>
                                    <p:animScale>
                                      <p:cBhvr>
                                        <p:cTn id="60"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redondeado 4"/>
          <p:cNvSpPr/>
          <p:nvPr/>
        </p:nvSpPr>
        <p:spPr>
          <a:xfrm>
            <a:off x="250520" y="212942"/>
            <a:ext cx="2730674" cy="2292263"/>
          </a:xfrm>
          <a:prstGeom prst="roundRect">
            <a:avLst/>
          </a:prstGeom>
          <a:ln>
            <a:solidFill>
              <a:srgbClr val="92D050"/>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s-GT"/>
          </a:p>
        </p:txBody>
      </p:sp>
      <p:sp>
        <p:nvSpPr>
          <p:cNvPr id="6" name="Rectángulo redondeado 5"/>
          <p:cNvSpPr/>
          <p:nvPr/>
        </p:nvSpPr>
        <p:spPr>
          <a:xfrm>
            <a:off x="4146115" y="2292263"/>
            <a:ext cx="3319397" cy="2693095"/>
          </a:xfrm>
          <a:prstGeom prst="roundRect">
            <a:avLst/>
          </a:prstGeom>
          <a:ln>
            <a:solidFill>
              <a:srgbClr val="92D050"/>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s-GT"/>
          </a:p>
        </p:txBody>
      </p:sp>
      <p:sp>
        <p:nvSpPr>
          <p:cNvPr id="7" name="Rectángulo redondeado 6"/>
          <p:cNvSpPr/>
          <p:nvPr/>
        </p:nvSpPr>
        <p:spPr>
          <a:xfrm>
            <a:off x="8129393" y="4271376"/>
            <a:ext cx="3482234" cy="2417522"/>
          </a:xfrm>
          <a:prstGeom prst="roundRect">
            <a:avLst/>
          </a:prstGeom>
          <a:ln>
            <a:solidFill>
              <a:srgbClr val="92D050"/>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s-GT"/>
          </a:p>
        </p:txBody>
      </p:sp>
      <p:pic>
        <p:nvPicPr>
          <p:cNvPr id="8" name="Imagen 7"/>
          <p:cNvPicPr>
            <a:picLocks noChangeAspect="1"/>
          </p:cNvPicPr>
          <p:nvPr/>
        </p:nvPicPr>
        <p:blipFill>
          <a:blip r:embed="rId2"/>
          <a:stretch>
            <a:fillRect/>
          </a:stretch>
        </p:blipFill>
        <p:spPr>
          <a:xfrm>
            <a:off x="590386" y="539923"/>
            <a:ext cx="1852190" cy="16383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Imagen 8"/>
          <p:cNvPicPr>
            <a:picLocks noChangeAspect="1"/>
          </p:cNvPicPr>
          <p:nvPr/>
        </p:nvPicPr>
        <p:blipFill>
          <a:blip r:embed="rId3"/>
          <a:stretch>
            <a:fillRect/>
          </a:stretch>
        </p:blipFill>
        <p:spPr>
          <a:xfrm>
            <a:off x="4576567" y="2772035"/>
            <a:ext cx="2638425" cy="17335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Imagen 9"/>
          <p:cNvPicPr>
            <a:picLocks noChangeAspect="1"/>
          </p:cNvPicPr>
          <p:nvPr/>
        </p:nvPicPr>
        <p:blipFill>
          <a:blip r:embed="rId4"/>
          <a:stretch>
            <a:fillRect/>
          </a:stretch>
        </p:blipFill>
        <p:spPr>
          <a:xfrm>
            <a:off x="8922772" y="4666304"/>
            <a:ext cx="1895475" cy="162766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98328308"/>
      </p:ext>
    </p:extLst>
  </p:cSld>
  <p:clrMapOvr>
    <a:masterClrMapping/>
  </p:clrMapOvr>
  <mc:AlternateContent xmlns:mc="http://schemas.openxmlformats.org/markup-compatibility/2006">
    <mc:Choice xmlns:p14="http://schemas.microsoft.com/office/powerpoint/2010/main" Requires="p14">
      <p:transition spd="slow" advClick="0" advTm="5000">
        <p14:prism/>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arn(inVertical)">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3312" y="1071266"/>
            <a:ext cx="8946541" cy="5177133"/>
          </a:xfrm>
        </p:spPr>
        <p:txBody>
          <a:bodyPr>
            <a:normAutofit/>
          </a:bodyPr>
          <a:lstStyle/>
          <a:p>
            <a:r>
              <a:rPr lang="es-GT" sz="2200" dirty="0">
                <a:latin typeface="Andalus" panose="02020603050405020304" pitchFamily="18" charset="-78"/>
                <a:cs typeface="Andalus" panose="02020603050405020304" pitchFamily="18" charset="-78"/>
              </a:rPr>
              <a:t>Se denomina mantenimiento correctivo, aquel que corrige los defectos observados en los equipamientos o instalaciones, es la forma más básica de mantenimiento y consiste en localizar averías o defectos y corregirlos o repararlos. Históricamente es el primer concepto de mantenimiento y el único hasta la Primera Guerra Mundial, dada la simplicidad de las máquinas, equipamientos e instalaciones de la época. El mantenimiento era sinónimo de reparar aquello que estaba averiado.</a:t>
            </a:r>
          </a:p>
          <a:p>
            <a:endParaRPr lang="es-GT" sz="2200" dirty="0">
              <a:latin typeface="Andalus" panose="02020603050405020304" pitchFamily="18" charset="-78"/>
              <a:cs typeface="Andalus" panose="02020603050405020304" pitchFamily="18" charset="-78"/>
            </a:endParaRPr>
          </a:p>
          <a:p>
            <a:r>
              <a:rPr lang="es-GT" sz="2200" dirty="0">
                <a:latin typeface="Andalus" panose="02020603050405020304" pitchFamily="18" charset="-78"/>
                <a:cs typeface="Andalus" panose="02020603050405020304" pitchFamily="18" charset="-78"/>
              </a:rPr>
              <a:t>Este mantenimiento que se realiza luego que ocurra una falla o avería en el equipo que por su naturaleza no pueden planificarse en el tiempo, presenta costos por reparación y repuestos no presupuestadas, pues puede implicar el cambio de algunas piezas del equipo en caso de ser necesario.</a:t>
            </a:r>
          </a:p>
        </p:txBody>
      </p:sp>
      <p:sp>
        <p:nvSpPr>
          <p:cNvPr id="6" name="Rectángulo 5"/>
          <p:cNvSpPr/>
          <p:nvPr/>
        </p:nvSpPr>
        <p:spPr>
          <a:xfrm>
            <a:off x="731005" y="147936"/>
            <a:ext cx="9874819" cy="923330"/>
          </a:xfrm>
          <a:prstGeom prst="rect">
            <a:avLst/>
          </a:prstGeom>
          <a:noFill/>
        </p:spPr>
        <p:txBody>
          <a:bodyPr wrap="none" lIns="91440" tIns="45720" rIns="91440" bIns="45720">
            <a:spAutoFit/>
          </a:bodyPr>
          <a:lstStyle/>
          <a:p>
            <a:pPr algn="ctr"/>
            <a:r>
              <a:rPr lang="es-GT" sz="5400" b="0" cap="none" spc="0" dirty="0" smtClean="0">
                <a:ln w="0"/>
                <a:solidFill>
                  <a:schemeClr val="accent6">
                    <a:lumMod val="60000"/>
                    <a:lumOff val="40000"/>
                  </a:schemeClr>
                </a:solidFill>
                <a:effectLst>
                  <a:reflection blurRad="6350" stA="53000" endA="300" endPos="35500" dir="5400000" sy="-90000" algn="bl" rotWithShape="0"/>
                </a:effectLst>
                <a:latin typeface="Algerian" panose="04020705040A02060702" pitchFamily="82" charset="0"/>
              </a:rPr>
              <a:t>Mantenimiento Correctivo</a:t>
            </a:r>
            <a:r>
              <a:rPr lang="es-GT"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endParaRPr lang="es-GT"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44262600"/>
      </p:ext>
    </p:extLst>
  </p:cSld>
  <p:clrMapOvr>
    <a:masterClrMapping/>
  </p:clrMapOvr>
  <mc:AlternateContent xmlns:mc="http://schemas.openxmlformats.org/markup-compatibility/2006">
    <mc:Choice xmlns:p15="http://schemas.microsoft.com/office/powerpoint/2012/main" Requires="p15">
      <p:transition spd="slow" advClick="0" advTm="5000">
        <p15:prstTrans prst="peelOff"/>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162838" y="3895595"/>
            <a:ext cx="2993721" cy="2818356"/>
          </a:xfrm>
          <a:prstGeom prst="roundRect">
            <a:avLst/>
          </a:prstGeom>
          <a:ln>
            <a:solidFill>
              <a:srgbClr val="92D050"/>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s-GT"/>
          </a:p>
        </p:txBody>
      </p:sp>
      <p:sp>
        <p:nvSpPr>
          <p:cNvPr id="5" name="Rectángulo redondeado 4"/>
          <p:cNvSpPr/>
          <p:nvPr/>
        </p:nvSpPr>
        <p:spPr>
          <a:xfrm>
            <a:off x="7440461" y="501040"/>
            <a:ext cx="2918564" cy="2755727"/>
          </a:xfrm>
          <a:prstGeom prst="roundRect">
            <a:avLst/>
          </a:prstGeom>
          <a:ln>
            <a:solidFill>
              <a:srgbClr val="92D050"/>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s-GT"/>
          </a:p>
        </p:txBody>
      </p:sp>
      <p:sp>
        <p:nvSpPr>
          <p:cNvPr id="6" name="Rectángulo redondeado 5"/>
          <p:cNvSpPr/>
          <p:nvPr/>
        </p:nvSpPr>
        <p:spPr>
          <a:xfrm>
            <a:off x="3569918" y="1791221"/>
            <a:ext cx="3219189" cy="2931091"/>
          </a:xfrm>
          <a:prstGeom prst="roundRect">
            <a:avLst/>
          </a:prstGeom>
          <a:ln>
            <a:solidFill>
              <a:srgbClr val="92D050"/>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s-GT"/>
          </a:p>
        </p:txBody>
      </p:sp>
      <p:pic>
        <p:nvPicPr>
          <p:cNvPr id="7" name="Imagen 6"/>
          <p:cNvPicPr>
            <a:picLocks noChangeAspect="1"/>
          </p:cNvPicPr>
          <p:nvPr/>
        </p:nvPicPr>
        <p:blipFill>
          <a:blip r:embed="rId2"/>
          <a:stretch>
            <a:fillRect/>
          </a:stretch>
        </p:blipFill>
        <p:spPr>
          <a:xfrm>
            <a:off x="4107949" y="2189966"/>
            <a:ext cx="2143125" cy="2133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8" name="Imagen 7"/>
          <p:cNvPicPr>
            <a:picLocks noChangeAspect="1"/>
          </p:cNvPicPr>
          <p:nvPr/>
        </p:nvPicPr>
        <p:blipFill>
          <a:blip r:embed="rId3"/>
          <a:stretch>
            <a:fillRect/>
          </a:stretch>
        </p:blipFill>
        <p:spPr>
          <a:xfrm>
            <a:off x="7604343" y="993078"/>
            <a:ext cx="2590800" cy="177165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9" name="Imagen 8"/>
          <p:cNvPicPr>
            <a:picLocks noChangeAspect="1"/>
          </p:cNvPicPr>
          <p:nvPr/>
        </p:nvPicPr>
        <p:blipFill>
          <a:blip r:embed="rId4"/>
          <a:stretch>
            <a:fillRect/>
          </a:stretch>
        </p:blipFill>
        <p:spPr>
          <a:xfrm>
            <a:off x="583373" y="4323566"/>
            <a:ext cx="2152650" cy="21240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863588986"/>
      </p:ext>
    </p:extLst>
  </p:cSld>
  <p:clrMapOvr>
    <a:masterClrMapping/>
  </p:clrMapOvr>
  <mc:AlternateContent xmlns:mc="http://schemas.openxmlformats.org/markup-compatibility/2006">
    <mc:Choice xmlns:p14="http://schemas.microsoft.com/office/powerpoint/2010/main" Requires="p14">
      <p:transition spd="slow" advClick="0" advTm="5000">
        <p14:glitter pattern="hexago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3312" y="1360408"/>
            <a:ext cx="8946541" cy="4887991"/>
          </a:xfrm>
        </p:spPr>
        <p:txBody>
          <a:bodyPr/>
          <a:lstStyle/>
          <a:p>
            <a:endParaRPr lang="es-GT" dirty="0"/>
          </a:p>
        </p:txBody>
      </p:sp>
      <p:sp>
        <p:nvSpPr>
          <p:cNvPr id="4" name="Rectángulo 3"/>
          <p:cNvSpPr/>
          <p:nvPr/>
        </p:nvSpPr>
        <p:spPr>
          <a:xfrm>
            <a:off x="3536600" y="437078"/>
            <a:ext cx="4079964" cy="923330"/>
          </a:xfrm>
          <a:prstGeom prst="rect">
            <a:avLst/>
          </a:prstGeom>
          <a:noFill/>
        </p:spPr>
        <p:txBody>
          <a:bodyPr wrap="none" lIns="91440" tIns="45720" rIns="91440" bIns="45720">
            <a:spAutoFit/>
          </a:bodyPr>
          <a:lstStyle/>
          <a:p>
            <a:pPr algn="ctr"/>
            <a:r>
              <a:rPr lang="es-ES" sz="5400" dirty="0" smtClean="0">
                <a:ln w="0"/>
                <a:solidFill>
                  <a:schemeClr val="accent6">
                    <a:lumMod val="60000"/>
                    <a:lumOff val="40000"/>
                  </a:schemeClr>
                </a:solidFill>
                <a:effectLst>
                  <a:reflection blurRad="6350" stA="53000" endA="300" endPos="35500" dir="5400000" sy="-90000" algn="bl" rotWithShape="0"/>
                </a:effectLst>
                <a:latin typeface="Algerian" panose="04020705040A02060702" pitchFamily="82" charset="0"/>
              </a:rPr>
              <a:t>Conclusión</a:t>
            </a:r>
            <a:endParaRPr lang="es-ES" sz="5400" b="0" cap="none" spc="0" dirty="0">
              <a:ln w="0"/>
              <a:solidFill>
                <a:schemeClr val="accent6">
                  <a:lumMod val="60000"/>
                  <a:lumOff val="40000"/>
                </a:schemeClr>
              </a:solidFill>
              <a:effectLst>
                <a:reflection blurRad="6350" stA="53000" endA="300" endPos="35500" dir="5400000" sy="-90000" algn="bl" rotWithShape="0"/>
              </a:effectLst>
              <a:latin typeface="Algerian" panose="04020705040A02060702" pitchFamily="82" charset="0"/>
            </a:endParaRPr>
          </a:p>
        </p:txBody>
      </p:sp>
    </p:spTree>
    <p:extLst>
      <p:ext uri="{BB962C8B-B14F-4D97-AF65-F5344CB8AC3E}">
        <p14:creationId xmlns:p14="http://schemas.microsoft.com/office/powerpoint/2010/main" val="4285578499"/>
      </p:ext>
    </p:extLst>
  </p:cSld>
  <p:clrMapOvr>
    <a:masterClrMapping/>
  </p:clrMapOvr>
  <mc:AlternateContent xmlns:mc="http://schemas.openxmlformats.org/markup-compatibility/2006">
    <mc:Choice xmlns:p14="http://schemas.microsoft.com/office/powerpoint/2010/main" Requires="p14">
      <p:transition spd="slow" p14:dur="5000">
        <p14:ripple dir="lu"/>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53</TotalTime>
  <Words>491</Words>
  <Application>Microsoft Office PowerPoint</Application>
  <PresentationFormat>Panorámica</PresentationFormat>
  <Paragraphs>29</Paragraphs>
  <Slides>8</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Algerian</vt:lpstr>
      <vt:lpstr>Andalus</vt:lpstr>
      <vt:lpstr>Arial</vt:lpstr>
      <vt:lpstr>Calibri</vt:lpstr>
      <vt:lpstr>Century Gothic</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6</cp:revision>
  <dcterms:created xsi:type="dcterms:W3CDTF">2017-07-07T16:04:51Z</dcterms:created>
  <dcterms:modified xsi:type="dcterms:W3CDTF">2017-07-07T16:57:59Z</dcterms:modified>
</cp:coreProperties>
</file>