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32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1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86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5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7240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76784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110859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673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56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09230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16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CD6012-1686-429E-9E16-9B94ED056A52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CA9112-95E4-446A-9A29-DF09B95E0899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30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liculaonlinehd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1F237D-37B6-497E-A443-AB1078662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Trabajo final </a:t>
            </a:r>
            <a:br>
              <a:rPr lang="es-CL" dirty="0"/>
            </a:br>
            <a:r>
              <a:rPr lang="es-CL" sz="4000" dirty="0">
                <a:hlinkClick r:id="rId2"/>
              </a:rPr>
              <a:t>https://peliculaonlinehd.com/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6423639-1540-454D-9242-BDBBB3614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744308"/>
            <a:ext cx="8019201" cy="977167"/>
          </a:xfrm>
        </p:spPr>
        <p:txBody>
          <a:bodyPr>
            <a:normAutofit/>
          </a:bodyPr>
          <a:lstStyle/>
          <a:p>
            <a:r>
              <a:rPr lang="es-CL" dirty="0" smtClean="0"/>
              <a:t>Películas </a:t>
            </a:r>
            <a:r>
              <a:rPr lang="es-CL" dirty="0"/>
              <a:t>online </a:t>
            </a:r>
            <a:r>
              <a:rPr lang="es-CL" dirty="0" smtClean="0"/>
              <a:t>HD</a:t>
            </a:r>
          </a:p>
          <a:p>
            <a:r>
              <a:rPr lang="es-CL" dirty="0" smtClean="0"/>
              <a:t>Luz Moraga.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727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6C9CCBB-4846-4FBA-AE9C-44C60FFB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31" y="450078"/>
            <a:ext cx="10556599" cy="5691608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95C03C2-2F4B-4F34-AA92-ABF4729D9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6310501"/>
            <a:ext cx="8045373" cy="742279"/>
          </a:xfrm>
        </p:spPr>
        <p:txBody>
          <a:bodyPr/>
          <a:lstStyle/>
          <a:p>
            <a:r>
              <a:rPr lang="es-CL" dirty="0"/>
              <a:t>Películas online HD</a:t>
            </a:r>
          </a:p>
        </p:txBody>
      </p:sp>
    </p:spTree>
    <p:extLst>
      <p:ext uri="{BB962C8B-B14F-4D97-AF65-F5344CB8AC3E}">
        <p14:creationId xmlns:p14="http://schemas.microsoft.com/office/powerpoint/2010/main" val="247438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49EDE375-D72E-4F72-A971-0CFDE17C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05" y="728870"/>
            <a:ext cx="9388293" cy="53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3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62" y="459228"/>
            <a:ext cx="5125550" cy="623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8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38" y="633046"/>
            <a:ext cx="10443089" cy="543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59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8" y="1270153"/>
            <a:ext cx="4816353" cy="3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058177" y="703384"/>
            <a:ext cx="2903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Películas más votadas </a:t>
            </a:r>
            <a:endParaRPr lang="es-CL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1" y="3151864"/>
            <a:ext cx="4783016" cy="351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620000" y="26230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Películas menos Votadas.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845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01816" y="2670068"/>
            <a:ext cx="6893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Conclusión.</a:t>
            </a:r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090613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31</TotalTime>
  <Words>20</Words>
  <Application>Microsoft Office PowerPoint</Application>
  <PresentationFormat>Personalizado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Distintivo</vt:lpstr>
      <vt:lpstr>Trabajo final  https://peliculaonlinehd.com/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 https://peliculaonlinehd.com/</dc:title>
  <dc:creator>anais belen salgado letelier</dc:creator>
  <cp:lastModifiedBy>Usuario de Windows</cp:lastModifiedBy>
  <cp:revision>6</cp:revision>
  <dcterms:created xsi:type="dcterms:W3CDTF">2019-07-19T21:44:55Z</dcterms:created>
  <dcterms:modified xsi:type="dcterms:W3CDTF">2019-07-19T22:18:36Z</dcterms:modified>
</cp:coreProperties>
</file>