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72CA-4146-4B9D-B9D2-720BB091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19A9E-5D65-48B1-BBD1-A67E817D8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8BA0-980D-4117-AFD9-8EBB875C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D96-508B-47CA-96F9-3CA5379D52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EBD8-B2AF-4110-A372-9A10CE3D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D5643-79EA-4210-8582-2E80D02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0AB8-A1A9-4731-B408-87379D746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2601-BF12-4D1C-9857-FFC7FCE1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314C8-323A-49D1-B7FE-9DB42739E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1313-CEE4-49A3-A3A8-65EB5559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D96-508B-47CA-96F9-3CA5379D52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E37C7-1189-4022-B165-B02133E0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4380-6A9F-46D2-96AB-043C66A7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0AB8-A1A9-4731-B408-87379D746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A582B-F324-4212-A69E-ECE082FBA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DA5BD-7CF6-41EC-906D-18BBAF13B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88C8-20BA-44B2-B2CD-4E5E69A1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D96-508B-47CA-96F9-3CA5379D52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6A05D-F4F0-4FC5-8A9F-AF86A467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5499-58A2-4752-8E67-BCC810D6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0AB8-A1A9-4731-B408-87379D746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C2FF-A431-4ACB-9F69-8DB5699A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1BEC-9BC4-4DBF-B9E3-725B337C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487E-08B3-433E-92ED-CA830B2D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D96-508B-47CA-96F9-3CA5379D52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C8810-5C8C-4154-BBC0-4183F81F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5FFB-F5F0-4C05-8466-DB244E48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0AB8-A1A9-4731-B408-87379D746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4AAB-B23B-4B36-B875-FDFB1779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63F07-B165-4AB7-A26D-A3864D7D6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034E-4DAF-4EC2-9730-41185F6C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D96-508B-47CA-96F9-3CA5379D52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8422-2FE6-4CC5-8686-D802D284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3F979-C340-4942-9A49-510377B9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0AB8-A1A9-4731-B408-87379D746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6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F051-6F07-4442-9664-5AF6B4A6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8169-B51D-43A1-BB47-C2649F92E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D706A-7B1A-4079-A598-F237ED5DC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3DCAA-E68B-4E1F-B599-566886FF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D96-508B-47CA-96F9-3CA5379D52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6544F-72B8-4C54-B0EF-75D3C2E2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0C2E5-699A-4D88-ADE7-2A1472BF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0AB8-A1A9-4731-B408-87379D746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7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7A94-42F1-4587-BC68-921492B9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33D5-16F0-4402-841A-6290ABA31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03DA4-65DD-43A7-A7D2-3368B42A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2EE6B-0ACA-451D-B362-F6107D4FE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C8F33-FA20-4C8F-98EC-6DFE53AC2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C3CF0-6367-4AE0-AA0C-80B0A1A3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D96-508B-47CA-96F9-3CA5379D52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167D6-0751-4A5C-8698-08E16B5F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390C3-F528-4F13-8AC6-01D5DA39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0AB8-A1A9-4731-B408-87379D746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0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EE4C-CBAB-40B1-ACAA-6499071F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55A5F-48D7-43BA-9F15-80527965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D96-508B-47CA-96F9-3CA5379D52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0FE3D-8851-4BED-A977-A806EDA8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D6677-AA93-4C57-91BE-8621A0B2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0AB8-A1A9-4731-B408-87379D746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7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0B7E8-88BB-4AB9-9095-86E72018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D96-508B-47CA-96F9-3CA5379D52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26BB8-3F89-40D1-A28C-19205AA0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B4BBD-24C8-47C7-AF97-617468B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0AB8-A1A9-4731-B408-87379D746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A45C-3A68-4B92-97DE-18D3750D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54B2-9775-4E1D-836A-8FD9510A6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F750E-519A-45ED-9FDF-F053E4041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C22F4-FCF0-4264-AF0B-20ADF8B9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D96-508B-47CA-96F9-3CA5379D52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7087-82B3-4635-B209-0A68DA32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1F541-1C11-4EB2-951C-67951EE3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0AB8-A1A9-4731-B408-87379D746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6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3C06-5259-4AE2-92CC-061C9D41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6CABF-990D-45A3-8A38-3F9463BA7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F3EF7-6FA1-49B0-97BB-C54C97F03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64CE5-E8DA-4D9B-B4F2-4F45FF1B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D96-508B-47CA-96F9-3CA5379D52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B9B02-DAFF-47EA-9F09-46DAF25F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CDBA7-1712-40F2-AEBC-51822C82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0AB8-A1A9-4731-B408-87379D746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7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12940-86F3-4295-A0D3-3A068A00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122F7-36C7-4680-8BFD-93D3C799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81A5-A481-4FC7-B826-3BF4FC895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7D96-508B-47CA-96F9-3CA5379D52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03EDA-7A7D-438F-84FD-D6734EA32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A69B-54E3-4FA4-A292-91A3D6F9E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A0AB8-A1A9-4731-B408-87379D746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D712-A466-43EE-B79D-AD663908F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76024-F8C0-4DD2-9489-CE2C205C1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86346-637B-4078-87AC-3EB1F8F2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9622" cy="70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1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student-cpt-130</dc:creator>
  <cp:lastModifiedBy>student-cpt-130</cp:lastModifiedBy>
  <cp:revision>1</cp:revision>
  <dcterms:created xsi:type="dcterms:W3CDTF">2020-02-11T10:38:04Z</dcterms:created>
  <dcterms:modified xsi:type="dcterms:W3CDTF">2020-02-11T10:40:48Z</dcterms:modified>
</cp:coreProperties>
</file>