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7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56AE-423D-4ECC-BB1B-97BD2822657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18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56AE-423D-4ECC-BB1B-97BD2822657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09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56AE-423D-4ECC-BB1B-97BD2822657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60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56AE-423D-4ECC-BB1B-97BD2822657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56AE-423D-4ECC-BB1B-97BD2822657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1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56AE-423D-4ECC-BB1B-97BD2822657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9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56AE-423D-4ECC-BB1B-97BD2822657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32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56AE-423D-4ECC-BB1B-97BD2822657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8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56AE-423D-4ECC-BB1B-97BD2822657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82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56AE-423D-4ECC-BB1B-97BD2822657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12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56AE-423D-4ECC-BB1B-97BD2822657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13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56AE-423D-4ECC-BB1B-97BD2822657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77E6-FAD2-4185-8E81-D076D2E7D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katran/house-prices/code" TargetMode="External"/><Relationship Id="rId2" Type="http://schemas.openxmlformats.org/officeDocument/2006/relationships/hyperlink" Target="https://www.kaggle.com/datasets/lkatran/house-pric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1181993"/>
          </a:xfrm>
        </p:spPr>
        <p:txBody>
          <a:bodyPr>
            <a:normAutofit/>
          </a:bodyPr>
          <a:lstStyle/>
          <a:p>
            <a:r>
              <a:rPr lang="ru-RU" b="1" dirty="0" smtClean="0"/>
              <a:t>Дипломный проект 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700808"/>
            <a:ext cx="6512768" cy="4464496"/>
          </a:xfrm>
        </p:spPr>
        <p:txBody>
          <a:bodyPr>
            <a:normAutofit fontScale="77500" lnSpcReduction="20000"/>
          </a:bodyPr>
          <a:lstStyle/>
          <a:p>
            <a:r>
              <a:rPr lang="ru-RU" sz="4000" b="1" i="1" dirty="0" smtClean="0"/>
              <a:t>Тема:</a:t>
            </a:r>
          </a:p>
          <a:p>
            <a:r>
              <a:rPr lang="ru-RU" dirty="0"/>
              <a:t> </a:t>
            </a:r>
            <a:r>
              <a:rPr lang="ru-RU" sz="4000" dirty="0"/>
              <a:t>«Разработка сервиса, который будет предсказывать стоимость домов, основываясь на истории предложений</a:t>
            </a:r>
            <a:r>
              <a:rPr lang="ru-RU" sz="4000" dirty="0" smtClean="0"/>
              <a:t>»</a:t>
            </a:r>
          </a:p>
          <a:p>
            <a:endParaRPr lang="ru-RU" sz="4000" dirty="0"/>
          </a:p>
          <a:p>
            <a:r>
              <a:rPr lang="ru-RU" sz="4000" dirty="0" smtClean="0"/>
              <a:t>Исполнитель: </a:t>
            </a:r>
          </a:p>
          <a:p>
            <a:r>
              <a:rPr lang="ru-RU" sz="4000" b="1" i="1" dirty="0" err="1" smtClean="0"/>
              <a:t>Аулетова</a:t>
            </a:r>
            <a:r>
              <a:rPr lang="ru-RU" sz="4000" b="1" i="1" dirty="0" smtClean="0"/>
              <a:t> </a:t>
            </a:r>
            <a:r>
              <a:rPr lang="ru-RU" sz="4000" b="1" i="1" dirty="0" err="1" smtClean="0"/>
              <a:t>Алия</a:t>
            </a:r>
            <a:r>
              <a:rPr lang="ru-RU" sz="4000" b="1" i="1" dirty="0" smtClean="0"/>
              <a:t> </a:t>
            </a:r>
            <a:r>
              <a:rPr lang="ru-RU" sz="4000" b="1" i="1" dirty="0" err="1" smtClean="0"/>
              <a:t>Хаджимуратовна</a:t>
            </a:r>
            <a:endParaRPr lang="ru-RU" sz="4000" b="1" i="1" dirty="0" smtClean="0"/>
          </a:p>
          <a:p>
            <a:r>
              <a:rPr lang="ru-RU" sz="4000" dirty="0" smtClean="0"/>
              <a:t> </a:t>
            </a:r>
          </a:p>
          <a:p>
            <a:endParaRPr lang="ru-RU" sz="4000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36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Дипломный проект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Проект </a:t>
            </a:r>
            <a:r>
              <a:rPr lang="ru-RU" dirty="0" smtClean="0"/>
              <a:t>выполнен с </a:t>
            </a:r>
            <a:r>
              <a:rPr lang="ru-RU" dirty="0" smtClean="0"/>
              <a:t>использованием базы данных </a:t>
            </a:r>
            <a:r>
              <a:rPr lang="en-US" dirty="0" err="1" smtClean="0"/>
              <a:t>Kaggle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smtClean="0"/>
              <a:t>h</a:t>
            </a:r>
            <a:r>
              <a:rPr lang="en-US" u="sng" dirty="0" smtClean="0">
                <a:hlinkClick r:id="rId2"/>
              </a:rPr>
              <a:t>ttps</a:t>
            </a:r>
            <a:r>
              <a:rPr lang="en-US" u="sng" dirty="0" smtClean="0">
                <a:hlinkClick r:id="rId2"/>
              </a:rPr>
              <a:t>://www.kaggle.com/datasets/lkatran/house-prices</a:t>
            </a:r>
            <a:r>
              <a:rPr lang="en-US" dirty="0" smtClean="0"/>
              <a:t> (</a:t>
            </a:r>
            <a:r>
              <a:rPr lang="en-US" u="sng" dirty="0" err="1" smtClean="0">
                <a:hlinkClick r:id="rId3"/>
              </a:rPr>
              <a:t>house_prices</a:t>
            </a:r>
            <a:r>
              <a:rPr lang="en-US" u="sng" dirty="0" smtClean="0">
                <a:hlinkClick r:id="rId3"/>
              </a:rPr>
              <a:t> | </a:t>
            </a:r>
            <a:r>
              <a:rPr lang="en-US" u="sng" dirty="0" err="1" smtClean="0">
                <a:hlinkClick r:id="rId3"/>
              </a:rPr>
              <a:t>Kaggle</a:t>
            </a:r>
            <a:r>
              <a:rPr lang="en-US" u="sng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6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Цель  </a:t>
            </a:r>
            <a:r>
              <a:rPr lang="ru-RU" b="1" dirty="0"/>
              <a:t>и задачи </a:t>
            </a:r>
            <a:r>
              <a:rPr lang="ru-RU" b="1" dirty="0" smtClean="0"/>
              <a:t>проекта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700808"/>
            <a:ext cx="7823720" cy="482453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ru-RU" b="1" i="1" dirty="0" smtClean="0"/>
              <a:t>Цель </a:t>
            </a:r>
            <a:r>
              <a:rPr lang="ru-RU" b="1" i="1" dirty="0"/>
              <a:t>проекта:</a:t>
            </a:r>
            <a:r>
              <a:rPr lang="ru-RU" dirty="0"/>
              <a:t>  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/>
              <a:t>Построить модель прогноза стоимости домов с использованием  данных </a:t>
            </a:r>
            <a:r>
              <a:rPr lang="en-US" dirty="0"/>
              <a:t>Dataset  </a:t>
            </a:r>
            <a:r>
              <a:rPr lang="en-US" dirty="0" err="1" smtClean="0"/>
              <a:t>Kaggle</a:t>
            </a:r>
            <a:r>
              <a:rPr lang="ru-RU" dirty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51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Цель 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i="1" dirty="0"/>
              <a:t>Задачи проекта: </a:t>
            </a:r>
            <a:endParaRPr lang="ru-RU" sz="2800" dirty="0"/>
          </a:p>
          <a:p>
            <a:pPr lvl="2"/>
            <a:r>
              <a:rPr lang="ru-RU" dirty="0"/>
              <a:t>Проведение </a:t>
            </a:r>
            <a:r>
              <a:rPr lang="ru-RU" dirty="0" smtClean="0"/>
              <a:t>полного комплекса </a:t>
            </a:r>
            <a:r>
              <a:rPr lang="ru-RU" dirty="0"/>
              <a:t>работ по </a:t>
            </a:r>
            <a:r>
              <a:rPr lang="ru-RU" sz="2000" dirty="0"/>
              <a:t>разведочному анализу и чистке </a:t>
            </a:r>
            <a:r>
              <a:rPr lang="ru-RU" dirty="0"/>
              <a:t>исходных данных </a:t>
            </a:r>
            <a:r>
              <a:rPr lang="en-US" b="1" dirty="0"/>
              <a:t>Dataset</a:t>
            </a:r>
            <a:r>
              <a:rPr lang="en-US" sz="2000" b="1" dirty="0"/>
              <a:t> </a:t>
            </a:r>
            <a:r>
              <a:rPr lang="ru-RU" b="1" dirty="0"/>
              <a:t>(</a:t>
            </a:r>
            <a:r>
              <a:rPr lang="en-US" b="1" dirty="0"/>
              <a:t>Exploratory Data Analysis</a:t>
            </a:r>
            <a:r>
              <a:rPr lang="ru-RU" b="1" dirty="0"/>
              <a:t>, EDA</a:t>
            </a:r>
            <a:r>
              <a:rPr lang="ru-RU" b="1" dirty="0" smtClean="0"/>
              <a:t>)</a:t>
            </a:r>
            <a:endParaRPr lang="ru-RU" dirty="0" smtClean="0"/>
          </a:p>
          <a:p>
            <a:pPr lvl="2"/>
            <a:r>
              <a:rPr lang="ru-RU" dirty="0" smtClean="0"/>
              <a:t>Проведение работ  по </a:t>
            </a:r>
            <a:r>
              <a:rPr lang="ru-RU" dirty="0"/>
              <a:t>предварительной обработке данных </a:t>
            </a:r>
            <a:r>
              <a:rPr lang="ru-RU" b="1" dirty="0"/>
              <a:t>(</a:t>
            </a:r>
            <a:r>
              <a:rPr lang="en-US" b="1" dirty="0"/>
              <a:t>Data preprocessing</a:t>
            </a:r>
            <a:r>
              <a:rPr lang="ru-RU" b="1" dirty="0"/>
              <a:t>, </a:t>
            </a:r>
            <a:r>
              <a:rPr lang="en-US" b="1" dirty="0"/>
              <a:t>DP</a:t>
            </a:r>
            <a:r>
              <a:rPr lang="ru-RU" b="1" dirty="0" smtClean="0"/>
              <a:t>)</a:t>
            </a:r>
          </a:p>
          <a:p>
            <a:pPr lvl="2"/>
            <a:r>
              <a:rPr lang="ru-RU" dirty="0" smtClean="0"/>
              <a:t>Изучение </a:t>
            </a:r>
            <a:r>
              <a:rPr lang="ru-RU" dirty="0"/>
              <a:t>влияния признаков на разные модели прогноза, при необходимости, создание новых, и/или преобразование признаков, используя </a:t>
            </a:r>
            <a:r>
              <a:rPr lang="ru-RU" dirty="0" smtClean="0"/>
              <a:t>методы </a:t>
            </a:r>
            <a:r>
              <a:rPr lang="en-US" sz="2800" b="1" dirty="0"/>
              <a:t>Feature Engineering</a:t>
            </a:r>
            <a:r>
              <a:rPr lang="ru-RU" sz="2800" b="1" dirty="0"/>
              <a:t>, (</a:t>
            </a:r>
            <a:r>
              <a:rPr lang="en-US" sz="2800" b="1" dirty="0"/>
              <a:t>FE</a:t>
            </a:r>
            <a:r>
              <a:rPr lang="ru-RU" sz="2800" b="1" dirty="0"/>
              <a:t>) и </a:t>
            </a:r>
            <a:r>
              <a:rPr lang="en-US" b="1" dirty="0"/>
              <a:t>Feature </a:t>
            </a:r>
            <a:r>
              <a:rPr lang="en-US" b="1" dirty="0" smtClean="0"/>
              <a:t>Selection</a:t>
            </a:r>
            <a:endParaRPr lang="ru-RU" dirty="0"/>
          </a:p>
          <a:p>
            <a:pPr lvl="2"/>
            <a:r>
              <a:rPr lang="ru-RU" dirty="0"/>
              <a:t>Проведение экспериментальных расчетов  по выбору моделей и подбор подходящих признаков для прогноза.</a:t>
            </a:r>
          </a:p>
          <a:p>
            <a:pPr lvl="2"/>
            <a:r>
              <a:rPr lang="ru-RU" dirty="0"/>
              <a:t>Оформление проекта.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3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b="1" i="1" dirty="0"/>
              <a:t>Этап </a:t>
            </a:r>
            <a:r>
              <a:rPr lang="en-US" b="1" i="1" dirty="0"/>
              <a:t>Exploratory Data Analysis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Autofit/>
          </a:bodyPr>
          <a:lstStyle/>
          <a:p>
            <a:r>
              <a:rPr lang="ru-RU" sz="2000" dirty="0" smtClean="0"/>
              <a:t>Знакомства </a:t>
            </a:r>
            <a:r>
              <a:rPr lang="ru-RU" sz="2000" dirty="0"/>
              <a:t>с данными </a:t>
            </a:r>
            <a:r>
              <a:rPr lang="en-US" sz="2000" dirty="0"/>
              <a:t>Dataset </a:t>
            </a:r>
            <a:endParaRPr lang="ru-RU" sz="2000" dirty="0" smtClean="0"/>
          </a:p>
          <a:p>
            <a:r>
              <a:rPr lang="ru-RU" sz="2000" dirty="0" smtClean="0"/>
              <a:t>Установлены термины,  использованные </a:t>
            </a:r>
            <a:r>
              <a:rPr lang="ru-RU" sz="2000" dirty="0"/>
              <a:t>в </a:t>
            </a:r>
            <a:r>
              <a:rPr lang="ru-RU" sz="2000" dirty="0" smtClean="0"/>
              <a:t>базе и </a:t>
            </a:r>
            <a:r>
              <a:rPr lang="ru-RU" sz="2000" dirty="0"/>
              <a:t>в сфере продажи-покупки недвижимости в западных англоязычных странах. </a:t>
            </a:r>
            <a:endParaRPr lang="ru-RU" sz="2000" dirty="0" smtClean="0"/>
          </a:p>
          <a:p>
            <a:r>
              <a:rPr lang="ru-RU" sz="2000" dirty="0" smtClean="0"/>
              <a:t>Выявлено, </a:t>
            </a:r>
            <a:r>
              <a:rPr lang="ru-RU" sz="2000" dirty="0"/>
              <a:t>что данные настолько </a:t>
            </a:r>
            <a:r>
              <a:rPr lang="ru-RU" sz="2000" dirty="0" smtClean="0"/>
              <a:t>«грязные», что порой содержание признака приведено на непонятном </a:t>
            </a:r>
            <a:r>
              <a:rPr lang="ru-RU" sz="2000" dirty="0"/>
              <a:t>языке для данного признака. </a:t>
            </a:r>
            <a:endParaRPr lang="ru-RU" sz="2000" dirty="0" smtClean="0"/>
          </a:p>
          <a:p>
            <a:r>
              <a:rPr lang="ru-RU" sz="2000" dirty="0" smtClean="0"/>
              <a:t>Признаки </a:t>
            </a:r>
            <a:r>
              <a:rPr lang="ru-RU" sz="2000" dirty="0"/>
              <a:t>содержат данные, несвойственные для  рассматриваемого признака, и/или содержат данных других признаков. </a:t>
            </a:r>
            <a:endParaRPr lang="ru-RU" sz="2000" dirty="0" smtClean="0"/>
          </a:p>
          <a:p>
            <a:r>
              <a:rPr lang="ru-RU" sz="2000" dirty="0" smtClean="0"/>
              <a:t>Признаки </a:t>
            </a:r>
            <a:r>
              <a:rPr lang="ru-RU" sz="2000" dirty="0"/>
              <a:t>заданы на свободном английском неструктурированном языке, </a:t>
            </a:r>
            <a:r>
              <a:rPr lang="ru-RU" sz="2000" dirty="0" smtClean="0"/>
              <a:t>часто по </a:t>
            </a:r>
            <a:r>
              <a:rPr lang="ru-RU" sz="2000" dirty="0"/>
              <a:t>смыслу  не относящиеся к данному признаку. </a:t>
            </a:r>
            <a:endParaRPr lang="ru-RU" sz="2000" dirty="0" smtClean="0"/>
          </a:p>
          <a:p>
            <a:r>
              <a:rPr lang="ru-RU" sz="2000" dirty="0" smtClean="0"/>
              <a:t>Использовано </a:t>
            </a:r>
            <a:r>
              <a:rPr lang="ru-RU" sz="2000" dirty="0" smtClean="0"/>
              <a:t>много </a:t>
            </a:r>
            <a:r>
              <a:rPr lang="ru-RU" sz="2000" dirty="0" smtClean="0"/>
              <a:t>нестандартных сокращений, </a:t>
            </a:r>
            <a:r>
              <a:rPr lang="ru-RU" sz="2000" dirty="0"/>
              <a:t>и </a:t>
            </a:r>
            <a:r>
              <a:rPr lang="ru-RU" sz="2000" dirty="0" smtClean="0"/>
              <a:t>неспецифических жаргонных слов. </a:t>
            </a:r>
            <a:endParaRPr lang="ru-RU" sz="2000" dirty="0" smtClean="0"/>
          </a:p>
          <a:p>
            <a:r>
              <a:rPr lang="ru-RU" sz="2000" dirty="0" smtClean="0"/>
              <a:t>Числовые </a:t>
            </a:r>
            <a:r>
              <a:rPr lang="ru-RU" sz="2000" dirty="0"/>
              <a:t>признаки заданы в свободном неформатном виде в разных единицах измерения с различной сигнатурой. </a:t>
            </a:r>
            <a:endParaRPr lang="ru-RU" sz="2000" dirty="0" smtClean="0"/>
          </a:p>
          <a:p>
            <a:r>
              <a:rPr lang="ru-RU" sz="2000" dirty="0" smtClean="0"/>
              <a:t>Было использовано </a:t>
            </a:r>
            <a:r>
              <a:rPr lang="kk-KZ" sz="2000" dirty="0"/>
              <a:t>NLP</a:t>
            </a:r>
            <a:r>
              <a:rPr lang="ru-RU" sz="2000" dirty="0"/>
              <a:t>, но тщетно, и пришлось использовать «грубый» ручной парсинг. </a:t>
            </a:r>
            <a:endParaRPr lang="ru-RU" sz="2000" dirty="0" smtClean="0"/>
          </a:p>
          <a:p>
            <a:r>
              <a:rPr lang="ru-RU" sz="2000" dirty="0"/>
              <a:t>В</a:t>
            </a:r>
            <a:r>
              <a:rPr lang="ru-RU" sz="2000" dirty="0" smtClean="0"/>
              <a:t> </a:t>
            </a:r>
            <a:r>
              <a:rPr lang="ru-RU" sz="2000" dirty="0"/>
              <a:t>отдельных случаях пришлось перекидывать </a:t>
            </a:r>
            <a:r>
              <a:rPr lang="ru-RU" sz="2000" dirty="0" smtClean="0"/>
              <a:t>данные из </a:t>
            </a:r>
            <a:r>
              <a:rPr lang="ru-RU" sz="2000" dirty="0"/>
              <a:t>одних признаков в другой признак. </a:t>
            </a:r>
          </a:p>
        </p:txBody>
      </p:sp>
    </p:spTree>
    <p:extLst>
      <p:ext uri="{BB962C8B-B14F-4D97-AF65-F5344CB8AC3E}">
        <p14:creationId xmlns:p14="http://schemas.microsoft.com/office/powerpoint/2010/main" val="41172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/>
              <a:t>Этап </a:t>
            </a:r>
            <a:r>
              <a:rPr lang="en-US" b="1" i="1" dirty="0"/>
              <a:t>Data preprocessing 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проведен </a:t>
            </a:r>
            <a:r>
              <a:rPr lang="ru-RU" dirty="0"/>
              <a:t>более глубокий анализ структуры и содержания данных по всем признакам </a:t>
            </a:r>
            <a:r>
              <a:rPr lang="en-US" dirty="0"/>
              <a:t>Dataset </a:t>
            </a:r>
            <a:r>
              <a:rPr lang="ru-RU" dirty="0"/>
              <a:t>с использованием методов </a:t>
            </a:r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ru-RU" dirty="0"/>
              <a:t>и средств </a:t>
            </a:r>
            <a:r>
              <a:rPr lang="en-US" dirty="0" err="1"/>
              <a:t>Matplotlib</a:t>
            </a:r>
            <a:r>
              <a:rPr lang="ru-RU" dirty="0"/>
              <a:t>.</a:t>
            </a:r>
            <a:r>
              <a:rPr lang="en-US" dirty="0" err="1"/>
              <a:t>pyplot</a:t>
            </a:r>
            <a:r>
              <a:rPr lang="en-US" dirty="0"/>
              <a:t> </a:t>
            </a:r>
            <a:r>
              <a:rPr lang="ru-RU" dirty="0"/>
              <a:t>, </a:t>
            </a:r>
            <a:r>
              <a:rPr lang="en-US" dirty="0" err="1"/>
              <a:t>Seaborn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Выявили </a:t>
            </a:r>
            <a:r>
              <a:rPr lang="ru-RU" dirty="0"/>
              <a:t>и исправили  выбросы данных, при необходимости с возвратом на этап </a:t>
            </a:r>
            <a:r>
              <a:rPr lang="en-US" dirty="0"/>
              <a:t>EDA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ru-RU" dirty="0"/>
              <a:t>результате все данные приведены к форме, приемлемой </a:t>
            </a:r>
            <a:r>
              <a:rPr lang="ru-RU" dirty="0" smtClean="0"/>
              <a:t>для проведения прогнозных  расчетов по моделям.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43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b="1" i="1" dirty="0" smtClean="0"/>
              <a:t>Этап </a:t>
            </a:r>
            <a:r>
              <a:rPr lang="en-US" b="1" i="1" dirty="0"/>
              <a:t>Data preprocessing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Проведен более глубокий анализ структуры и содержания данных по всем признакам </a:t>
            </a:r>
            <a:r>
              <a:rPr lang="en-US" dirty="0" smtClean="0"/>
              <a:t>Dataset </a:t>
            </a:r>
            <a:r>
              <a:rPr lang="ru-RU" dirty="0" smtClean="0"/>
              <a:t>с использованием методов и средств  модулей:</a:t>
            </a:r>
          </a:p>
          <a:p>
            <a:pPr lvl="1"/>
            <a:r>
              <a:rPr lang="en-US" dirty="0" smtClean="0"/>
              <a:t>Pandas </a:t>
            </a:r>
            <a:r>
              <a:rPr lang="en-US" dirty="0" err="1" smtClean="0"/>
              <a:t>Dataframe</a:t>
            </a:r>
            <a:endParaRPr lang="ru-RU" dirty="0" smtClean="0"/>
          </a:p>
          <a:p>
            <a:pPr lvl="1"/>
            <a:r>
              <a:rPr lang="en-US" dirty="0" err="1" smtClean="0"/>
              <a:t>Matplotlib</a:t>
            </a:r>
            <a:r>
              <a:rPr lang="ru-RU" dirty="0" smtClean="0"/>
              <a:t>.</a:t>
            </a:r>
            <a:r>
              <a:rPr lang="en-US" dirty="0" err="1" smtClean="0"/>
              <a:t>pyplot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en-US" dirty="0" err="1" smtClean="0"/>
              <a:t>Seaborn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Выявлены и исправлены  выбросы данных, при необходимости с возвратом на этап </a:t>
            </a:r>
            <a:r>
              <a:rPr lang="en-US" dirty="0" smtClean="0"/>
              <a:t>EDA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Все данные приведены к форме, приемлемой в прогнозных  моделях.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5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Э</a:t>
            </a:r>
            <a:r>
              <a:rPr lang="ru-RU" b="1" i="1" dirty="0" smtClean="0"/>
              <a:t>тап </a:t>
            </a:r>
            <a:r>
              <a:rPr lang="en-US" b="1" i="1" dirty="0"/>
              <a:t>Feature Engineering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Определен  состав числовых </a:t>
            </a:r>
            <a:r>
              <a:rPr lang="ru-RU" dirty="0"/>
              <a:t>и категориальных признаков, </a:t>
            </a:r>
            <a:endParaRPr lang="ru-RU" dirty="0" smtClean="0"/>
          </a:p>
          <a:p>
            <a:r>
              <a:rPr lang="ru-RU" dirty="0" smtClean="0"/>
              <a:t>категориальные </a:t>
            </a:r>
            <a:r>
              <a:rPr lang="ru-RU" dirty="0"/>
              <a:t>признаки </a:t>
            </a:r>
            <a:r>
              <a:rPr lang="ru-RU" dirty="0" smtClean="0"/>
              <a:t> переведены в </a:t>
            </a:r>
            <a:r>
              <a:rPr lang="en-US" dirty="0"/>
              <a:t>Dummy </a:t>
            </a:r>
            <a:r>
              <a:rPr lang="ru-RU" dirty="0" smtClean="0"/>
              <a:t>переменные,</a:t>
            </a:r>
          </a:p>
          <a:p>
            <a:r>
              <a:rPr lang="ru-RU" dirty="0" smtClean="0"/>
              <a:t>Числовые признаки стандартизированы  и масштабированы для некоторых моделей прогноза . </a:t>
            </a:r>
          </a:p>
          <a:p>
            <a:r>
              <a:rPr lang="ru-RU" dirty="0" smtClean="0"/>
              <a:t>Сделаны </a:t>
            </a:r>
            <a:r>
              <a:rPr lang="ru-RU" dirty="0"/>
              <a:t>варианты выделения важных признаков с помощью модулей: </a:t>
            </a:r>
          </a:p>
          <a:p>
            <a:r>
              <a:rPr lang="en-US" dirty="0" err="1"/>
              <a:t>sklearn.feature_selection.SelectKBest</a:t>
            </a:r>
            <a:r>
              <a:rPr lang="en-US" dirty="0"/>
              <a:t>,  </a:t>
            </a:r>
            <a:endParaRPr lang="ru-RU" dirty="0"/>
          </a:p>
          <a:p>
            <a:r>
              <a:rPr lang="en-US" dirty="0" err="1"/>
              <a:t>sklearn.feature_selection</a:t>
            </a:r>
            <a:r>
              <a:rPr lang="en-US" dirty="0"/>
              <a:t>. </a:t>
            </a:r>
            <a:r>
              <a:rPr lang="en-US" dirty="0" err="1"/>
              <a:t>f_regression</a:t>
            </a:r>
            <a:r>
              <a:rPr lang="en-US" dirty="0"/>
              <a:t>,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 err="1"/>
              <a:t>sklearn.feature_selection.SelectFromModel</a:t>
            </a:r>
            <a:endParaRPr lang="ru-RU" dirty="0"/>
          </a:p>
          <a:p>
            <a:r>
              <a:rPr lang="en-US" dirty="0" err="1"/>
              <a:t>sklearn.ensemble.ExtraTreesClassifier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5712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850106"/>
          </a:xfrm>
        </p:spPr>
        <p:txBody>
          <a:bodyPr>
            <a:normAutofit fontScale="90000"/>
          </a:bodyPr>
          <a:lstStyle/>
          <a:p>
            <a:r>
              <a:rPr lang="ru-RU" b="1" i="1" dirty="0"/>
              <a:t>Этап экспериментальных расчетов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Данный этап в процессе эксперимента. На днях завершается работы по выбору моделей и их параметров, а также подбором необходимых признаков в соответствующей структурной форме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Будут </a:t>
            </a:r>
            <a:r>
              <a:rPr lang="ru-RU" dirty="0"/>
              <a:t>описаны итоги работ и выводы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Во всех этапах работ  рекурсивно возвращались к предыдущим этапам.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1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476</Words>
  <Application>Microsoft Office PowerPoint</Application>
  <PresentationFormat>Экран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Дипломный проект </vt:lpstr>
      <vt:lpstr>Дипломный проект </vt:lpstr>
      <vt:lpstr> Цель  и задачи проекта </vt:lpstr>
      <vt:lpstr>Цель  и задачи проекта</vt:lpstr>
      <vt:lpstr>Этап Exploratory Data Analysis</vt:lpstr>
      <vt:lpstr>Этап Data preprocessing </vt:lpstr>
      <vt:lpstr>Этап Data preprocessing</vt:lpstr>
      <vt:lpstr>Этап Feature Engineering</vt:lpstr>
      <vt:lpstr>Этап экспериментальных расчетов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AULHAD</dc:creator>
  <cp:lastModifiedBy>AULHAD</cp:lastModifiedBy>
  <cp:revision>14</cp:revision>
  <dcterms:created xsi:type="dcterms:W3CDTF">2022-04-24T18:00:11Z</dcterms:created>
  <dcterms:modified xsi:type="dcterms:W3CDTF">2022-04-25T10:01:18Z</dcterms:modified>
</cp:coreProperties>
</file>