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oto Sans Symbols"/>
      <p:regular r:id="rId18"/>
      <p:bold r:id="rId19"/>
    </p:embeddedFont>
    <p:embeddedFont>
      <p:font typeface="PT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gwmYuXiAuqFAEaVzomZ2MZms2M4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TSans-regular.fntdata"/><Relationship Id="rId22" Type="http://schemas.openxmlformats.org/officeDocument/2006/relationships/font" Target="fonts/PTSans-italic.fntdata"/><Relationship Id="rId21" Type="http://schemas.openxmlformats.org/officeDocument/2006/relationships/font" Target="fonts/PTSans-bold.fntdata"/><Relationship Id="rId24" Type="http://customschemas.google.com/relationships/presentationmetadata" Target="metadata"/><Relationship Id="rId23" Type="http://schemas.openxmlformats.org/officeDocument/2006/relationships/font" Target="fonts/PTSans-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NotoSansSymbols-bold.fntdata"/><Relationship Id="rId18" Type="http://schemas.openxmlformats.org/officeDocument/2006/relationships/font" Target="fonts/NotoSansSymbol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1" name="Shape 2291"/>
        <p:cNvGrpSpPr/>
        <p:nvPr/>
      </p:nvGrpSpPr>
      <p:grpSpPr>
        <a:xfrm>
          <a:off x="0" y="0"/>
          <a:ext cx="0" cy="0"/>
          <a:chOff x="0" y="0"/>
          <a:chExt cx="0" cy="0"/>
        </a:xfrm>
      </p:grpSpPr>
      <p:sp>
        <p:nvSpPr>
          <p:cNvPr id="2292" name="Google Shape;2292;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3" name="Google Shape;229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2" name="Shape 2682"/>
        <p:cNvGrpSpPr/>
        <p:nvPr/>
      </p:nvGrpSpPr>
      <p:grpSpPr>
        <a:xfrm>
          <a:off x="0" y="0"/>
          <a:ext cx="0" cy="0"/>
          <a:chOff x="0" y="0"/>
          <a:chExt cx="0" cy="0"/>
        </a:xfrm>
      </p:grpSpPr>
      <p:sp>
        <p:nvSpPr>
          <p:cNvPr id="2683" name="Google Shape;268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84" name="Google Shape;2684;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9" name="Shape 2739"/>
        <p:cNvGrpSpPr/>
        <p:nvPr/>
      </p:nvGrpSpPr>
      <p:grpSpPr>
        <a:xfrm>
          <a:off x="0" y="0"/>
          <a:ext cx="0" cy="0"/>
          <a:chOff x="0" y="0"/>
          <a:chExt cx="0" cy="0"/>
        </a:xfrm>
      </p:grpSpPr>
      <p:sp>
        <p:nvSpPr>
          <p:cNvPr id="2740" name="Google Shape;274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41" name="Google Shape;2741;p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7" name="Shape 2797"/>
        <p:cNvGrpSpPr/>
        <p:nvPr/>
      </p:nvGrpSpPr>
      <p:grpSpPr>
        <a:xfrm>
          <a:off x="0" y="0"/>
          <a:ext cx="0" cy="0"/>
          <a:chOff x="0" y="0"/>
          <a:chExt cx="0" cy="0"/>
        </a:xfrm>
      </p:grpSpPr>
      <p:sp>
        <p:nvSpPr>
          <p:cNvPr id="2798" name="Google Shape;2798;p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9" name="Google Shape;279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7" name="Shape 2297"/>
        <p:cNvGrpSpPr/>
        <p:nvPr/>
      </p:nvGrpSpPr>
      <p:grpSpPr>
        <a:xfrm>
          <a:off x="0" y="0"/>
          <a:ext cx="0" cy="0"/>
          <a:chOff x="0" y="0"/>
          <a:chExt cx="0" cy="0"/>
        </a:xfrm>
      </p:grpSpPr>
      <p:sp>
        <p:nvSpPr>
          <p:cNvPr id="2298" name="Google Shape;229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99" name="Google Shape;2299;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1" name="Shape 2361"/>
        <p:cNvGrpSpPr/>
        <p:nvPr/>
      </p:nvGrpSpPr>
      <p:grpSpPr>
        <a:xfrm>
          <a:off x="0" y="0"/>
          <a:ext cx="0" cy="0"/>
          <a:chOff x="0" y="0"/>
          <a:chExt cx="0" cy="0"/>
        </a:xfrm>
      </p:grpSpPr>
      <p:sp>
        <p:nvSpPr>
          <p:cNvPr id="2362" name="Google Shape;2362;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3" name="Google Shape;236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7" name="Shape 2367"/>
        <p:cNvGrpSpPr/>
        <p:nvPr/>
      </p:nvGrpSpPr>
      <p:grpSpPr>
        <a:xfrm>
          <a:off x="0" y="0"/>
          <a:ext cx="0" cy="0"/>
          <a:chOff x="0" y="0"/>
          <a:chExt cx="0" cy="0"/>
        </a:xfrm>
      </p:grpSpPr>
      <p:sp>
        <p:nvSpPr>
          <p:cNvPr id="2368" name="Google Shape;236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69" name="Google Shape;2369;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1" name="Shape 2411"/>
        <p:cNvGrpSpPr/>
        <p:nvPr/>
      </p:nvGrpSpPr>
      <p:grpSpPr>
        <a:xfrm>
          <a:off x="0" y="0"/>
          <a:ext cx="0" cy="0"/>
          <a:chOff x="0" y="0"/>
          <a:chExt cx="0" cy="0"/>
        </a:xfrm>
      </p:grpSpPr>
      <p:sp>
        <p:nvSpPr>
          <p:cNvPr id="2412" name="Google Shape;241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13" name="Google Shape;2413;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8" name="Shape 2468"/>
        <p:cNvGrpSpPr/>
        <p:nvPr/>
      </p:nvGrpSpPr>
      <p:grpSpPr>
        <a:xfrm>
          <a:off x="0" y="0"/>
          <a:ext cx="0" cy="0"/>
          <a:chOff x="0" y="0"/>
          <a:chExt cx="0" cy="0"/>
        </a:xfrm>
      </p:grpSpPr>
      <p:sp>
        <p:nvSpPr>
          <p:cNvPr id="2469" name="Google Shape;246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70" name="Google Shape;2470;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5" name="Shape 2525"/>
        <p:cNvGrpSpPr/>
        <p:nvPr/>
      </p:nvGrpSpPr>
      <p:grpSpPr>
        <a:xfrm>
          <a:off x="0" y="0"/>
          <a:ext cx="0" cy="0"/>
          <a:chOff x="0" y="0"/>
          <a:chExt cx="0" cy="0"/>
        </a:xfrm>
      </p:grpSpPr>
      <p:sp>
        <p:nvSpPr>
          <p:cNvPr id="2526" name="Google Shape;252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27" name="Google Shape;2527;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2" name="Shape 2582"/>
        <p:cNvGrpSpPr/>
        <p:nvPr/>
      </p:nvGrpSpPr>
      <p:grpSpPr>
        <a:xfrm>
          <a:off x="0" y="0"/>
          <a:ext cx="0" cy="0"/>
          <a:chOff x="0" y="0"/>
          <a:chExt cx="0" cy="0"/>
        </a:xfrm>
      </p:grpSpPr>
      <p:sp>
        <p:nvSpPr>
          <p:cNvPr id="2583" name="Google Shape;258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84" name="Google Shape;2584;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5" name="Shape 2625"/>
        <p:cNvGrpSpPr/>
        <p:nvPr/>
      </p:nvGrpSpPr>
      <p:grpSpPr>
        <a:xfrm>
          <a:off x="0" y="0"/>
          <a:ext cx="0" cy="0"/>
          <a:chOff x="0" y="0"/>
          <a:chExt cx="0" cy="0"/>
        </a:xfrm>
      </p:grpSpPr>
      <p:sp>
        <p:nvSpPr>
          <p:cNvPr id="2626" name="Google Shape;262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27" name="Google Shape;2627;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tBDfr"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blank">
  <p:cSld name="BLANK">
    <p:bg>
      <p:bgPr>
        <a:gradFill>
          <a:gsLst>
            <a:gs pos="0">
              <a:srgbClr val="1D2875"/>
            </a:gs>
            <a:gs pos="100000">
              <a:srgbClr val="000000"/>
            </a:gs>
          </a:gsLst>
          <a:path path="circle">
            <a:fillToRect b="50%" l="50%" r="50%" t="50%"/>
          </a:path>
          <a:tileRect/>
        </a:gradFill>
      </p:bgPr>
    </p:bg>
    <p:spTree>
      <p:nvGrpSpPr>
        <p:cNvPr id="6" name="Shape 6"/>
        <p:cNvGrpSpPr/>
        <p:nvPr/>
      </p:nvGrpSpPr>
      <p:grpSpPr>
        <a:xfrm>
          <a:off x="0" y="0"/>
          <a:ext cx="0" cy="0"/>
          <a:chOff x="0" y="0"/>
          <a:chExt cx="0" cy="0"/>
        </a:xfrm>
      </p:grpSpPr>
      <p:grpSp>
        <p:nvGrpSpPr>
          <p:cNvPr id="7" name="Google Shape;7;p14"/>
          <p:cNvGrpSpPr/>
          <p:nvPr/>
        </p:nvGrpSpPr>
        <p:grpSpPr>
          <a:xfrm>
            <a:off x="0" y="0"/>
            <a:ext cx="9143280" cy="5142960"/>
            <a:chOff x="0" y="0"/>
            <a:chExt cx="9143280" cy="5142960"/>
          </a:xfrm>
        </p:grpSpPr>
        <p:sp>
          <p:nvSpPr>
            <p:cNvPr id="8" name="Google Shape;8;p14"/>
            <p:cNvSpPr/>
            <p:nvPr/>
          </p:nvSpPr>
          <p:spPr>
            <a:xfrm>
              <a:off x="0" y="513288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9" name="Google Shape;9;p14"/>
            <p:cNvSpPr/>
            <p:nvPr/>
          </p:nvSpPr>
          <p:spPr>
            <a:xfrm>
              <a:off x="0" y="499428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0" name="Google Shape;10;p14"/>
            <p:cNvSpPr/>
            <p:nvPr/>
          </p:nvSpPr>
          <p:spPr>
            <a:xfrm>
              <a:off x="0" y="485532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 name="Google Shape;11;p14"/>
            <p:cNvSpPr/>
            <p:nvPr/>
          </p:nvSpPr>
          <p:spPr>
            <a:xfrm>
              <a:off x="0" y="471636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2" name="Google Shape;12;p14"/>
            <p:cNvSpPr/>
            <p:nvPr/>
          </p:nvSpPr>
          <p:spPr>
            <a:xfrm>
              <a:off x="0" y="457848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3" name="Google Shape;13;p14"/>
            <p:cNvSpPr/>
            <p:nvPr/>
          </p:nvSpPr>
          <p:spPr>
            <a:xfrm>
              <a:off x="0" y="44395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4" name="Google Shape;14;p14"/>
            <p:cNvSpPr/>
            <p:nvPr/>
          </p:nvSpPr>
          <p:spPr>
            <a:xfrm>
              <a:off x="0" y="43009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5" name="Google Shape;15;p14"/>
            <p:cNvSpPr/>
            <p:nvPr/>
          </p:nvSpPr>
          <p:spPr>
            <a:xfrm>
              <a:off x="0" y="41619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6" name="Google Shape;16;p14"/>
            <p:cNvSpPr/>
            <p:nvPr/>
          </p:nvSpPr>
          <p:spPr>
            <a:xfrm>
              <a:off x="0" y="402300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 name="Google Shape;17;p14"/>
            <p:cNvSpPr/>
            <p:nvPr/>
          </p:nvSpPr>
          <p:spPr>
            <a:xfrm>
              <a:off x="0" y="388440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8" name="Google Shape;18;p14"/>
            <p:cNvSpPr/>
            <p:nvPr/>
          </p:nvSpPr>
          <p:spPr>
            <a:xfrm>
              <a:off x="0" y="374544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 name="Google Shape;19;p14"/>
            <p:cNvSpPr/>
            <p:nvPr/>
          </p:nvSpPr>
          <p:spPr>
            <a:xfrm>
              <a:off x="0" y="360756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 name="Google Shape;20;p14"/>
            <p:cNvSpPr/>
            <p:nvPr/>
          </p:nvSpPr>
          <p:spPr>
            <a:xfrm>
              <a:off x="0" y="346860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 name="Google Shape;21;p14"/>
            <p:cNvSpPr/>
            <p:nvPr/>
          </p:nvSpPr>
          <p:spPr>
            <a:xfrm>
              <a:off x="0" y="332964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2" name="Google Shape;22;p14"/>
            <p:cNvSpPr/>
            <p:nvPr/>
          </p:nvSpPr>
          <p:spPr>
            <a:xfrm>
              <a:off x="0" y="319104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3" name="Google Shape;23;p14"/>
            <p:cNvSpPr/>
            <p:nvPr/>
          </p:nvSpPr>
          <p:spPr>
            <a:xfrm>
              <a:off x="0" y="305208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4" name="Google Shape;24;p14"/>
            <p:cNvSpPr/>
            <p:nvPr/>
          </p:nvSpPr>
          <p:spPr>
            <a:xfrm>
              <a:off x="0" y="291312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5" name="Google Shape;25;p14"/>
            <p:cNvSpPr/>
            <p:nvPr/>
          </p:nvSpPr>
          <p:spPr>
            <a:xfrm>
              <a:off x="0" y="27741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6" name="Google Shape;26;p14"/>
            <p:cNvSpPr/>
            <p:nvPr/>
          </p:nvSpPr>
          <p:spPr>
            <a:xfrm>
              <a:off x="0" y="263628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7" name="Google Shape;27;p14"/>
            <p:cNvSpPr/>
            <p:nvPr/>
          </p:nvSpPr>
          <p:spPr>
            <a:xfrm>
              <a:off x="0" y="249768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8" name="Google Shape;28;p14"/>
            <p:cNvSpPr/>
            <p:nvPr/>
          </p:nvSpPr>
          <p:spPr>
            <a:xfrm>
              <a:off x="0" y="235872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9" name="Google Shape;29;p14"/>
            <p:cNvSpPr/>
            <p:nvPr/>
          </p:nvSpPr>
          <p:spPr>
            <a:xfrm>
              <a:off x="0" y="221976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0" name="Google Shape;30;p14"/>
            <p:cNvSpPr/>
            <p:nvPr/>
          </p:nvSpPr>
          <p:spPr>
            <a:xfrm>
              <a:off x="0" y="208080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1" name="Google Shape;31;p14"/>
            <p:cNvSpPr/>
            <p:nvPr/>
          </p:nvSpPr>
          <p:spPr>
            <a:xfrm>
              <a:off x="0" y="194220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2" name="Google Shape;32;p14"/>
            <p:cNvSpPr/>
            <p:nvPr/>
          </p:nvSpPr>
          <p:spPr>
            <a:xfrm>
              <a:off x="0" y="18043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3" name="Google Shape;33;p14"/>
            <p:cNvSpPr/>
            <p:nvPr/>
          </p:nvSpPr>
          <p:spPr>
            <a:xfrm>
              <a:off x="0" y="166536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4" name="Google Shape;34;p14"/>
            <p:cNvSpPr/>
            <p:nvPr/>
          </p:nvSpPr>
          <p:spPr>
            <a:xfrm>
              <a:off x="0" y="1526400"/>
              <a:ext cx="9143280" cy="9000"/>
            </a:xfrm>
            <a:custGeom>
              <a:rect b="b" l="l" r="r" t="t"/>
              <a:pathLst>
                <a:path extrusionOk="0" h="305" w="257969">
                  <a:moveTo>
                    <a:pt x="0" y="1"/>
                  </a:moveTo>
                  <a:lnTo>
                    <a:pt x="257969" y="1"/>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5" name="Google Shape;35;p14"/>
            <p:cNvSpPr/>
            <p:nvPr/>
          </p:nvSpPr>
          <p:spPr>
            <a:xfrm>
              <a:off x="0" y="138744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6" name="Google Shape;36;p14"/>
            <p:cNvSpPr/>
            <p:nvPr/>
          </p:nvSpPr>
          <p:spPr>
            <a:xfrm>
              <a:off x="0" y="124884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7" name="Google Shape;37;p14"/>
            <p:cNvSpPr/>
            <p:nvPr/>
          </p:nvSpPr>
          <p:spPr>
            <a:xfrm>
              <a:off x="0" y="110988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8" name="Google Shape;38;p14"/>
            <p:cNvSpPr/>
            <p:nvPr/>
          </p:nvSpPr>
          <p:spPr>
            <a:xfrm>
              <a:off x="0" y="97092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9" name="Google Shape;39;p14"/>
            <p:cNvSpPr/>
            <p:nvPr/>
          </p:nvSpPr>
          <p:spPr>
            <a:xfrm>
              <a:off x="0" y="83304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40" name="Google Shape;40;p14"/>
            <p:cNvSpPr/>
            <p:nvPr/>
          </p:nvSpPr>
          <p:spPr>
            <a:xfrm>
              <a:off x="0" y="69444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41" name="Google Shape;41;p14"/>
            <p:cNvSpPr/>
            <p:nvPr/>
          </p:nvSpPr>
          <p:spPr>
            <a:xfrm>
              <a:off x="0" y="55548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42" name="Google Shape;42;p14"/>
            <p:cNvSpPr/>
            <p:nvPr/>
          </p:nvSpPr>
          <p:spPr>
            <a:xfrm>
              <a:off x="0" y="41652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43" name="Google Shape;43;p14"/>
            <p:cNvSpPr/>
            <p:nvPr/>
          </p:nvSpPr>
          <p:spPr>
            <a:xfrm>
              <a:off x="0" y="2775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44" name="Google Shape;44;p14"/>
            <p:cNvSpPr/>
            <p:nvPr/>
          </p:nvSpPr>
          <p:spPr>
            <a:xfrm>
              <a:off x="0" y="1389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45" name="Google Shape;45;p14"/>
            <p:cNvSpPr/>
            <p:nvPr/>
          </p:nvSpPr>
          <p:spPr>
            <a:xfrm>
              <a:off x="0" y="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sp>
        <p:nvSpPr>
          <p:cNvPr id="46" name="Google Shape;46;p14"/>
          <p:cNvSpPr txBox="1"/>
          <p:nvPr>
            <p:ph type="title"/>
          </p:nvPr>
        </p:nvSpPr>
        <p:spPr>
          <a:xfrm>
            <a:off x="1208520" y="2089080"/>
            <a:ext cx="6726600" cy="841320"/>
          </a:xfrm>
          <a:prstGeom prst="rect">
            <a:avLst/>
          </a:prstGeom>
          <a:noFill/>
          <a:ln>
            <a:noFill/>
          </a:ln>
          <a:effectLst>
            <a:outerShdw blurRad="142920" rotWithShape="0">
              <a:srgbClr val="8FFFFF">
                <a:alpha val="40000"/>
              </a:srgbClr>
            </a:outerShdw>
          </a:effectLst>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7" name="Google Shape;47;p14"/>
          <p:cNvSpPr txBox="1"/>
          <p:nvPr>
            <p:ph idx="2" type="title"/>
          </p:nvPr>
        </p:nvSpPr>
        <p:spPr>
          <a:xfrm>
            <a:off x="3132360" y="1168560"/>
            <a:ext cx="2878920" cy="920520"/>
          </a:xfrm>
          <a:prstGeom prst="rect">
            <a:avLst/>
          </a:prstGeom>
          <a:noFill/>
          <a:ln>
            <a:noFill/>
          </a:ln>
          <a:effectLst>
            <a:outerShdw blurRad="57240" rotWithShape="0">
              <a:srgbClr val="8FFFFF"/>
            </a:outerShdw>
          </a:effectLst>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8" name="Google Shape;48;p14"/>
          <p:cNvSpPr/>
          <p:nvPr/>
        </p:nvSpPr>
        <p:spPr>
          <a:xfrm flipH="1" rot="10800000">
            <a:off x="7847280" y="4125960"/>
            <a:ext cx="586440" cy="1284120"/>
          </a:xfrm>
          <a:prstGeom prst="flowChartOffpageConnector">
            <a:avLst/>
          </a:prstGeom>
          <a:gradFill>
            <a:gsLst>
              <a:gs pos="0">
                <a:srgbClr val="1D2875"/>
              </a:gs>
              <a:gs pos="100000">
                <a:srgbClr val="151B46"/>
              </a:gs>
            </a:gsLst>
            <a:lin ang="5394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49" name="Google Shape;49;p14"/>
          <p:cNvGrpSpPr/>
          <p:nvPr/>
        </p:nvGrpSpPr>
        <p:grpSpPr>
          <a:xfrm>
            <a:off x="8019900" y="4450500"/>
            <a:ext cx="241560" cy="883080"/>
            <a:chOff x="8019900" y="4450500"/>
            <a:chExt cx="241560" cy="883080"/>
          </a:xfrm>
        </p:grpSpPr>
        <p:sp>
          <p:nvSpPr>
            <p:cNvPr id="50" name="Google Shape;50;p14"/>
            <p:cNvSpPr/>
            <p:nvPr/>
          </p:nvSpPr>
          <p:spPr>
            <a:xfrm flipH="1" rot="-5400000">
              <a:off x="8064720" y="4405680"/>
              <a:ext cx="151920" cy="241560"/>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51" name="Google Shape;51;p14"/>
            <p:cNvSpPr/>
            <p:nvPr/>
          </p:nvSpPr>
          <p:spPr>
            <a:xfrm flipH="1" rot="-5400000">
              <a:off x="8065440" y="4552920"/>
              <a:ext cx="150480" cy="241560"/>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52" name="Google Shape;52;p14"/>
            <p:cNvSpPr/>
            <p:nvPr/>
          </p:nvSpPr>
          <p:spPr>
            <a:xfrm flipH="1" rot="-5400000">
              <a:off x="8065440" y="4699080"/>
              <a:ext cx="150480" cy="241560"/>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53" name="Google Shape;53;p14"/>
            <p:cNvSpPr/>
            <p:nvPr/>
          </p:nvSpPr>
          <p:spPr>
            <a:xfrm flipH="1" rot="-5400000">
              <a:off x="8065440" y="4845240"/>
              <a:ext cx="150480" cy="24156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54" name="Google Shape;54;p14"/>
            <p:cNvSpPr/>
            <p:nvPr/>
          </p:nvSpPr>
          <p:spPr>
            <a:xfrm flipH="1" rot="-5400000">
              <a:off x="8065440" y="4991400"/>
              <a:ext cx="150480" cy="241560"/>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55" name="Google Shape;55;p14"/>
            <p:cNvSpPr/>
            <p:nvPr/>
          </p:nvSpPr>
          <p:spPr>
            <a:xfrm flipH="1" rot="-5400000">
              <a:off x="8065440" y="5137560"/>
              <a:ext cx="150480" cy="24156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sp>
        <p:nvSpPr>
          <p:cNvPr id="56" name="Google Shape;56;p14"/>
          <p:cNvSpPr/>
          <p:nvPr/>
        </p:nvSpPr>
        <p:spPr>
          <a:xfrm flipH="1">
            <a:off x="8088840" y="1535760"/>
            <a:ext cx="1994400" cy="67680"/>
          </a:xfrm>
          <a:prstGeom prst="roundRect">
            <a:avLst>
              <a:gd fmla="val 50000" name="adj"/>
            </a:avLst>
          </a:prstGeom>
          <a:gradFill>
            <a:gsLst>
              <a:gs pos="0">
                <a:srgbClr val="151B46"/>
              </a:gs>
              <a:gs pos="100000">
                <a:srgbClr val="8FFFFF"/>
              </a:gs>
            </a:gsLst>
            <a:lin ang="8100000" scaled="0"/>
          </a:gradFill>
          <a:ln>
            <a:noFill/>
          </a:ln>
        </p:spPr>
        <p:txBody>
          <a:bodyPr anchorCtr="0" anchor="ctr" bIns="24100" lIns="91425" spcFirstLastPara="1" rIns="91425" wrap="square" tIns="24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57" name="Google Shape;57;p14"/>
          <p:cNvGrpSpPr/>
          <p:nvPr/>
        </p:nvGrpSpPr>
        <p:grpSpPr>
          <a:xfrm>
            <a:off x="8658720" y="2349000"/>
            <a:ext cx="1822680" cy="196560"/>
            <a:chOff x="8658720" y="2349000"/>
            <a:chExt cx="1822680" cy="196560"/>
          </a:xfrm>
        </p:grpSpPr>
        <p:sp>
          <p:nvSpPr>
            <p:cNvPr id="58" name="Google Shape;58;p14"/>
            <p:cNvSpPr/>
            <p:nvPr/>
          </p:nvSpPr>
          <p:spPr>
            <a:xfrm>
              <a:off x="8757720" y="2395440"/>
              <a:ext cx="1723680" cy="150120"/>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rgbClr val="95FFAE"/>
              </a:solidFill>
              <a:prstDash val="solid"/>
              <a:round/>
              <a:headEnd len="sm" w="sm" type="none"/>
              <a:tailEnd len="sm" w="sm" type="none"/>
            </a:ln>
          </p:spPr>
          <p:txBody>
            <a:bodyPr anchorCtr="0" anchor="ctr" bIns="75225" lIns="91425" spcFirstLastPara="1" rIns="91425" wrap="square" tIns="75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59" name="Google Shape;59;p14"/>
            <p:cNvSpPr/>
            <p:nvPr/>
          </p:nvSpPr>
          <p:spPr>
            <a:xfrm>
              <a:off x="8658720" y="2349000"/>
              <a:ext cx="91440" cy="91440"/>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0" name="Google Shape;60;p14"/>
            <p:cNvSpPr/>
            <p:nvPr/>
          </p:nvSpPr>
          <p:spPr>
            <a:xfrm>
              <a:off x="8683560" y="2373840"/>
              <a:ext cx="42840" cy="42120"/>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sp>
        <p:nvSpPr>
          <p:cNvPr id="61" name="Google Shape;61;p14"/>
          <p:cNvSpPr/>
          <p:nvPr/>
        </p:nvSpPr>
        <p:spPr>
          <a:xfrm rot="5400000">
            <a:off x="8206560" y="-348840"/>
            <a:ext cx="586440" cy="1284120"/>
          </a:xfrm>
          <a:prstGeom prst="flowChartOffpageConnector">
            <a:avLst/>
          </a:prstGeom>
          <a:gradFill>
            <a:gsLst>
              <a:gs pos="0">
                <a:srgbClr val="1D2875"/>
              </a:gs>
              <a:gs pos="100000">
                <a:srgbClr val="151B46"/>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62" name="Google Shape;62;p14"/>
          <p:cNvSpPr/>
          <p:nvPr/>
        </p:nvSpPr>
        <p:spPr>
          <a:xfrm>
            <a:off x="16920" y="8640"/>
            <a:ext cx="586440" cy="1284120"/>
          </a:xfrm>
          <a:prstGeom prst="flowChartOffpageConnector">
            <a:avLst/>
          </a:prstGeom>
          <a:gradFill>
            <a:gsLst>
              <a:gs pos="0">
                <a:srgbClr val="1D2875"/>
              </a:gs>
              <a:gs pos="100000">
                <a:srgbClr val="151B46"/>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63" name="Google Shape;63;p14"/>
          <p:cNvGrpSpPr/>
          <p:nvPr/>
        </p:nvGrpSpPr>
        <p:grpSpPr>
          <a:xfrm>
            <a:off x="-270720" y="314280"/>
            <a:ext cx="1520280" cy="301680"/>
            <a:chOff x="-270720" y="314280"/>
            <a:chExt cx="1520280" cy="301680"/>
          </a:xfrm>
        </p:grpSpPr>
        <p:sp>
          <p:nvSpPr>
            <p:cNvPr id="64" name="Google Shape;64;p14"/>
            <p:cNvSpPr/>
            <p:nvPr/>
          </p:nvSpPr>
          <p:spPr>
            <a:xfrm rot="-5400000">
              <a:off x="384120" y="-202680"/>
              <a:ext cx="209160" cy="1335240"/>
            </a:xfrm>
            <a:custGeom>
              <a:rect b="b" l="l" r="r" t="t"/>
              <a:pathLst>
                <a:path extrusionOk="0" fill="none" h="42862" w="6719">
                  <a:moveTo>
                    <a:pt x="0" y="42862"/>
                  </a:moveTo>
                  <a:lnTo>
                    <a:pt x="0" y="23799"/>
                  </a:lnTo>
                  <a:lnTo>
                    <a:pt x="6718" y="17056"/>
                  </a:lnTo>
                  <a:lnTo>
                    <a:pt x="6718" y="1"/>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5" name="Google Shape;65;p14"/>
            <p:cNvSpPr/>
            <p:nvPr/>
          </p:nvSpPr>
          <p:spPr>
            <a:xfrm rot="-5400000">
              <a:off x="-270720" y="314280"/>
              <a:ext cx="91440" cy="91440"/>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6" name="Google Shape;66;p14"/>
            <p:cNvSpPr/>
            <p:nvPr/>
          </p:nvSpPr>
          <p:spPr>
            <a:xfrm rot="-5400000">
              <a:off x="-246960" y="339120"/>
              <a:ext cx="42840" cy="42840"/>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67" name="Google Shape;67;p14"/>
            <p:cNvSpPr/>
            <p:nvPr/>
          </p:nvSpPr>
          <p:spPr>
            <a:xfrm rot="-5400000">
              <a:off x="1158120" y="524520"/>
              <a:ext cx="91440" cy="91440"/>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8" name="Google Shape;68;p14"/>
            <p:cNvSpPr/>
            <p:nvPr/>
          </p:nvSpPr>
          <p:spPr>
            <a:xfrm rot="-5400000">
              <a:off x="1182600" y="548640"/>
              <a:ext cx="42840" cy="42120"/>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69" name="Google Shape;69;p14"/>
          <p:cNvGrpSpPr/>
          <p:nvPr/>
        </p:nvGrpSpPr>
        <p:grpSpPr>
          <a:xfrm>
            <a:off x="5134680" y="4950360"/>
            <a:ext cx="1520640" cy="301680"/>
            <a:chOff x="5134680" y="4950360"/>
            <a:chExt cx="1520640" cy="301680"/>
          </a:xfrm>
        </p:grpSpPr>
        <p:sp>
          <p:nvSpPr>
            <p:cNvPr id="70" name="Google Shape;70;p14"/>
            <p:cNvSpPr/>
            <p:nvPr/>
          </p:nvSpPr>
          <p:spPr>
            <a:xfrm>
              <a:off x="5228280" y="4996800"/>
              <a:ext cx="1335240" cy="209160"/>
            </a:xfrm>
            <a:custGeom>
              <a:rect b="b" l="l" r="r" t="t"/>
              <a:pathLst>
                <a:path extrusionOk="0" fill="none" h="6719" w="42863">
                  <a:moveTo>
                    <a:pt x="1" y="0"/>
                  </a:moveTo>
                  <a:lnTo>
                    <a:pt x="19064" y="0"/>
                  </a:lnTo>
                  <a:lnTo>
                    <a:pt x="25782" y="6718"/>
                  </a:lnTo>
                  <a:lnTo>
                    <a:pt x="42862" y="6718"/>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1" name="Google Shape;71;p14"/>
            <p:cNvSpPr/>
            <p:nvPr/>
          </p:nvSpPr>
          <p:spPr>
            <a:xfrm>
              <a:off x="6563880" y="5160600"/>
              <a:ext cx="91440" cy="91440"/>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2" name="Google Shape;72;p14"/>
            <p:cNvSpPr/>
            <p:nvPr/>
          </p:nvSpPr>
          <p:spPr>
            <a:xfrm>
              <a:off x="6587640" y="5185080"/>
              <a:ext cx="42840" cy="42120"/>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73" name="Google Shape;73;p14"/>
            <p:cNvSpPr/>
            <p:nvPr/>
          </p:nvSpPr>
          <p:spPr>
            <a:xfrm>
              <a:off x="5134680" y="4950360"/>
              <a:ext cx="91440" cy="92520"/>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rgbClr val="95FFAE"/>
              </a:solidFill>
              <a:prstDash val="solid"/>
              <a:round/>
              <a:headEnd len="sm" w="sm" type="none"/>
              <a:tailEnd len="sm" w="sm" type="none"/>
            </a:ln>
          </p:spPr>
          <p:txBody>
            <a:bodyPr anchorCtr="0" anchor="ctr" bIns="46425" lIns="91425" spcFirstLastPara="1" rIns="91425" wrap="square" tIns="46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4" name="Google Shape;74;p14"/>
            <p:cNvSpPr/>
            <p:nvPr/>
          </p:nvSpPr>
          <p:spPr>
            <a:xfrm>
              <a:off x="5158800" y="4975200"/>
              <a:ext cx="42840" cy="42840"/>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75" name="Google Shape;75;p14"/>
          <p:cNvGrpSpPr/>
          <p:nvPr/>
        </p:nvGrpSpPr>
        <p:grpSpPr>
          <a:xfrm>
            <a:off x="8419680" y="3307320"/>
            <a:ext cx="1105920" cy="133560"/>
            <a:chOff x="8419680" y="3307320"/>
            <a:chExt cx="1105920" cy="133560"/>
          </a:xfrm>
        </p:grpSpPr>
        <p:grpSp>
          <p:nvGrpSpPr>
            <p:cNvPr id="76" name="Google Shape;76;p14"/>
            <p:cNvGrpSpPr/>
            <p:nvPr/>
          </p:nvGrpSpPr>
          <p:grpSpPr>
            <a:xfrm>
              <a:off x="8419680" y="3390120"/>
              <a:ext cx="883080" cy="50760"/>
              <a:chOff x="8419680" y="3390120"/>
              <a:chExt cx="883080" cy="50760"/>
            </a:xfrm>
          </p:grpSpPr>
          <p:sp>
            <p:nvSpPr>
              <p:cNvPr id="77" name="Google Shape;77;p14"/>
              <p:cNvSpPr/>
              <p:nvPr/>
            </p:nvSpPr>
            <p:spPr>
              <a:xfrm>
                <a:off x="8419680" y="33901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78" name="Google Shape;78;p14"/>
              <p:cNvSpPr/>
              <p:nvPr/>
            </p:nvSpPr>
            <p:spPr>
              <a:xfrm>
                <a:off x="8512200" y="33901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79" name="Google Shape;79;p14"/>
              <p:cNvSpPr/>
              <p:nvPr/>
            </p:nvSpPr>
            <p:spPr>
              <a:xfrm>
                <a:off x="8604720" y="33901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80" name="Google Shape;80;p14"/>
              <p:cNvSpPr/>
              <p:nvPr/>
            </p:nvSpPr>
            <p:spPr>
              <a:xfrm>
                <a:off x="8697240" y="33901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81" name="Google Shape;81;p14"/>
              <p:cNvSpPr/>
              <p:nvPr/>
            </p:nvSpPr>
            <p:spPr>
              <a:xfrm>
                <a:off x="8789760" y="33901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82" name="Google Shape;82;p14"/>
              <p:cNvSpPr/>
              <p:nvPr/>
            </p:nvSpPr>
            <p:spPr>
              <a:xfrm>
                <a:off x="8882280" y="33901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83" name="Google Shape;83;p14"/>
              <p:cNvSpPr/>
              <p:nvPr/>
            </p:nvSpPr>
            <p:spPr>
              <a:xfrm>
                <a:off x="8974440" y="33901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84" name="Google Shape;84;p14"/>
              <p:cNvSpPr/>
              <p:nvPr/>
            </p:nvSpPr>
            <p:spPr>
              <a:xfrm>
                <a:off x="9066960" y="33901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85" name="Google Shape;85;p14"/>
              <p:cNvSpPr/>
              <p:nvPr/>
            </p:nvSpPr>
            <p:spPr>
              <a:xfrm>
                <a:off x="9159480" y="33901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86" name="Google Shape;86;p14"/>
              <p:cNvSpPr/>
              <p:nvPr/>
            </p:nvSpPr>
            <p:spPr>
              <a:xfrm>
                <a:off x="9252000" y="33901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87" name="Google Shape;87;p14"/>
            <p:cNvGrpSpPr/>
            <p:nvPr/>
          </p:nvGrpSpPr>
          <p:grpSpPr>
            <a:xfrm>
              <a:off x="8642520" y="3307320"/>
              <a:ext cx="883080" cy="50760"/>
              <a:chOff x="8642520" y="3307320"/>
              <a:chExt cx="883080" cy="50760"/>
            </a:xfrm>
          </p:grpSpPr>
          <p:sp>
            <p:nvSpPr>
              <p:cNvPr id="88" name="Google Shape;88;p14"/>
              <p:cNvSpPr/>
              <p:nvPr/>
            </p:nvSpPr>
            <p:spPr>
              <a:xfrm>
                <a:off x="8642520" y="33073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89" name="Google Shape;89;p14"/>
              <p:cNvSpPr/>
              <p:nvPr/>
            </p:nvSpPr>
            <p:spPr>
              <a:xfrm>
                <a:off x="8735040" y="33073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90" name="Google Shape;90;p14"/>
              <p:cNvSpPr/>
              <p:nvPr/>
            </p:nvSpPr>
            <p:spPr>
              <a:xfrm>
                <a:off x="8827560" y="33073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91" name="Google Shape;91;p14"/>
              <p:cNvSpPr/>
              <p:nvPr/>
            </p:nvSpPr>
            <p:spPr>
              <a:xfrm>
                <a:off x="8919720" y="33073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92" name="Google Shape;92;p14"/>
              <p:cNvSpPr/>
              <p:nvPr/>
            </p:nvSpPr>
            <p:spPr>
              <a:xfrm>
                <a:off x="9012240" y="33073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93" name="Google Shape;93;p14"/>
              <p:cNvSpPr/>
              <p:nvPr/>
            </p:nvSpPr>
            <p:spPr>
              <a:xfrm>
                <a:off x="9104760" y="33073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94" name="Google Shape;94;p14"/>
              <p:cNvSpPr/>
              <p:nvPr/>
            </p:nvSpPr>
            <p:spPr>
              <a:xfrm>
                <a:off x="9197280" y="33073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95" name="Google Shape;95;p14"/>
              <p:cNvSpPr/>
              <p:nvPr/>
            </p:nvSpPr>
            <p:spPr>
              <a:xfrm>
                <a:off x="9289800" y="33073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96" name="Google Shape;96;p14"/>
              <p:cNvSpPr/>
              <p:nvPr/>
            </p:nvSpPr>
            <p:spPr>
              <a:xfrm>
                <a:off x="9382320" y="33073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97" name="Google Shape;97;p14"/>
              <p:cNvSpPr/>
              <p:nvPr/>
            </p:nvSpPr>
            <p:spPr>
              <a:xfrm>
                <a:off x="9474840" y="33073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sp>
        <p:nvSpPr>
          <p:cNvPr id="98" name="Google Shape;98;p14"/>
          <p:cNvSpPr/>
          <p:nvPr/>
        </p:nvSpPr>
        <p:spPr>
          <a:xfrm>
            <a:off x="-1414440" y="4023720"/>
            <a:ext cx="1994400" cy="67680"/>
          </a:xfrm>
          <a:prstGeom prst="roundRect">
            <a:avLst>
              <a:gd fmla="val 50000" name="adj"/>
            </a:avLst>
          </a:prstGeom>
          <a:gradFill>
            <a:gsLst>
              <a:gs pos="0">
                <a:srgbClr val="151B46"/>
              </a:gs>
              <a:gs pos="100000">
                <a:srgbClr val="8FFFFF"/>
              </a:gs>
            </a:gsLst>
            <a:lin ang="2694000" scaled="0"/>
          </a:gradFill>
          <a:ln>
            <a:noFill/>
          </a:ln>
        </p:spPr>
        <p:txBody>
          <a:bodyPr anchorCtr="0" anchor="ctr" bIns="24100" lIns="91425" spcFirstLastPara="1" rIns="91425" wrap="square" tIns="24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99" name="Google Shape;99;p14"/>
          <p:cNvSpPr/>
          <p:nvPr/>
        </p:nvSpPr>
        <p:spPr>
          <a:xfrm>
            <a:off x="-1111320" y="3744360"/>
            <a:ext cx="1994400" cy="67680"/>
          </a:xfrm>
          <a:prstGeom prst="roundRect">
            <a:avLst>
              <a:gd fmla="val 50000" name="adj"/>
            </a:avLst>
          </a:prstGeom>
          <a:gradFill>
            <a:gsLst>
              <a:gs pos="0">
                <a:srgbClr val="151B46"/>
              </a:gs>
              <a:gs pos="100000">
                <a:srgbClr val="8FFFFF"/>
              </a:gs>
            </a:gsLst>
            <a:lin ang="2694000" scaled="0"/>
          </a:gradFill>
          <a:ln>
            <a:noFill/>
          </a:ln>
        </p:spPr>
        <p:txBody>
          <a:bodyPr anchorCtr="0" anchor="ctr" bIns="24100" lIns="91425" spcFirstLastPara="1" rIns="91425" wrap="square" tIns="24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100" name="Google Shape;100;p14"/>
          <p:cNvGrpSpPr/>
          <p:nvPr/>
        </p:nvGrpSpPr>
        <p:grpSpPr>
          <a:xfrm>
            <a:off x="-154440" y="2431440"/>
            <a:ext cx="882360" cy="241560"/>
            <a:chOff x="-154440" y="2431440"/>
            <a:chExt cx="882360" cy="241560"/>
          </a:xfrm>
        </p:grpSpPr>
        <p:sp>
          <p:nvSpPr>
            <p:cNvPr id="101" name="Google Shape;101;p14"/>
            <p:cNvSpPr/>
            <p:nvPr/>
          </p:nvSpPr>
          <p:spPr>
            <a:xfrm rot="10800000">
              <a:off x="576000" y="2431440"/>
              <a:ext cx="151920" cy="241560"/>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02" name="Google Shape;102;p14"/>
            <p:cNvSpPr/>
            <p:nvPr/>
          </p:nvSpPr>
          <p:spPr>
            <a:xfrm rot="10800000">
              <a:off x="430200" y="2431440"/>
              <a:ext cx="150480" cy="241560"/>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03" name="Google Shape;103;p14"/>
            <p:cNvSpPr/>
            <p:nvPr/>
          </p:nvSpPr>
          <p:spPr>
            <a:xfrm rot="10800000">
              <a:off x="284040" y="2431440"/>
              <a:ext cx="150480" cy="241560"/>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04" name="Google Shape;104;p14"/>
            <p:cNvSpPr/>
            <p:nvPr/>
          </p:nvSpPr>
          <p:spPr>
            <a:xfrm rot="10800000">
              <a:off x="137520" y="2431440"/>
              <a:ext cx="150480" cy="24156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05" name="Google Shape;105;p14"/>
            <p:cNvSpPr/>
            <p:nvPr/>
          </p:nvSpPr>
          <p:spPr>
            <a:xfrm rot="10800000">
              <a:off x="-8280" y="2431440"/>
              <a:ext cx="150480" cy="241560"/>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06" name="Google Shape;106;p14"/>
            <p:cNvSpPr/>
            <p:nvPr/>
          </p:nvSpPr>
          <p:spPr>
            <a:xfrm rot="10800000">
              <a:off x="-154440" y="2431440"/>
              <a:ext cx="150480" cy="24156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9">
  <p:cSld name="BLANK_9">
    <p:bg>
      <p:bgPr>
        <a:gradFill>
          <a:gsLst>
            <a:gs pos="0">
              <a:srgbClr val="1D2875"/>
            </a:gs>
            <a:gs pos="100000">
              <a:srgbClr val="000000"/>
            </a:gs>
          </a:gsLst>
          <a:path path="circle">
            <a:fillToRect b="50%" l="50%" r="50%" t="50%"/>
          </a:path>
          <a:tileRect/>
        </a:gradFill>
      </p:bgPr>
    </p:bg>
    <p:spTree>
      <p:nvGrpSpPr>
        <p:cNvPr id="763" name="Shape 763"/>
        <p:cNvGrpSpPr/>
        <p:nvPr/>
      </p:nvGrpSpPr>
      <p:grpSpPr>
        <a:xfrm>
          <a:off x="0" y="0"/>
          <a:ext cx="0" cy="0"/>
          <a:chOff x="0" y="0"/>
          <a:chExt cx="0" cy="0"/>
        </a:xfrm>
      </p:grpSpPr>
      <p:grpSp>
        <p:nvGrpSpPr>
          <p:cNvPr id="764" name="Google Shape;764;p25"/>
          <p:cNvGrpSpPr/>
          <p:nvPr/>
        </p:nvGrpSpPr>
        <p:grpSpPr>
          <a:xfrm>
            <a:off x="0" y="0"/>
            <a:ext cx="9143280" cy="5142960"/>
            <a:chOff x="0" y="0"/>
            <a:chExt cx="9143280" cy="5142960"/>
          </a:xfrm>
        </p:grpSpPr>
        <p:sp>
          <p:nvSpPr>
            <p:cNvPr id="765" name="Google Shape;765;p25"/>
            <p:cNvSpPr/>
            <p:nvPr/>
          </p:nvSpPr>
          <p:spPr>
            <a:xfrm>
              <a:off x="0" y="513288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66" name="Google Shape;766;p25"/>
            <p:cNvSpPr/>
            <p:nvPr/>
          </p:nvSpPr>
          <p:spPr>
            <a:xfrm>
              <a:off x="0" y="499428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67" name="Google Shape;767;p25"/>
            <p:cNvSpPr/>
            <p:nvPr/>
          </p:nvSpPr>
          <p:spPr>
            <a:xfrm>
              <a:off x="0" y="485532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68" name="Google Shape;768;p25"/>
            <p:cNvSpPr/>
            <p:nvPr/>
          </p:nvSpPr>
          <p:spPr>
            <a:xfrm>
              <a:off x="0" y="471636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69" name="Google Shape;769;p25"/>
            <p:cNvSpPr/>
            <p:nvPr/>
          </p:nvSpPr>
          <p:spPr>
            <a:xfrm>
              <a:off x="0" y="457848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70" name="Google Shape;770;p25"/>
            <p:cNvSpPr/>
            <p:nvPr/>
          </p:nvSpPr>
          <p:spPr>
            <a:xfrm>
              <a:off x="0" y="44395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71" name="Google Shape;771;p25"/>
            <p:cNvSpPr/>
            <p:nvPr/>
          </p:nvSpPr>
          <p:spPr>
            <a:xfrm>
              <a:off x="0" y="43009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72" name="Google Shape;772;p25"/>
            <p:cNvSpPr/>
            <p:nvPr/>
          </p:nvSpPr>
          <p:spPr>
            <a:xfrm>
              <a:off x="0" y="41619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73" name="Google Shape;773;p25"/>
            <p:cNvSpPr/>
            <p:nvPr/>
          </p:nvSpPr>
          <p:spPr>
            <a:xfrm>
              <a:off x="0" y="402300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74" name="Google Shape;774;p25"/>
            <p:cNvSpPr/>
            <p:nvPr/>
          </p:nvSpPr>
          <p:spPr>
            <a:xfrm>
              <a:off x="0" y="388440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75" name="Google Shape;775;p25"/>
            <p:cNvSpPr/>
            <p:nvPr/>
          </p:nvSpPr>
          <p:spPr>
            <a:xfrm>
              <a:off x="0" y="374544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76" name="Google Shape;776;p25"/>
            <p:cNvSpPr/>
            <p:nvPr/>
          </p:nvSpPr>
          <p:spPr>
            <a:xfrm>
              <a:off x="0" y="360756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77" name="Google Shape;777;p25"/>
            <p:cNvSpPr/>
            <p:nvPr/>
          </p:nvSpPr>
          <p:spPr>
            <a:xfrm>
              <a:off x="0" y="346860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78" name="Google Shape;778;p25"/>
            <p:cNvSpPr/>
            <p:nvPr/>
          </p:nvSpPr>
          <p:spPr>
            <a:xfrm>
              <a:off x="0" y="332964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79" name="Google Shape;779;p25"/>
            <p:cNvSpPr/>
            <p:nvPr/>
          </p:nvSpPr>
          <p:spPr>
            <a:xfrm>
              <a:off x="0" y="319104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80" name="Google Shape;780;p25"/>
            <p:cNvSpPr/>
            <p:nvPr/>
          </p:nvSpPr>
          <p:spPr>
            <a:xfrm>
              <a:off x="0" y="305208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81" name="Google Shape;781;p25"/>
            <p:cNvSpPr/>
            <p:nvPr/>
          </p:nvSpPr>
          <p:spPr>
            <a:xfrm>
              <a:off x="0" y="291312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82" name="Google Shape;782;p25"/>
            <p:cNvSpPr/>
            <p:nvPr/>
          </p:nvSpPr>
          <p:spPr>
            <a:xfrm>
              <a:off x="0" y="27741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83" name="Google Shape;783;p25"/>
            <p:cNvSpPr/>
            <p:nvPr/>
          </p:nvSpPr>
          <p:spPr>
            <a:xfrm>
              <a:off x="0" y="263628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84" name="Google Shape;784;p25"/>
            <p:cNvSpPr/>
            <p:nvPr/>
          </p:nvSpPr>
          <p:spPr>
            <a:xfrm>
              <a:off x="0" y="249768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85" name="Google Shape;785;p25"/>
            <p:cNvSpPr/>
            <p:nvPr/>
          </p:nvSpPr>
          <p:spPr>
            <a:xfrm>
              <a:off x="0" y="235872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86" name="Google Shape;786;p25"/>
            <p:cNvSpPr/>
            <p:nvPr/>
          </p:nvSpPr>
          <p:spPr>
            <a:xfrm>
              <a:off x="0" y="221976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87" name="Google Shape;787;p25"/>
            <p:cNvSpPr/>
            <p:nvPr/>
          </p:nvSpPr>
          <p:spPr>
            <a:xfrm>
              <a:off x="0" y="208080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88" name="Google Shape;788;p25"/>
            <p:cNvSpPr/>
            <p:nvPr/>
          </p:nvSpPr>
          <p:spPr>
            <a:xfrm>
              <a:off x="0" y="194220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89" name="Google Shape;789;p25"/>
            <p:cNvSpPr/>
            <p:nvPr/>
          </p:nvSpPr>
          <p:spPr>
            <a:xfrm>
              <a:off x="0" y="18043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90" name="Google Shape;790;p25"/>
            <p:cNvSpPr/>
            <p:nvPr/>
          </p:nvSpPr>
          <p:spPr>
            <a:xfrm>
              <a:off x="0" y="166536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91" name="Google Shape;791;p25"/>
            <p:cNvSpPr/>
            <p:nvPr/>
          </p:nvSpPr>
          <p:spPr>
            <a:xfrm>
              <a:off x="0" y="1526400"/>
              <a:ext cx="9143280" cy="9000"/>
            </a:xfrm>
            <a:custGeom>
              <a:rect b="b" l="l" r="r" t="t"/>
              <a:pathLst>
                <a:path extrusionOk="0" h="305" w="257969">
                  <a:moveTo>
                    <a:pt x="0" y="1"/>
                  </a:moveTo>
                  <a:lnTo>
                    <a:pt x="257969" y="1"/>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92" name="Google Shape;792;p25"/>
            <p:cNvSpPr/>
            <p:nvPr/>
          </p:nvSpPr>
          <p:spPr>
            <a:xfrm>
              <a:off x="0" y="138744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93" name="Google Shape;793;p25"/>
            <p:cNvSpPr/>
            <p:nvPr/>
          </p:nvSpPr>
          <p:spPr>
            <a:xfrm>
              <a:off x="0" y="124884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94" name="Google Shape;794;p25"/>
            <p:cNvSpPr/>
            <p:nvPr/>
          </p:nvSpPr>
          <p:spPr>
            <a:xfrm>
              <a:off x="0" y="110988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95" name="Google Shape;795;p25"/>
            <p:cNvSpPr/>
            <p:nvPr/>
          </p:nvSpPr>
          <p:spPr>
            <a:xfrm>
              <a:off x="0" y="97092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96" name="Google Shape;796;p25"/>
            <p:cNvSpPr/>
            <p:nvPr/>
          </p:nvSpPr>
          <p:spPr>
            <a:xfrm>
              <a:off x="0" y="83304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97" name="Google Shape;797;p25"/>
            <p:cNvSpPr/>
            <p:nvPr/>
          </p:nvSpPr>
          <p:spPr>
            <a:xfrm>
              <a:off x="0" y="69444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98" name="Google Shape;798;p25"/>
            <p:cNvSpPr/>
            <p:nvPr/>
          </p:nvSpPr>
          <p:spPr>
            <a:xfrm>
              <a:off x="0" y="55548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99" name="Google Shape;799;p25"/>
            <p:cNvSpPr/>
            <p:nvPr/>
          </p:nvSpPr>
          <p:spPr>
            <a:xfrm>
              <a:off x="0" y="41652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800" name="Google Shape;800;p25"/>
            <p:cNvSpPr/>
            <p:nvPr/>
          </p:nvSpPr>
          <p:spPr>
            <a:xfrm>
              <a:off x="0" y="2775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801" name="Google Shape;801;p25"/>
            <p:cNvSpPr/>
            <p:nvPr/>
          </p:nvSpPr>
          <p:spPr>
            <a:xfrm>
              <a:off x="0" y="1389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802" name="Google Shape;802;p25"/>
            <p:cNvSpPr/>
            <p:nvPr/>
          </p:nvSpPr>
          <p:spPr>
            <a:xfrm>
              <a:off x="0" y="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sp>
        <p:nvSpPr>
          <p:cNvPr id="803" name="Google Shape;803;p25"/>
          <p:cNvSpPr txBox="1"/>
          <p:nvPr>
            <p:ph type="title"/>
          </p:nvPr>
        </p:nvSpPr>
        <p:spPr>
          <a:xfrm>
            <a:off x="713160" y="1088640"/>
            <a:ext cx="4401360" cy="1198440"/>
          </a:xfrm>
          <a:prstGeom prst="rect">
            <a:avLst/>
          </a:prstGeom>
          <a:noFill/>
          <a:ln>
            <a:noFill/>
          </a:ln>
          <a:effectLst>
            <a:outerShdw blurRad="157320" rotWithShape="0">
              <a:srgbClr val="8FFFFF">
                <a:alpha val="40000"/>
              </a:srgbClr>
            </a:outerShdw>
          </a:effectLst>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grpSp>
        <p:nvGrpSpPr>
          <p:cNvPr id="804" name="Google Shape;804;p25"/>
          <p:cNvGrpSpPr/>
          <p:nvPr/>
        </p:nvGrpSpPr>
        <p:grpSpPr>
          <a:xfrm>
            <a:off x="8137440" y="-109440"/>
            <a:ext cx="586440" cy="1284120"/>
            <a:chOff x="8137440" y="-109440"/>
            <a:chExt cx="586440" cy="1284120"/>
          </a:xfrm>
        </p:grpSpPr>
        <p:sp>
          <p:nvSpPr>
            <p:cNvPr id="805" name="Google Shape;805;p25"/>
            <p:cNvSpPr/>
            <p:nvPr/>
          </p:nvSpPr>
          <p:spPr>
            <a:xfrm>
              <a:off x="8137440" y="-109440"/>
              <a:ext cx="586440" cy="1284120"/>
            </a:xfrm>
            <a:prstGeom prst="flowChartOffpageConnector">
              <a:avLst/>
            </a:prstGeom>
            <a:gradFill>
              <a:gsLst>
                <a:gs pos="0">
                  <a:srgbClr val="1D2875"/>
                </a:gs>
                <a:gs pos="100000">
                  <a:srgbClr val="151B46"/>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806" name="Google Shape;806;p25"/>
            <p:cNvGrpSpPr/>
            <p:nvPr/>
          </p:nvGrpSpPr>
          <p:grpSpPr>
            <a:xfrm>
              <a:off x="8309700" y="-108540"/>
              <a:ext cx="241560" cy="882360"/>
              <a:chOff x="8309700" y="-108540"/>
              <a:chExt cx="241560" cy="882360"/>
            </a:xfrm>
          </p:grpSpPr>
          <p:sp>
            <p:nvSpPr>
              <p:cNvPr id="807" name="Google Shape;807;p25"/>
              <p:cNvSpPr/>
              <p:nvPr/>
            </p:nvSpPr>
            <p:spPr>
              <a:xfrm rot="-5400000">
                <a:off x="8354520" y="577080"/>
                <a:ext cx="151920" cy="241560"/>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808" name="Google Shape;808;p25"/>
              <p:cNvSpPr/>
              <p:nvPr/>
            </p:nvSpPr>
            <p:spPr>
              <a:xfrm rot="-5400000">
                <a:off x="8355240" y="430200"/>
                <a:ext cx="150480" cy="241560"/>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809" name="Google Shape;809;p25"/>
              <p:cNvSpPr/>
              <p:nvPr/>
            </p:nvSpPr>
            <p:spPr>
              <a:xfrm rot="-5400000">
                <a:off x="8355240" y="284040"/>
                <a:ext cx="150480" cy="241560"/>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810" name="Google Shape;810;p25"/>
              <p:cNvSpPr/>
              <p:nvPr/>
            </p:nvSpPr>
            <p:spPr>
              <a:xfrm rot="-5400000">
                <a:off x="8355240" y="137880"/>
                <a:ext cx="150480" cy="24156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811" name="Google Shape;811;p25"/>
              <p:cNvSpPr/>
              <p:nvPr/>
            </p:nvSpPr>
            <p:spPr>
              <a:xfrm rot="-5400000">
                <a:off x="8355240" y="-7920"/>
                <a:ext cx="150480" cy="241560"/>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812" name="Google Shape;812;p25"/>
              <p:cNvSpPr/>
              <p:nvPr/>
            </p:nvSpPr>
            <p:spPr>
              <a:xfrm rot="-5400000">
                <a:off x="8355240" y="-154080"/>
                <a:ext cx="150480" cy="24156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grpSp>
        <p:nvGrpSpPr>
          <p:cNvPr id="813" name="Google Shape;813;p25"/>
          <p:cNvGrpSpPr/>
          <p:nvPr/>
        </p:nvGrpSpPr>
        <p:grpSpPr>
          <a:xfrm>
            <a:off x="2517480" y="-116280"/>
            <a:ext cx="1520640" cy="301320"/>
            <a:chOff x="2517480" y="-116280"/>
            <a:chExt cx="1520640" cy="301320"/>
          </a:xfrm>
        </p:grpSpPr>
        <p:sp>
          <p:nvSpPr>
            <p:cNvPr id="814" name="Google Shape;814;p25"/>
            <p:cNvSpPr/>
            <p:nvPr/>
          </p:nvSpPr>
          <p:spPr>
            <a:xfrm>
              <a:off x="2611080" y="-69840"/>
              <a:ext cx="1335240" cy="209160"/>
            </a:xfrm>
            <a:custGeom>
              <a:rect b="b" l="l" r="r" t="t"/>
              <a:pathLst>
                <a:path extrusionOk="0" fill="none" h="6719" w="42863">
                  <a:moveTo>
                    <a:pt x="1" y="0"/>
                  </a:moveTo>
                  <a:lnTo>
                    <a:pt x="19064" y="0"/>
                  </a:lnTo>
                  <a:lnTo>
                    <a:pt x="25782" y="6718"/>
                  </a:lnTo>
                  <a:lnTo>
                    <a:pt x="42862" y="6718"/>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815" name="Google Shape;815;p25"/>
            <p:cNvSpPr/>
            <p:nvPr/>
          </p:nvSpPr>
          <p:spPr>
            <a:xfrm>
              <a:off x="3946680" y="93600"/>
              <a:ext cx="91440" cy="91440"/>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816" name="Google Shape;816;p25"/>
            <p:cNvSpPr/>
            <p:nvPr/>
          </p:nvSpPr>
          <p:spPr>
            <a:xfrm>
              <a:off x="3970440" y="118440"/>
              <a:ext cx="42840" cy="42120"/>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817" name="Google Shape;817;p25"/>
            <p:cNvSpPr/>
            <p:nvPr/>
          </p:nvSpPr>
          <p:spPr>
            <a:xfrm>
              <a:off x="2517480" y="-116280"/>
              <a:ext cx="91440" cy="92520"/>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rgbClr val="95FFAE"/>
              </a:solidFill>
              <a:prstDash val="solid"/>
              <a:round/>
              <a:headEnd len="sm" w="sm" type="none"/>
              <a:tailEnd len="sm" w="sm" type="none"/>
            </a:ln>
          </p:spPr>
          <p:txBody>
            <a:bodyPr anchorCtr="0" anchor="ctr" bIns="46425" lIns="91425" spcFirstLastPara="1" rIns="91425" wrap="square" tIns="46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818" name="Google Shape;818;p25"/>
            <p:cNvSpPr/>
            <p:nvPr/>
          </p:nvSpPr>
          <p:spPr>
            <a:xfrm>
              <a:off x="2541600" y="-91800"/>
              <a:ext cx="42840" cy="42840"/>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sp>
        <p:nvSpPr>
          <p:cNvPr id="819" name="Google Shape;819;p25"/>
          <p:cNvSpPr/>
          <p:nvPr/>
        </p:nvSpPr>
        <p:spPr>
          <a:xfrm rot="-5400000">
            <a:off x="341640" y="-348480"/>
            <a:ext cx="586440" cy="1284120"/>
          </a:xfrm>
          <a:prstGeom prst="flowChartOffpageConnector">
            <a:avLst/>
          </a:prstGeom>
          <a:gradFill>
            <a:gsLst>
              <a:gs pos="0">
                <a:srgbClr val="1D2875"/>
              </a:gs>
              <a:gs pos="100000">
                <a:srgbClr val="151B46"/>
              </a:gs>
            </a:gsLst>
            <a:lin ang="108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820" name="Google Shape;820;p25"/>
          <p:cNvGrpSpPr/>
          <p:nvPr/>
        </p:nvGrpSpPr>
        <p:grpSpPr>
          <a:xfrm>
            <a:off x="4914000" y="675000"/>
            <a:ext cx="1252440" cy="50760"/>
            <a:chOff x="4914000" y="675000"/>
            <a:chExt cx="1252440" cy="50760"/>
          </a:xfrm>
        </p:grpSpPr>
        <p:sp>
          <p:nvSpPr>
            <p:cNvPr id="821" name="Google Shape;821;p25"/>
            <p:cNvSpPr/>
            <p:nvPr/>
          </p:nvSpPr>
          <p:spPr>
            <a:xfrm>
              <a:off x="4914000" y="6750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822" name="Google Shape;822;p25"/>
            <p:cNvSpPr/>
            <p:nvPr/>
          </p:nvSpPr>
          <p:spPr>
            <a:xfrm>
              <a:off x="5006520" y="6750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823" name="Google Shape;823;p25"/>
            <p:cNvSpPr/>
            <p:nvPr/>
          </p:nvSpPr>
          <p:spPr>
            <a:xfrm>
              <a:off x="5098680" y="6750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824" name="Google Shape;824;p25"/>
            <p:cNvSpPr/>
            <p:nvPr/>
          </p:nvSpPr>
          <p:spPr>
            <a:xfrm>
              <a:off x="5191200" y="6750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825" name="Google Shape;825;p25"/>
            <p:cNvSpPr/>
            <p:nvPr/>
          </p:nvSpPr>
          <p:spPr>
            <a:xfrm>
              <a:off x="5283720" y="6750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826" name="Google Shape;826;p25"/>
            <p:cNvSpPr/>
            <p:nvPr/>
          </p:nvSpPr>
          <p:spPr>
            <a:xfrm>
              <a:off x="5376240" y="6750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827" name="Google Shape;827;p25"/>
            <p:cNvSpPr/>
            <p:nvPr/>
          </p:nvSpPr>
          <p:spPr>
            <a:xfrm>
              <a:off x="5468760" y="6750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828" name="Google Shape;828;p25"/>
            <p:cNvSpPr/>
            <p:nvPr/>
          </p:nvSpPr>
          <p:spPr>
            <a:xfrm>
              <a:off x="5561280" y="6750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829" name="Google Shape;829;p25"/>
            <p:cNvSpPr/>
            <p:nvPr/>
          </p:nvSpPr>
          <p:spPr>
            <a:xfrm>
              <a:off x="5653800" y="6750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830" name="Google Shape;830;p25"/>
            <p:cNvSpPr/>
            <p:nvPr/>
          </p:nvSpPr>
          <p:spPr>
            <a:xfrm>
              <a:off x="5745960" y="6750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831" name="Google Shape;831;p25"/>
            <p:cNvSpPr/>
            <p:nvPr/>
          </p:nvSpPr>
          <p:spPr>
            <a:xfrm>
              <a:off x="5838480" y="6750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832" name="Google Shape;832;p25"/>
            <p:cNvSpPr/>
            <p:nvPr/>
          </p:nvSpPr>
          <p:spPr>
            <a:xfrm>
              <a:off x="5931000" y="6750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833" name="Google Shape;833;p25"/>
            <p:cNvSpPr/>
            <p:nvPr/>
          </p:nvSpPr>
          <p:spPr>
            <a:xfrm>
              <a:off x="6023520" y="6750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834" name="Google Shape;834;p25"/>
            <p:cNvSpPr/>
            <p:nvPr/>
          </p:nvSpPr>
          <p:spPr>
            <a:xfrm>
              <a:off x="6115680" y="6750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sp>
        <p:nvSpPr>
          <p:cNvPr id="835" name="Google Shape;835;p25"/>
          <p:cNvSpPr/>
          <p:nvPr/>
        </p:nvSpPr>
        <p:spPr>
          <a:xfrm rot="5400000">
            <a:off x="8208720" y="4204080"/>
            <a:ext cx="586440" cy="1284120"/>
          </a:xfrm>
          <a:prstGeom prst="flowChartOffpageConnector">
            <a:avLst/>
          </a:prstGeom>
          <a:gradFill>
            <a:gsLst>
              <a:gs pos="0">
                <a:srgbClr val="1D2875"/>
              </a:gs>
              <a:gs pos="100000">
                <a:srgbClr val="151B46"/>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836" name="Google Shape;836;p25"/>
          <p:cNvSpPr/>
          <p:nvPr/>
        </p:nvSpPr>
        <p:spPr>
          <a:xfrm rot="10800000">
            <a:off x="1362600" y="4240440"/>
            <a:ext cx="586440" cy="1284120"/>
          </a:xfrm>
          <a:prstGeom prst="flowChartOffpageConnector">
            <a:avLst/>
          </a:prstGeom>
          <a:gradFill>
            <a:gsLst>
              <a:gs pos="0">
                <a:srgbClr val="1D2875"/>
              </a:gs>
              <a:gs pos="100000">
                <a:srgbClr val="151B46"/>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837" name="Google Shape;837;p25"/>
          <p:cNvGrpSpPr/>
          <p:nvPr/>
        </p:nvGrpSpPr>
        <p:grpSpPr>
          <a:xfrm>
            <a:off x="5600520" y="4993560"/>
            <a:ext cx="1520280" cy="301680"/>
            <a:chOff x="5600520" y="4993560"/>
            <a:chExt cx="1520280" cy="301680"/>
          </a:xfrm>
        </p:grpSpPr>
        <p:sp>
          <p:nvSpPr>
            <p:cNvPr id="838" name="Google Shape;838;p25"/>
            <p:cNvSpPr/>
            <p:nvPr/>
          </p:nvSpPr>
          <p:spPr>
            <a:xfrm>
              <a:off x="5693760" y="5040000"/>
              <a:ext cx="1335240" cy="209160"/>
            </a:xfrm>
            <a:custGeom>
              <a:rect b="b" l="l" r="r" t="t"/>
              <a:pathLst>
                <a:path extrusionOk="0" fill="none" h="6719" w="42863">
                  <a:moveTo>
                    <a:pt x="1" y="0"/>
                  </a:moveTo>
                  <a:lnTo>
                    <a:pt x="19064" y="0"/>
                  </a:lnTo>
                  <a:lnTo>
                    <a:pt x="25782" y="6718"/>
                  </a:lnTo>
                  <a:lnTo>
                    <a:pt x="42862" y="6718"/>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839" name="Google Shape;839;p25"/>
            <p:cNvSpPr/>
            <p:nvPr/>
          </p:nvSpPr>
          <p:spPr>
            <a:xfrm>
              <a:off x="7029360" y="5203800"/>
              <a:ext cx="91440" cy="91440"/>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840" name="Google Shape;840;p25"/>
            <p:cNvSpPr/>
            <p:nvPr/>
          </p:nvSpPr>
          <p:spPr>
            <a:xfrm>
              <a:off x="7053480" y="5228640"/>
              <a:ext cx="42840" cy="42120"/>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841" name="Google Shape;841;p25"/>
            <p:cNvSpPr/>
            <p:nvPr/>
          </p:nvSpPr>
          <p:spPr>
            <a:xfrm>
              <a:off x="5600520" y="4993560"/>
              <a:ext cx="91440" cy="92520"/>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rgbClr val="95FFAE"/>
              </a:solidFill>
              <a:prstDash val="solid"/>
              <a:round/>
              <a:headEnd len="sm" w="sm" type="none"/>
              <a:tailEnd len="sm" w="sm" type="none"/>
            </a:ln>
          </p:spPr>
          <p:txBody>
            <a:bodyPr anchorCtr="0" anchor="ctr" bIns="46425" lIns="91425" spcFirstLastPara="1" rIns="91425" wrap="square" tIns="46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842" name="Google Shape;842;p25"/>
            <p:cNvSpPr/>
            <p:nvPr/>
          </p:nvSpPr>
          <p:spPr>
            <a:xfrm>
              <a:off x="5624280" y="5018400"/>
              <a:ext cx="42840" cy="42840"/>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843" name="Google Shape;843;p25"/>
          <p:cNvGrpSpPr/>
          <p:nvPr/>
        </p:nvGrpSpPr>
        <p:grpSpPr>
          <a:xfrm>
            <a:off x="-217800" y="2000520"/>
            <a:ext cx="552600" cy="98640"/>
            <a:chOff x="-217800" y="2000520"/>
            <a:chExt cx="552600" cy="98640"/>
          </a:xfrm>
        </p:grpSpPr>
        <p:sp>
          <p:nvSpPr>
            <p:cNvPr id="844" name="Google Shape;844;p25"/>
            <p:cNvSpPr/>
            <p:nvPr/>
          </p:nvSpPr>
          <p:spPr>
            <a:xfrm rot="5400000">
              <a:off x="236160" y="2000520"/>
              <a:ext cx="98640" cy="98640"/>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rgbClr val="95FFAE"/>
              </a:solidFill>
              <a:prstDash val="solid"/>
              <a:round/>
              <a:headEnd len="sm" w="sm" type="none"/>
              <a:tailEnd len="sm" w="sm" type="none"/>
            </a:ln>
          </p:spPr>
          <p:txBody>
            <a:bodyPr anchorCtr="0" anchor="ctr" bIns="49300" lIns="91425" spcFirstLastPara="1" rIns="91425" wrap="square" tIns="493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845" name="Google Shape;845;p25"/>
            <p:cNvSpPr/>
            <p:nvPr/>
          </p:nvSpPr>
          <p:spPr>
            <a:xfrm rot="5400000">
              <a:off x="262800" y="2027520"/>
              <a:ext cx="46080" cy="42840"/>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846" name="Google Shape;846;p25"/>
            <p:cNvSpPr/>
            <p:nvPr/>
          </p:nvSpPr>
          <p:spPr>
            <a:xfrm rot="5400000">
              <a:off x="-217800" y="2003760"/>
              <a:ext cx="91440" cy="91440"/>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847" name="Google Shape;847;p25"/>
            <p:cNvSpPr/>
            <p:nvPr/>
          </p:nvSpPr>
          <p:spPr>
            <a:xfrm rot="5400000">
              <a:off x="-193680" y="2027520"/>
              <a:ext cx="42840" cy="42840"/>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848" name="Google Shape;848;p25"/>
            <p:cNvSpPr/>
            <p:nvPr/>
          </p:nvSpPr>
          <p:spPr>
            <a:xfrm rot="5400000">
              <a:off x="58320" y="1864800"/>
              <a:ext cx="360" cy="358200"/>
            </a:xfrm>
            <a:custGeom>
              <a:rect b="b" l="l" r="r" t="t"/>
              <a:pathLst>
                <a:path extrusionOk="0" fill="none" h="11504" w="1">
                  <a:moveTo>
                    <a:pt x="0" y="11503"/>
                  </a:moveTo>
                  <a:lnTo>
                    <a:pt x="0" y="1"/>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10">
  <p:cSld name="BLANK_10">
    <p:bg>
      <p:bgPr>
        <a:gradFill>
          <a:gsLst>
            <a:gs pos="0">
              <a:srgbClr val="1D2875"/>
            </a:gs>
            <a:gs pos="100000">
              <a:srgbClr val="000000"/>
            </a:gs>
          </a:gsLst>
          <a:path path="circle">
            <a:fillToRect b="50%" l="50%" r="50%" t="50%"/>
          </a:path>
          <a:tileRect/>
        </a:gradFill>
      </p:bgPr>
    </p:bg>
    <p:spTree>
      <p:nvGrpSpPr>
        <p:cNvPr id="849" name="Shape 849"/>
        <p:cNvGrpSpPr/>
        <p:nvPr/>
      </p:nvGrpSpPr>
      <p:grpSpPr>
        <a:xfrm>
          <a:off x="0" y="0"/>
          <a:ext cx="0" cy="0"/>
          <a:chOff x="0" y="0"/>
          <a:chExt cx="0" cy="0"/>
        </a:xfrm>
      </p:grpSpPr>
      <p:grpSp>
        <p:nvGrpSpPr>
          <p:cNvPr id="850" name="Google Shape;850;p26"/>
          <p:cNvGrpSpPr/>
          <p:nvPr/>
        </p:nvGrpSpPr>
        <p:grpSpPr>
          <a:xfrm>
            <a:off x="0" y="0"/>
            <a:ext cx="9143280" cy="5142960"/>
            <a:chOff x="0" y="0"/>
            <a:chExt cx="9143280" cy="5142960"/>
          </a:xfrm>
        </p:grpSpPr>
        <p:sp>
          <p:nvSpPr>
            <p:cNvPr id="851" name="Google Shape;851;p26"/>
            <p:cNvSpPr/>
            <p:nvPr/>
          </p:nvSpPr>
          <p:spPr>
            <a:xfrm>
              <a:off x="0" y="513288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852" name="Google Shape;852;p26"/>
            <p:cNvSpPr/>
            <p:nvPr/>
          </p:nvSpPr>
          <p:spPr>
            <a:xfrm>
              <a:off x="0" y="499428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853" name="Google Shape;853;p26"/>
            <p:cNvSpPr/>
            <p:nvPr/>
          </p:nvSpPr>
          <p:spPr>
            <a:xfrm>
              <a:off x="0" y="485532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854" name="Google Shape;854;p26"/>
            <p:cNvSpPr/>
            <p:nvPr/>
          </p:nvSpPr>
          <p:spPr>
            <a:xfrm>
              <a:off x="0" y="471636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855" name="Google Shape;855;p26"/>
            <p:cNvSpPr/>
            <p:nvPr/>
          </p:nvSpPr>
          <p:spPr>
            <a:xfrm>
              <a:off x="0" y="457848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856" name="Google Shape;856;p26"/>
            <p:cNvSpPr/>
            <p:nvPr/>
          </p:nvSpPr>
          <p:spPr>
            <a:xfrm>
              <a:off x="0" y="44395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857" name="Google Shape;857;p26"/>
            <p:cNvSpPr/>
            <p:nvPr/>
          </p:nvSpPr>
          <p:spPr>
            <a:xfrm>
              <a:off x="0" y="43009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858" name="Google Shape;858;p26"/>
            <p:cNvSpPr/>
            <p:nvPr/>
          </p:nvSpPr>
          <p:spPr>
            <a:xfrm>
              <a:off x="0" y="41619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859" name="Google Shape;859;p26"/>
            <p:cNvSpPr/>
            <p:nvPr/>
          </p:nvSpPr>
          <p:spPr>
            <a:xfrm>
              <a:off x="0" y="402300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860" name="Google Shape;860;p26"/>
            <p:cNvSpPr/>
            <p:nvPr/>
          </p:nvSpPr>
          <p:spPr>
            <a:xfrm>
              <a:off x="0" y="388440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861" name="Google Shape;861;p26"/>
            <p:cNvSpPr/>
            <p:nvPr/>
          </p:nvSpPr>
          <p:spPr>
            <a:xfrm>
              <a:off x="0" y="374544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862" name="Google Shape;862;p26"/>
            <p:cNvSpPr/>
            <p:nvPr/>
          </p:nvSpPr>
          <p:spPr>
            <a:xfrm>
              <a:off x="0" y="360756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863" name="Google Shape;863;p26"/>
            <p:cNvSpPr/>
            <p:nvPr/>
          </p:nvSpPr>
          <p:spPr>
            <a:xfrm>
              <a:off x="0" y="346860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864" name="Google Shape;864;p26"/>
            <p:cNvSpPr/>
            <p:nvPr/>
          </p:nvSpPr>
          <p:spPr>
            <a:xfrm>
              <a:off x="0" y="332964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865" name="Google Shape;865;p26"/>
            <p:cNvSpPr/>
            <p:nvPr/>
          </p:nvSpPr>
          <p:spPr>
            <a:xfrm>
              <a:off x="0" y="319104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866" name="Google Shape;866;p26"/>
            <p:cNvSpPr/>
            <p:nvPr/>
          </p:nvSpPr>
          <p:spPr>
            <a:xfrm>
              <a:off x="0" y="305208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867" name="Google Shape;867;p26"/>
            <p:cNvSpPr/>
            <p:nvPr/>
          </p:nvSpPr>
          <p:spPr>
            <a:xfrm>
              <a:off x="0" y="291312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868" name="Google Shape;868;p26"/>
            <p:cNvSpPr/>
            <p:nvPr/>
          </p:nvSpPr>
          <p:spPr>
            <a:xfrm>
              <a:off x="0" y="27741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869" name="Google Shape;869;p26"/>
            <p:cNvSpPr/>
            <p:nvPr/>
          </p:nvSpPr>
          <p:spPr>
            <a:xfrm>
              <a:off x="0" y="263628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870" name="Google Shape;870;p26"/>
            <p:cNvSpPr/>
            <p:nvPr/>
          </p:nvSpPr>
          <p:spPr>
            <a:xfrm>
              <a:off x="0" y="249768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871" name="Google Shape;871;p26"/>
            <p:cNvSpPr/>
            <p:nvPr/>
          </p:nvSpPr>
          <p:spPr>
            <a:xfrm>
              <a:off x="0" y="235872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872" name="Google Shape;872;p26"/>
            <p:cNvSpPr/>
            <p:nvPr/>
          </p:nvSpPr>
          <p:spPr>
            <a:xfrm>
              <a:off x="0" y="221976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873" name="Google Shape;873;p26"/>
            <p:cNvSpPr/>
            <p:nvPr/>
          </p:nvSpPr>
          <p:spPr>
            <a:xfrm>
              <a:off x="0" y="208080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874" name="Google Shape;874;p26"/>
            <p:cNvSpPr/>
            <p:nvPr/>
          </p:nvSpPr>
          <p:spPr>
            <a:xfrm>
              <a:off x="0" y="194220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875" name="Google Shape;875;p26"/>
            <p:cNvSpPr/>
            <p:nvPr/>
          </p:nvSpPr>
          <p:spPr>
            <a:xfrm>
              <a:off x="0" y="18043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876" name="Google Shape;876;p26"/>
            <p:cNvSpPr/>
            <p:nvPr/>
          </p:nvSpPr>
          <p:spPr>
            <a:xfrm>
              <a:off x="0" y="166536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877" name="Google Shape;877;p26"/>
            <p:cNvSpPr/>
            <p:nvPr/>
          </p:nvSpPr>
          <p:spPr>
            <a:xfrm>
              <a:off x="0" y="1526400"/>
              <a:ext cx="9143280" cy="9000"/>
            </a:xfrm>
            <a:custGeom>
              <a:rect b="b" l="l" r="r" t="t"/>
              <a:pathLst>
                <a:path extrusionOk="0" h="305" w="257969">
                  <a:moveTo>
                    <a:pt x="0" y="1"/>
                  </a:moveTo>
                  <a:lnTo>
                    <a:pt x="257969" y="1"/>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878" name="Google Shape;878;p26"/>
            <p:cNvSpPr/>
            <p:nvPr/>
          </p:nvSpPr>
          <p:spPr>
            <a:xfrm>
              <a:off x="0" y="138744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879" name="Google Shape;879;p26"/>
            <p:cNvSpPr/>
            <p:nvPr/>
          </p:nvSpPr>
          <p:spPr>
            <a:xfrm>
              <a:off x="0" y="124884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880" name="Google Shape;880;p26"/>
            <p:cNvSpPr/>
            <p:nvPr/>
          </p:nvSpPr>
          <p:spPr>
            <a:xfrm>
              <a:off x="0" y="110988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881" name="Google Shape;881;p26"/>
            <p:cNvSpPr/>
            <p:nvPr/>
          </p:nvSpPr>
          <p:spPr>
            <a:xfrm>
              <a:off x="0" y="97092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882" name="Google Shape;882;p26"/>
            <p:cNvSpPr/>
            <p:nvPr/>
          </p:nvSpPr>
          <p:spPr>
            <a:xfrm>
              <a:off x="0" y="83304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883" name="Google Shape;883;p26"/>
            <p:cNvSpPr/>
            <p:nvPr/>
          </p:nvSpPr>
          <p:spPr>
            <a:xfrm>
              <a:off x="0" y="69444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884" name="Google Shape;884;p26"/>
            <p:cNvSpPr/>
            <p:nvPr/>
          </p:nvSpPr>
          <p:spPr>
            <a:xfrm>
              <a:off x="0" y="55548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885" name="Google Shape;885;p26"/>
            <p:cNvSpPr/>
            <p:nvPr/>
          </p:nvSpPr>
          <p:spPr>
            <a:xfrm>
              <a:off x="0" y="41652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886" name="Google Shape;886;p26"/>
            <p:cNvSpPr/>
            <p:nvPr/>
          </p:nvSpPr>
          <p:spPr>
            <a:xfrm>
              <a:off x="0" y="2775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887" name="Google Shape;887;p26"/>
            <p:cNvSpPr/>
            <p:nvPr/>
          </p:nvSpPr>
          <p:spPr>
            <a:xfrm>
              <a:off x="0" y="1389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888" name="Google Shape;888;p26"/>
            <p:cNvSpPr/>
            <p:nvPr/>
          </p:nvSpPr>
          <p:spPr>
            <a:xfrm>
              <a:off x="0" y="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sp>
        <p:nvSpPr>
          <p:cNvPr id="889" name="Google Shape;889;p26"/>
          <p:cNvSpPr txBox="1"/>
          <p:nvPr>
            <p:ph type="title"/>
          </p:nvPr>
        </p:nvSpPr>
        <p:spPr>
          <a:xfrm>
            <a:off x="1773000" y="2597040"/>
            <a:ext cx="1885320" cy="273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90" name="Google Shape;890;p26"/>
          <p:cNvSpPr txBox="1"/>
          <p:nvPr>
            <p:ph idx="2" type="title"/>
          </p:nvPr>
        </p:nvSpPr>
        <p:spPr>
          <a:xfrm>
            <a:off x="5491080" y="3013560"/>
            <a:ext cx="1885320" cy="273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grpSp>
        <p:nvGrpSpPr>
          <p:cNvPr id="891" name="Google Shape;891;p26"/>
          <p:cNvGrpSpPr/>
          <p:nvPr/>
        </p:nvGrpSpPr>
        <p:grpSpPr>
          <a:xfrm>
            <a:off x="0" y="4386960"/>
            <a:ext cx="1284120" cy="586440"/>
            <a:chOff x="0" y="4386960"/>
            <a:chExt cx="1284120" cy="586440"/>
          </a:xfrm>
        </p:grpSpPr>
        <p:sp>
          <p:nvSpPr>
            <p:cNvPr id="892" name="Google Shape;892;p26"/>
            <p:cNvSpPr/>
            <p:nvPr/>
          </p:nvSpPr>
          <p:spPr>
            <a:xfrm rot="-5400000">
              <a:off x="348840" y="4038120"/>
              <a:ext cx="586440" cy="1284120"/>
            </a:xfrm>
            <a:prstGeom prst="flowChartOffpageConnector">
              <a:avLst/>
            </a:prstGeom>
            <a:gradFill>
              <a:gsLst>
                <a:gs pos="0">
                  <a:srgbClr val="1D2875"/>
                </a:gs>
                <a:gs pos="100000">
                  <a:srgbClr val="151B46"/>
                </a:gs>
              </a:gsLst>
              <a:lin ang="108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893" name="Google Shape;893;p26"/>
            <p:cNvGrpSpPr/>
            <p:nvPr/>
          </p:nvGrpSpPr>
          <p:grpSpPr>
            <a:xfrm>
              <a:off x="360" y="4559400"/>
              <a:ext cx="882720" cy="241560"/>
              <a:chOff x="360" y="4559400"/>
              <a:chExt cx="882720" cy="241560"/>
            </a:xfrm>
          </p:grpSpPr>
          <p:sp>
            <p:nvSpPr>
              <p:cNvPr id="894" name="Google Shape;894;p26"/>
              <p:cNvSpPr/>
              <p:nvPr/>
            </p:nvSpPr>
            <p:spPr>
              <a:xfrm rot="10800000">
                <a:off x="731160" y="4559400"/>
                <a:ext cx="151920" cy="241560"/>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895" name="Google Shape;895;p26"/>
              <p:cNvSpPr/>
              <p:nvPr/>
            </p:nvSpPr>
            <p:spPr>
              <a:xfrm rot="10800000">
                <a:off x="585360" y="4559400"/>
                <a:ext cx="150480" cy="241560"/>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896" name="Google Shape;896;p26"/>
              <p:cNvSpPr/>
              <p:nvPr/>
            </p:nvSpPr>
            <p:spPr>
              <a:xfrm rot="10800000">
                <a:off x="439200" y="4559400"/>
                <a:ext cx="150480" cy="241560"/>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897" name="Google Shape;897;p26"/>
              <p:cNvSpPr/>
              <p:nvPr/>
            </p:nvSpPr>
            <p:spPr>
              <a:xfrm rot="10800000">
                <a:off x="293040" y="4559400"/>
                <a:ext cx="150480" cy="24156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898" name="Google Shape;898;p26"/>
              <p:cNvSpPr/>
              <p:nvPr/>
            </p:nvSpPr>
            <p:spPr>
              <a:xfrm rot="10800000">
                <a:off x="146880" y="4559400"/>
                <a:ext cx="150480" cy="241560"/>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899" name="Google Shape;899;p26"/>
              <p:cNvSpPr/>
              <p:nvPr/>
            </p:nvSpPr>
            <p:spPr>
              <a:xfrm rot="10800000">
                <a:off x="360" y="4559400"/>
                <a:ext cx="150480" cy="24156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grpSp>
        <p:nvGrpSpPr>
          <p:cNvPr id="900" name="Google Shape;900;p26"/>
          <p:cNvGrpSpPr/>
          <p:nvPr/>
        </p:nvGrpSpPr>
        <p:grpSpPr>
          <a:xfrm>
            <a:off x="1852200" y="-114480"/>
            <a:ext cx="1520640" cy="301680"/>
            <a:chOff x="1852200" y="-114480"/>
            <a:chExt cx="1520640" cy="301680"/>
          </a:xfrm>
        </p:grpSpPr>
        <p:sp>
          <p:nvSpPr>
            <p:cNvPr id="901" name="Google Shape;901;p26"/>
            <p:cNvSpPr/>
            <p:nvPr/>
          </p:nvSpPr>
          <p:spPr>
            <a:xfrm>
              <a:off x="1945800" y="-68040"/>
              <a:ext cx="1335240" cy="209160"/>
            </a:xfrm>
            <a:custGeom>
              <a:rect b="b" l="l" r="r" t="t"/>
              <a:pathLst>
                <a:path extrusionOk="0" fill="none" h="6719" w="42863">
                  <a:moveTo>
                    <a:pt x="1" y="0"/>
                  </a:moveTo>
                  <a:lnTo>
                    <a:pt x="19064" y="0"/>
                  </a:lnTo>
                  <a:lnTo>
                    <a:pt x="25782" y="6718"/>
                  </a:lnTo>
                  <a:lnTo>
                    <a:pt x="42862" y="6718"/>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902" name="Google Shape;902;p26"/>
            <p:cNvSpPr/>
            <p:nvPr/>
          </p:nvSpPr>
          <p:spPr>
            <a:xfrm>
              <a:off x="3281400" y="95760"/>
              <a:ext cx="91440" cy="91440"/>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903" name="Google Shape;903;p26"/>
            <p:cNvSpPr/>
            <p:nvPr/>
          </p:nvSpPr>
          <p:spPr>
            <a:xfrm>
              <a:off x="3305160" y="120600"/>
              <a:ext cx="42840" cy="42120"/>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904" name="Google Shape;904;p26"/>
            <p:cNvSpPr/>
            <p:nvPr/>
          </p:nvSpPr>
          <p:spPr>
            <a:xfrm>
              <a:off x="1852200" y="-114480"/>
              <a:ext cx="91440" cy="92520"/>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rgbClr val="95FFAE"/>
              </a:solidFill>
              <a:prstDash val="solid"/>
              <a:round/>
              <a:headEnd len="sm" w="sm" type="none"/>
              <a:tailEnd len="sm" w="sm" type="none"/>
            </a:ln>
          </p:spPr>
          <p:txBody>
            <a:bodyPr anchorCtr="0" anchor="ctr" bIns="46425" lIns="91425" spcFirstLastPara="1" rIns="91425" wrap="square" tIns="46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905" name="Google Shape;905;p26"/>
            <p:cNvSpPr/>
            <p:nvPr/>
          </p:nvSpPr>
          <p:spPr>
            <a:xfrm>
              <a:off x="1876320" y="-89640"/>
              <a:ext cx="42840" cy="42840"/>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906" name="Google Shape;906;p26"/>
          <p:cNvGrpSpPr/>
          <p:nvPr/>
        </p:nvGrpSpPr>
        <p:grpSpPr>
          <a:xfrm>
            <a:off x="-141480" y="1750680"/>
            <a:ext cx="552600" cy="98640"/>
            <a:chOff x="-141480" y="1750680"/>
            <a:chExt cx="552600" cy="98640"/>
          </a:xfrm>
        </p:grpSpPr>
        <p:sp>
          <p:nvSpPr>
            <p:cNvPr id="907" name="Google Shape;907;p26"/>
            <p:cNvSpPr/>
            <p:nvPr/>
          </p:nvSpPr>
          <p:spPr>
            <a:xfrm rot="5400000">
              <a:off x="312480" y="1750680"/>
              <a:ext cx="98640" cy="98640"/>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rgbClr val="95FFAE"/>
              </a:solidFill>
              <a:prstDash val="solid"/>
              <a:round/>
              <a:headEnd len="sm" w="sm" type="none"/>
              <a:tailEnd len="sm" w="sm" type="none"/>
            </a:ln>
          </p:spPr>
          <p:txBody>
            <a:bodyPr anchorCtr="0" anchor="ctr" bIns="49300" lIns="91425" spcFirstLastPara="1" rIns="91425" wrap="square" tIns="493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908" name="Google Shape;908;p26"/>
            <p:cNvSpPr/>
            <p:nvPr/>
          </p:nvSpPr>
          <p:spPr>
            <a:xfrm rot="5400000">
              <a:off x="339120" y="1777680"/>
              <a:ext cx="46080" cy="42840"/>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909" name="Google Shape;909;p26"/>
            <p:cNvSpPr/>
            <p:nvPr/>
          </p:nvSpPr>
          <p:spPr>
            <a:xfrm rot="5400000">
              <a:off x="-141480" y="1753560"/>
              <a:ext cx="91440" cy="91440"/>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910" name="Google Shape;910;p26"/>
            <p:cNvSpPr/>
            <p:nvPr/>
          </p:nvSpPr>
          <p:spPr>
            <a:xfrm rot="5400000">
              <a:off x="-117720" y="1777680"/>
              <a:ext cx="42840" cy="42840"/>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911" name="Google Shape;911;p26"/>
            <p:cNvSpPr/>
            <p:nvPr/>
          </p:nvSpPr>
          <p:spPr>
            <a:xfrm rot="5400000">
              <a:off x="134640" y="1614960"/>
              <a:ext cx="360" cy="358200"/>
            </a:xfrm>
            <a:custGeom>
              <a:rect b="b" l="l" r="r" t="t"/>
              <a:pathLst>
                <a:path extrusionOk="0" fill="none" h="11504" w="1">
                  <a:moveTo>
                    <a:pt x="0" y="11503"/>
                  </a:moveTo>
                  <a:lnTo>
                    <a:pt x="0" y="1"/>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sp>
        <p:nvSpPr>
          <p:cNvPr id="912" name="Google Shape;912;p26"/>
          <p:cNvSpPr/>
          <p:nvPr/>
        </p:nvSpPr>
        <p:spPr>
          <a:xfrm>
            <a:off x="471240" y="0"/>
            <a:ext cx="586440" cy="1284120"/>
          </a:xfrm>
          <a:prstGeom prst="flowChartOffpageConnector">
            <a:avLst/>
          </a:prstGeom>
          <a:gradFill>
            <a:gsLst>
              <a:gs pos="0">
                <a:srgbClr val="1D2875"/>
              </a:gs>
              <a:gs pos="100000">
                <a:srgbClr val="151B46"/>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913" name="Google Shape;913;p26"/>
          <p:cNvSpPr/>
          <p:nvPr/>
        </p:nvSpPr>
        <p:spPr>
          <a:xfrm>
            <a:off x="-1281600" y="3790800"/>
            <a:ext cx="1994400" cy="67680"/>
          </a:xfrm>
          <a:prstGeom prst="roundRect">
            <a:avLst>
              <a:gd fmla="val 50000" name="adj"/>
            </a:avLst>
          </a:prstGeom>
          <a:gradFill>
            <a:gsLst>
              <a:gs pos="0">
                <a:srgbClr val="151B46"/>
              </a:gs>
              <a:gs pos="100000">
                <a:srgbClr val="8FFFFF"/>
              </a:gs>
            </a:gsLst>
            <a:lin ang="2694000" scaled="0"/>
          </a:gradFill>
          <a:ln>
            <a:noFill/>
          </a:ln>
        </p:spPr>
        <p:txBody>
          <a:bodyPr anchorCtr="0" anchor="ctr" bIns="24100" lIns="91425" spcFirstLastPara="1" rIns="91425" wrap="square" tIns="24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914" name="Google Shape;914;p26"/>
          <p:cNvSpPr/>
          <p:nvPr/>
        </p:nvSpPr>
        <p:spPr>
          <a:xfrm rot="10800000">
            <a:off x="8557560" y="3859560"/>
            <a:ext cx="586440" cy="1284120"/>
          </a:xfrm>
          <a:prstGeom prst="flowChartOffpageConnector">
            <a:avLst/>
          </a:prstGeom>
          <a:gradFill>
            <a:gsLst>
              <a:gs pos="0">
                <a:srgbClr val="1D2875"/>
              </a:gs>
              <a:gs pos="100000">
                <a:srgbClr val="151B46"/>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915" name="Google Shape;915;p26"/>
          <p:cNvSpPr/>
          <p:nvPr/>
        </p:nvSpPr>
        <p:spPr>
          <a:xfrm rot="5400000">
            <a:off x="8206560" y="-348840"/>
            <a:ext cx="586440" cy="1284120"/>
          </a:xfrm>
          <a:prstGeom prst="flowChartOffpageConnector">
            <a:avLst/>
          </a:prstGeom>
          <a:gradFill>
            <a:gsLst>
              <a:gs pos="0">
                <a:srgbClr val="1D2875"/>
              </a:gs>
              <a:gs pos="100000">
                <a:srgbClr val="151B46"/>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916" name="Google Shape;916;p26"/>
          <p:cNvGrpSpPr/>
          <p:nvPr/>
        </p:nvGrpSpPr>
        <p:grpSpPr>
          <a:xfrm>
            <a:off x="7911360" y="4536000"/>
            <a:ext cx="1520280" cy="301680"/>
            <a:chOff x="7911360" y="4536000"/>
            <a:chExt cx="1520280" cy="301680"/>
          </a:xfrm>
        </p:grpSpPr>
        <p:sp>
          <p:nvSpPr>
            <p:cNvPr id="917" name="Google Shape;917;p26"/>
            <p:cNvSpPr/>
            <p:nvPr/>
          </p:nvSpPr>
          <p:spPr>
            <a:xfrm rot="5400000">
              <a:off x="8567640" y="4019400"/>
              <a:ext cx="209160" cy="1335240"/>
            </a:xfrm>
            <a:custGeom>
              <a:rect b="b" l="l" r="r" t="t"/>
              <a:pathLst>
                <a:path extrusionOk="0" fill="none" h="42862" w="6719">
                  <a:moveTo>
                    <a:pt x="0" y="42862"/>
                  </a:moveTo>
                  <a:lnTo>
                    <a:pt x="0" y="23799"/>
                  </a:lnTo>
                  <a:lnTo>
                    <a:pt x="6718" y="17056"/>
                  </a:lnTo>
                  <a:lnTo>
                    <a:pt x="6718" y="1"/>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918" name="Google Shape;918;p26"/>
            <p:cNvSpPr/>
            <p:nvPr/>
          </p:nvSpPr>
          <p:spPr>
            <a:xfrm rot="5400000">
              <a:off x="9340200" y="4746240"/>
              <a:ext cx="91440" cy="91440"/>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919" name="Google Shape;919;p26"/>
            <p:cNvSpPr/>
            <p:nvPr/>
          </p:nvSpPr>
          <p:spPr>
            <a:xfrm rot="5400000">
              <a:off x="9365040" y="4770360"/>
              <a:ext cx="42840" cy="42840"/>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920" name="Google Shape;920;p26"/>
            <p:cNvSpPr/>
            <p:nvPr/>
          </p:nvSpPr>
          <p:spPr>
            <a:xfrm rot="5400000">
              <a:off x="7911360" y="4536000"/>
              <a:ext cx="91440" cy="91440"/>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921" name="Google Shape;921;p26"/>
            <p:cNvSpPr/>
            <p:nvPr/>
          </p:nvSpPr>
          <p:spPr>
            <a:xfrm rot="5400000">
              <a:off x="7935480" y="4561200"/>
              <a:ext cx="42840" cy="42120"/>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sp>
        <p:nvSpPr>
          <p:cNvPr id="922" name="Google Shape;922;p26"/>
          <p:cNvSpPr txBox="1"/>
          <p:nvPr>
            <p:ph idx="3" type="title"/>
          </p:nvPr>
        </p:nvSpPr>
        <p:spPr>
          <a:xfrm>
            <a:off x="713160" y="539280"/>
            <a:ext cx="7717320" cy="572400"/>
          </a:xfrm>
          <a:prstGeom prst="rect">
            <a:avLst/>
          </a:prstGeom>
          <a:noFill/>
          <a:ln>
            <a:noFill/>
          </a:ln>
          <a:effectLst>
            <a:outerShdw blurRad="142920" rotWithShape="0">
              <a:srgbClr val="8FFFFF">
                <a:alpha val="49411"/>
              </a:srgbClr>
            </a:outerShdw>
          </a:effectLst>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5">
  <p:cSld name="BLANK_5">
    <p:bg>
      <p:bgPr>
        <a:gradFill>
          <a:gsLst>
            <a:gs pos="0">
              <a:srgbClr val="1D2875"/>
            </a:gs>
            <a:gs pos="100000">
              <a:srgbClr val="000000"/>
            </a:gs>
          </a:gsLst>
          <a:path path="circle">
            <a:fillToRect b="50%" l="50%" r="50%" t="50%"/>
          </a:path>
          <a:tileRect/>
        </a:gradFill>
      </p:bgPr>
    </p:bg>
    <p:spTree>
      <p:nvGrpSpPr>
        <p:cNvPr id="923" name="Shape 923"/>
        <p:cNvGrpSpPr/>
        <p:nvPr/>
      </p:nvGrpSpPr>
      <p:grpSpPr>
        <a:xfrm>
          <a:off x="0" y="0"/>
          <a:ext cx="0" cy="0"/>
          <a:chOff x="0" y="0"/>
          <a:chExt cx="0" cy="0"/>
        </a:xfrm>
      </p:grpSpPr>
      <p:grpSp>
        <p:nvGrpSpPr>
          <p:cNvPr id="924" name="Google Shape;924;p27"/>
          <p:cNvGrpSpPr/>
          <p:nvPr/>
        </p:nvGrpSpPr>
        <p:grpSpPr>
          <a:xfrm>
            <a:off x="0" y="0"/>
            <a:ext cx="9143280" cy="5142960"/>
            <a:chOff x="0" y="0"/>
            <a:chExt cx="9143280" cy="5142960"/>
          </a:xfrm>
        </p:grpSpPr>
        <p:sp>
          <p:nvSpPr>
            <p:cNvPr id="925" name="Google Shape;925;p27"/>
            <p:cNvSpPr/>
            <p:nvPr/>
          </p:nvSpPr>
          <p:spPr>
            <a:xfrm>
              <a:off x="0" y="513288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926" name="Google Shape;926;p27"/>
            <p:cNvSpPr/>
            <p:nvPr/>
          </p:nvSpPr>
          <p:spPr>
            <a:xfrm>
              <a:off x="0" y="499428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927" name="Google Shape;927;p27"/>
            <p:cNvSpPr/>
            <p:nvPr/>
          </p:nvSpPr>
          <p:spPr>
            <a:xfrm>
              <a:off x="0" y="485532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928" name="Google Shape;928;p27"/>
            <p:cNvSpPr/>
            <p:nvPr/>
          </p:nvSpPr>
          <p:spPr>
            <a:xfrm>
              <a:off x="0" y="471636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929" name="Google Shape;929;p27"/>
            <p:cNvSpPr/>
            <p:nvPr/>
          </p:nvSpPr>
          <p:spPr>
            <a:xfrm>
              <a:off x="0" y="457848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930" name="Google Shape;930;p27"/>
            <p:cNvSpPr/>
            <p:nvPr/>
          </p:nvSpPr>
          <p:spPr>
            <a:xfrm>
              <a:off x="0" y="44395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931" name="Google Shape;931;p27"/>
            <p:cNvSpPr/>
            <p:nvPr/>
          </p:nvSpPr>
          <p:spPr>
            <a:xfrm>
              <a:off x="0" y="43009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932" name="Google Shape;932;p27"/>
            <p:cNvSpPr/>
            <p:nvPr/>
          </p:nvSpPr>
          <p:spPr>
            <a:xfrm>
              <a:off x="0" y="41619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933" name="Google Shape;933;p27"/>
            <p:cNvSpPr/>
            <p:nvPr/>
          </p:nvSpPr>
          <p:spPr>
            <a:xfrm>
              <a:off x="0" y="402300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934" name="Google Shape;934;p27"/>
            <p:cNvSpPr/>
            <p:nvPr/>
          </p:nvSpPr>
          <p:spPr>
            <a:xfrm>
              <a:off x="0" y="388440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935" name="Google Shape;935;p27"/>
            <p:cNvSpPr/>
            <p:nvPr/>
          </p:nvSpPr>
          <p:spPr>
            <a:xfrm>
              <a:off x="0" y="374544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936" name="Google Shape;936;p27"/>
            <p:cNvSpPr/>
            <p:nvPr/>
          </p:nvSpPr>
          <p:spPr>
            <a:xfrm>
              <a:off x="0" y="360756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937" name="Google Shape;937;p27"/>
            <p:cNvSpPr/>
            <p:nvPr/>
          </p:nvSpPr>
          <p:spPr>
            <a:xfrm>
              <a:off x="0" y="346860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938" name="Google Shape;938;p27"/>
            <p:cNvSpPr/>
            <p:nvPr/>
          </p:nvSpPr>
          <p:spPr>
            <a:xfrm>
              <a:off x="0" y="332964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939" name="Google Shape;939;p27"/>
            <p:cNvSpPr/>
            <p:nvPr/>
          </p:nvSpPr>
          <p:spPr>
            <a:xfrm>
              <a:off x="0" y="319104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940" name="Google Shape;940;p27"/>
            <p:cNvSpPr/>
            <p:nvPr/>
          </p:nvSpPr>
          <p:spPr>
            <a:xfrm>
              <a:off x="0" y="305208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941" name="Google Shape;941;p27"/>
            <p:cNvSpPr/>
            <p:nvPr/>
          </p:nvSpPr>
          <p:spPr>
            <a:xfrm>
              <a:off x="0" y="291312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942" name="Google Shape;942;p27"/>
            <p:cNvSpPr/>
            <p:nvPr/>
          </p:nvSpPr>
          <p:spPr>
            <a:xfrm>
              <a:off x="0" y="27741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943" name="Google Shape;943;p27"/>
            <p:cNvSpPr/>
            <p:nvPr/>
          </p:nvSpPr>
          <p:spPr>
            <a:xfrm>
              <a:off x="0" y="263628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944" name="Google Shape;944;p27"/>
            <p:cNvSpPr/>
            <p:nvPr/>
          </p:nvSpPr>
          <p:spPr>
            <a:xfrm>
              <a:off x="0" y="249768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945" name="Google Shape;945;p27"/>
            <p:cNvSpPr/>
            <p:nvPr/>
          </p:nvSpPr>
          <p:spPr>
            <a:xfrm>
              <a:off x="0" y="235872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946" name="Google Shape;946;p27"/>
            <p:cNvSpPr/>
            <p:nvPr/>
          </p:nvSpPr>
          <p:spPr>
            <a:xfrm>
              <a:off x="0" y="221976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947" name="Google Shape;947;p27"/>
            <p:cNvSpPr/>
            <p:nvPr/>
          </p:nvSpPr>
          <p:spPr>
            <a:xfrm>
              <a:off x="0" y="208080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948" name="Google Shape;948;p27"/>
            <p:cNvSpPr/>
            <p:nvPr/>
          </p:nvSpPr>
          <p:spPr>
            <a:xfrm>
              <a:off x="0" y="194220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949" name="Google Shape;949;p27"/>
            <p:cNvSpPr/>
            <p:nvPr/>
          </p:nvSpPr>
          <p:spPr>
            <a:xfrm>
              <a:off x="0" y="18043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950" name="Google Shape;950;p27"/>
            <p:cNvSpPr/>
            <p:nvPr/>
          </p:nvSpPr>
          <p:spPr>
            <a:xfrm>
              <a:off x="0" y="166536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951" name="Google Shape;951;p27"/>
            <p:cNvSpPr/>
            <p:nvPr/>
          </p:nvSpPr>
          <p:spPr>
            <a:xfrm>
              <a:off x="0" y="1526400"/>
              <a:ext cx="9143280" cy="9000"/>
            </a:xfrm>
            <a:custGeom>
              <a:rect b="b" l="l" r="r" t="t"/>
              <a:pathLst>
                <a:path extrusionOk="0" h="305" w="257969">
                  <a:moveTo>
                    <a:pt x="0" y="1"/>
                  </a:moveTo>
                  <a:lnTo>
                    <a:pt x="257969" y="1"/>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952" name="Google Shape;952;p27"/>
            <p:cNvSpPr/>
            <p:nvPr/>
          </p:nvSpPr>
          <p:spPr>
            <a:xfrm>
              <a:off x="0" y="138744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953" name="Google Shape;953;p27"/>
            <p:cNvSpPr/>
            <p:nvPr/>
          </p:nvSpPr>
          <p:spPr>
            <a:xfrm>
              <a:off x="0" y="124884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954" name="Google Shape;954;p27"/>
            <p:cNvSpPr/>
            <p:nvPr/>
          </p:nvSpPr>
          <p:spPr>
            <a:xfrm>
              <a:off x="0" y="110988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955" name="Google Shape;955;p27"/>
            <p:cNvSpPr/>
            <p:nvPr/>
          </p:nvSpPr>
          <p:spPr>
            <a:xfrm>
              <a:off x="0" y="97092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956" name="Google Shape;956;p27"/>
            <p:cNvSpPr/>
            <p:nvPr/>
          </p:nvSpPr>
          <p:spPr>
            <a:xfrm>
              <a:off x="0" y="83304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957" name="Google Shape;957;p27"/>
            <p:cNvSpPr/>
            <p:nvPr/>
          </p:nvSpPr>
          <p:spPr>
            <a:xfrm>
              <a:off x="0" y="69444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958" name="Google Shape;958;p27"/>
            <p:cNvSpPr/>
            <p:nvPr/>
          </p:nvSpPr>
          <p:spPr>
            <a:xfrm>
              <a:off x="0" y="55548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959" name="Google Shape;959;p27"/>
            <p:cNvSpPr/>
            <p:nvPr/>
          </p:nvSpPr>
          <p:spPr>
            <a:xfrm>
              <a:off x="0" y="41652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960" name="Google Shape;960;p27"/>
            <p:cNvSpPr/>
            <p:nvPr/>
          </p:nvSpPr>
          <p:spPr>
            <a:xfrm>
              <a:off x="0" y="2775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961" name="Google Shape;961;p27"/>
            <p:cNvSpPr/>
            <p:nvPr/>
          </p:nvSpPr>
          <p:spPr>
            <a:xfrm>
              <a:off x="0" y="1389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962" name="Google Shape;962;p27"/>
            <p:cNvSpPr/>
            <p:nvPr/>
          </p:nvSpPr>
          <p:spPr>
            <a:xfrm>
              <a:off x="0" y="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sp>
        <p:nvSpPr>
          <p:cNvPr id="963" name="Google Shape;963;p27"/>
          <p:cNvSpPr txBox="1"/>
          <p:nvPr>
            <p:ph type="title"/>
          </p:nvPr>
        </p:nvSpPr>
        <p:spPr>
          <a:xfrm>
            <a:off x="713160" y="539280"/>
            <a:ext cx="7717320" cy="5724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64" name="Google Shape;964;p27"/>
          <p:cNvSpPr txBox="1"/>
          <p:nvPr>
            <p:ph idx="2" type="title"/>
          </p:nvPr>
        </p:nvSpPr>
        <p:spPr>
          <a:xfrm>
            <a:off x="755640" y="2900880"/>
            <a:ext cx="2265120" cy="273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65" name="Google Shape;965;p27"/>
          <p:cNvSpPr txBox="1"/>
          <p:nvPr>
            <p:ph idx="3" type="title"/>
          </p:nvPr>
        </p:nvSpPr>
        <p:spPr>
          <a:xfrm>
            <a:off x="3443760" y="2900880"/>
            <a:ext cx="2265120" cy="273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66" name="Google Shape;966;p27"/>
          <p:cNvSpPr txBox="1"/>
          <p:nvPr>
            <p:ph idx="4" type="title"/>
          </p:nvPr>
        </p:nvSpPr>
        <p:spPr>
          <a:xfrm>
            <a:off x="6132600" y="2900880"/>
            <a:ext cx="2265120" cy="273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grpSp>
        <p:nvGrpSpPr>
          <p:cNvPr id="967" name="Google Shape;967;p27"/>
          <p:cNvGrpSpPr/>
          <p:nvPr/>
        </p:nvGrpSpPr>
        <p:grpSpPr>
          <a:xfrm>
            <a:off x="-720" y="-76320"/>
            <a:ext cx="586440" cy="1284120"/>
            <a:chOff x="-720" y="-76320"/>
            <a:chExt cx="586440" cy="1284120"/>
          </a:xfrm>
        </p:grpSpPr>
        <p:sp>
          <p:nvSpPr>
            <p:cNvPr id="968" name="Google Shape;968;p27"/>
            <p:cNvSpPr/>
            <p:nvPr/>
          </p:nvSpPr>
          <p:spPr>
            <a:xfrm flipH="1">
              <a:off x="-720" y="-76320"/>
              <a:ext cx="586440" cy="1284120"/>
            </a:xfrm>
            <a:prstGeom prst="flowChartOffpageConnector">
              <a:avLst/>
            </a:prstGeom>
            <a:gradFill>
              <a:gsLst>
                <a:gs pos="0">
                  <a:srgbClr val="1D2875"/>
                </a:gs>
                <a:gs pos="100000">
                  <a:srgbClr val="151B46"/>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969" name="Google Shape;969;p27"/>
            <p:cNvGrpSpPr/>
            <p:nvPr/>
          </p:nvGrpSpPr>
          <p:grpSpPr>
            <a:xfrm>
              <a:off x="172620" y="180"/>
              <a:ext cx="241560" cy="882720"/>
              <a:chOff x="172620" y="180"/>
              <a:chExt cx="241560" cy="882720"/>
            </a:xfrm>
          </p:grpSpPr>
          <p:sp>
            <p:nvSpPr>
              <p:cNvPr id="970" name="Google Shape;970;p27"/>
              <p:cNvSpPr/>
              <p:nvPr/>
            </p:nvSpPr>
            <p:spPr>
              <a:xfrm flipH="1" rot="5400000">
                <a:off x="217440" y="686160"/>
                <a:ext cx="151920" cy="241560"/>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971" name="Google Shape;971;p27"/>
              <p:cNvSpPr/>
              <p:nvPr/>
            </p:nvSpPr>
            <p:spPr>
              <a:xfrm flipH="1" rot="5400000">
                <a:off x="218160" y="539280"/>
                <a:ext cx="150480" cy="241560"/>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972" name="Google Shape;972;p27"/>
              <p:cNvSpPr/>
              <p:nvPr/>
            </p:nvSpPr>
            <p:spPr>
              <a:xfrm flipH="1" rot="5400000">
                <a:off x="218160" y="392760"/>
                <a:ext cx="150480" cy="241560"/>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973" name="Google Shape;973;p27"/>
              <p:cNvSpPr/>
              <p:nvPr/>
            </p:nvSpPr>
            <p:spPr>
              <a:xfrm flipH="1" rot="5400000">
                <a:off x="218160" y="246600"/>
                <a:ext cx="150480" cy="24156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974" name="Google Shape;974;p27"/>
              <p:cNvSpPr/>
              <p:nvPr/>
            </p:nvSpPr>
            <p:spPr>
              <a:xfrm flipH="1" rot="5400000">
                <a:off x="218160" y="100440"/>
                <a:ext cx="150480" cy="241560"/>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975" name="Google Shape;975;p27"/>
              <p:cNvSpPr/>
              <p:nvPr/>
            </p:nvSpPr>
            <p:spPr>
              <a:xfrm flipH="1" rot="5400000">
                <a:off x="218160" y="-45360"/>
                <a:ext cx="150480" cy="24156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grpSp>
        <p:nvGrpSpPr>
          <p:cNvPr id="976" name="Google Shape;976;p27"/>
          <p:cNvGrpSpPr/>
          <p:nvPr/>
        </p:nvGrpSpPr>
        <p:grpSpPr>
          <a:xfrm>
            <a:off x="-172080" y="1892520"/>
            <a:ext cx="552600" cy="98640"/>
            <a:chOff x="-172080" y="1892520"/>
            <a:chExt cx="552600" cy="98640"/>
          </a:xfrm>
        </p:grpSpPr>
        <p:sp>
          <p:nvSpPr>
            <p:cNvPr id="977" name="Google Shape;977;p27"/>
            <p:cNvSpPr/>
            <p:nvPr/>
          </p:nvSpPr>
          <p:spPr>
            <a:xfrm rot="5400000">
              <a:off x="281880" y="1892520"/>
              <a:ext cx="98640" cy="98640"/>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rgbClr val="95FFAE"/>
              </a:solidFill>
              <a:prstDash val="solid"/>
              <a:round/>
              <a:headEnd len="sm" w="sm" type="none"/>
              <a:tailEnd len="sm" w="sm" type="none"/>
            </a:ln>
          </p:spPr>
          <p:txBody>
            <a:bodyPr anchorCtr="0" anchor="ctr" bIns="49300" lIns="91425" spcFirstLastPara="1" rIns="91425" wrap="square" tIns="493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978" name="Google Shape;978;p27"/>
            <p:cNvSpPr/>
            <p:nvPr/>
          </p:nvSpPr>
          <p:spPr>
            <a:xfrm rot="5400000">
              <a:off x="308520" y="1919520"/>
              <a:ext cx="46080" cy="42840"/>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979" name="Google Shape;979;p27"/>
            <p:cNvSpPr/>
            <p:nvPr/>
          </p:nvSpPr>
          <p:spPr>
            <a:xfrm rot="5400000">
              <a:off x="-172080" y="1895400"/>
              <a:ext cx="91440" cy="91440"/>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980" name="Google Shape;980;p27"/>
            <p:cNvSpPr/>
            <p:nvPr/>
          </p:nvSpPr>
          <p:spPr>
            <a:xfrm rot="5400000">
              <a:off x="-148320" y="1919520"/>
              <a:ext cx="42840" cy="42840"/>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981" name="Google Shape;981;p27"/>
            <p:cNvSpPr/>
            <p:nvPr/>
          </p:nvSpPr>
          <p:spPr>
            <a:xfrm rot="5400000">
              <a:off x="103680" y="1756800"/>
              <a:ext cx="360" cy="358200"/>
            </a:xfrm>
            <a:custGeom>
              <a:rect b="b" l="l" r="r" t="t"/>
              <a:pathLst>
                <a:path extrusionOk="0" fill="none" h="11504" w="1">
                  <a:moveTo>
                    <a:pt x="0" y="11503"/>
                  </a:moveTo>
                  <a:lnTo>
                    <a:pt x="0" y="1"/>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sp>
        <p:nvSpPr>
          <p:cNvPr id="982" name="Google Shape;982;p27"/>
          <p:cNvSpPr/>
          <p:nvPr/>
        </p:nvSpPr>
        <p:spPr>
          <a:xfrm rot="-5400000">
            <a:off x="348840" y="4019040"/>
            <a:ext cx="586440" cy="1284120"/>
          </a:xfrm>
          <a:prstGeom prst="flowChartOffpageConnector">
            <a:avLst/>
          </a:prstGeom>
          <a:gradFill>
            <a:gsLst>
              <a:gs pos="0">
                <a:srgbClr val="1D2875"/>
              </a:gs>
              <a:gs pos="100000">
                <a:srgbClr val="151B46"/>
              </a:gs>
            </a:gsLst>
            <a:lin ang="108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983" name="Google Shape;983;p27"/>
          <p:cNvGrpSpPr/>
          <p:nvPr/>
        </p:nvGrpSpPr>
        <p:grpSpPr>
          <a:xfrm>
            <a:off x="8670240" y="3693240"/>
            <a:ext cx="296100" cy="1822140"/>
            <a:chOff x="8670240" y="3693240"/>
            <a:chExt cx="296100" cy="1822140"/>
          </a:xfrm>
        </p:grpSpPr>
        <p:sp>
          <p:nvSpPr>
            <p:cNvPr id="984" name="Google Shape;984;p27"/>
            <p:cNvSpPr/>
            <p:nvPr/>
          </p:nvSpPr>
          <p:spPr>
            <a:xfrm flipH="1" rot="-5400000">
              <a:off x="8029440" y="4578480"/>
              <a:ext cx="1723680" cy="150120"/>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rgbClr val="95FFAE"/>
              </a:solidFill>
              <a:prstDash val="solid"/>
              <a:round/>
              <a:headEnd len="sm" w="sm" type="none"/>
              <a:tailEnd len="sm" w="sm" type="none"/>
            </a:ln>
          </p:spPr>
          <p:txBody>
            <a:bodyPr anchorCtr="0" anchor="ctr" bIns="75225" lIns="91425" spcFirstLastPara="1" rIns="91425" wrap="square" tIns="75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985" name="Google Shape;985;p27"/>
            <p:cNvSpPr/>
            <p:nvPr/>
          </p:nvSpPr>
          <p:spPr>
            <a:xfrm flipH="1" rot="-5400000">
              <a:off x="8670240" y="4289400"/>
              <a:ext cx="91440" cy="91440"/>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986" name="Google Shape;986;p27"/>
            <p:cNvSpPr/>
            <p:nvPr/>
          </p:nvSpPr>
          <p:spPr>
            <a:xfrm flipH="1" rot="-5400000">
              <a:off x="8694720" y="4313880"/>
              <a:ext cx="42840" cy="42120"/>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987" name="Google Shape;987;p27"/>
            <p:cNvSpPr/>
            <p:nvPr/>
          </p:nvSpPr>
          <p:spPr>
            <a:xfrm flipH="1" rot="-5400000">
              <a:off x="8769960" y="3693240"/>
              <a:ext cx="91440" cy="91440"/>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988" name="Google Shape;988;p27"/>
            <p:cNvSpPr/>
            <p:nvPr/>
          </p:nvSpPr>
          <p:spPr>
            <a:xfrm flipH="1" rot="-5400000">
              <a:off x="8794440" y="3717360"/>
              <a:ext cx="42840" cy="42120"/>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989" name="Google Shape;989;p27"/>
            <p:cNvSpPr/>
            <p:nvPr/>
          </p:nvSpPr>
          <p:spPr>
            <a:xfrm flipH="1" rot="-5400000">
              <a:off x="8236800" y="4860000"/>
              <a:ext cx="1134360" cy="174960"/>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rgbClr val="95FFAE"/>
              </a:solidFill>
              <a:prstDash val="solid"/>
              <a:round/>
              <a:headEnd len="sm" w="sm" type="none"/>
              <a:tailEnd len="sm" w="sm" type="none"/>
            </a:ln>
          </p:spPr>
          <p:txBody>
            <a:bodyPr anchorCtr="0" anchor="ctr" bIns="87475" lIns="91425" spcFirstLastPara="1" rIns="91425" wrap="square" tIns="874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grpSp>
        <p:nvGrpSpPr>
          <p:cNvPr id="990" name="Google Shape;990;p27"/>
          <p:cNvGrpSpPr/>
          <p:nvPr/>
        </p:nvGrpSpPr>
        <p:grpSpPr>
          <a:xfrm>
            <a:off x="7120440" y="-108000"/>
            <a:ext cx="1520640" cy="301680"/>
            <a:chOff x="7120440" y="-108000"/>
            <a:chExt cx="1520640" cy="301680"/>
          </a:xfrm>
        </p:grpSpPr>
        <p:sp>
          <p:nvSpPr>
            <p:cNvPr id="991" name="Google Shape;991;p27"/>
            <p:cNvSpPr/>
            <p:nvPr/>
          </p:nvSpPr>
          <p:spPr>
            <a:xfrm flipH="1">
              <a:off x="7211880" y="-61560"/>
              <a:ext cx="1335240" cy="209160"/>
            </a:xfrm>
            <a:custGeom>
              <a:rect b="b" l="l" r="r" t="t"/>
              <a:pathLst>
                <a:path extrusionOk="0" fill="none" h="6719" w="42863">
                  <a:moveTo>
                    <a:pt x="1" y="0"/>
                  </a:moveTo>
                  <a:lnTo>
                    <a:pt x="19064" y="0"/>
                  </a:lnTo>
                  <a:lnTo>
                    <a:pt x="25782" y="6718"/>
                  </a:lnTo>
                  <a:lnTo>
                    <a:pt x="42862" y="6718"/>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992" name="Google Shape;992;p27"/>
            <p:cNvSpPr/>
            <p:nvPr/>
          </p:nvSpPr>
          <p:spPr>
            <a:xfrm flipH="1">
              <a:off x="7120440" y="102240"/>
              <a:ext cx="91440" cy="91440"/>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993" name="Google Shape;993;p27"/>
            <p:cNvSpPr/>
            <p:nvPr/>
          </p:nvSpPr>
          <p:spPr>
            <a:xfrm flipH="1">
              <a:off x="7144560" y="126720"/>
              <a:ext cx="42840" cy="42120"/>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994" name="Google Shape;994;p27"/>
            <p:cNvSpPr/>
            <p:nvPr/>
          </p:nvSpPr>
          <p:spPr>
            <a:xfrm flipH="1">
              <a:off x="8549640" y="-108000"/>
              <a:ext cx="91440" cy="92520"/>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rgbClr val="95FFAE"/>
              </a:solidFill>
              <a:prstDash val="solid"/>
              <a:round/>
              <a:headEnd len="sm" w="sm" type="none"/>
              <a:tailEnd len="sm" w="sm" type="none"/>
            </a:ln>
          </p:spPr>
          <p:txBody>
            <a:bodyPr anchorCtr="0" anchor="ctr" bIns="46425" lIns="91425" spcFirstLastPara="1" rIns="91425" wrap="square" tIns="46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995" name="Google Shape;995;p27"/>
            <p:cNvSpPr/>
            <p:nvPr/>
          </p:nvSpPr>
          <p:spPr>
            <a:xfrm flipH="1">
              <a:off x="8573760" y="-83160"/>
              <a:ext cx="42840" cy="42840"/>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996" name="Google Shape;996;p27"/>
          <p:cNvGrpSpPr/>
          <p:nvPr/>
        </p:nvGrpSpPr>
        <p:grpSpPr>
          <a:xfrm>
            <a:off x="8455320" y="1287360"/>
            <a:ext cx="882720" cy="241560"/>
            <a:chOff x="8455320" y="1287360"/>
            <a:chExt cx="882720" cy="241560"/>
          </a:xfrm>
        </p:grpSpPr>
        <p:sp>
          <p:nvSpPr>
            <p:cNvPr id="997" name="Google Shape;997;p27"/>
            <p:cNvSpPr/>
            <p:nvPr/>
          </p:nvSpPr>
          <p:spPr>
            <a:xfrm>
              <a:off x="8455320" y="1287360"/>
              <a:ext cx="151920" cy="241560"/>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998" name="Google Shape;998;p27"/>
            <p:cNvSpPr/>
            <p:nvPr/>
          </p:nvSpPr>
          <p:spPr>
            <a:xfrm>
              <a:off x="8602560" y="1287360"/>
              <a:ext cx="150480" cy="241560"/>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999" name="Google Shape;999;p27"/>
            <p:cNvSpPr/>
            <p:nvPr/>
          </p:nvSpPr>
          <p:spPr>
            <a:xfrm>
              <a:off x="8748720" y="1287360"/>
              <a:ext cx="150480" cy="241560"/>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000" name="Google Shape;1000;p27"/>
            <p:cNvSpPr/>
            <p:nvPr/>
          </p:nvSpPr>
          <p:spPr>
            <a:xfrm>
              <a:off x="8894880" y="1287360"/>
              <a:ext cx="150480" cy="24156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001" name="Google Shape;1001;p27"/>
            <p:cNvSpPr/>
            <p:nvPr/>
          </p:nvSpPr>
          <p:spPr>
            <a:xfrm>
              <a:off x="9041400" y="1287360"/>
              <a:ext cx="150480" cy="241560"/>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002" name="Google Shape;1002;p27"/>
            <p:cNvSpPr/>
            <p:nvPr/>
          </p:nvSpPr>
          <p:spPr>
            <a:xfrm>
              <a:off x="9187560" y="1287360"/>
              <a:ext cx="150480" cy="24156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6">
  <p:cSld name="BLANK_6">
    <p:bg>
      <p:bgPr>
        <a:gradFill>
          <a:gsLst>
            <a:gs pos="0">
              <a:srgbClr val="1D2875"/>
            </a:gs>
            <a:gs pos="100000">
              <a:srgbClr val="000000"/>
            </a:gs>
          </a:gsLst>
          <a:path path="circle">
            <a:fillToRect b="50%" l="50%" r="50%" t="50%"/>
          </a:path>
          <a:tileRect/>
        </a:gradFill>
      </p:bgPr>
    </p:bg>
    <p:spTree>
      <p:nvGrpSpPr>
        <p:cNvPr id="1003" name="Shape 1003"/>
        <p:cNvGrpSpPr/>
        <p:nvPr/>
      </p:nvGrpSpPr>
      <p:grpSpPr>
        <a:xfrm>
          <a:off x="0" y="0"/>
          <a:ext cx="0" cy="0"/>
          <a:chOff x="0" y="0"/>
          <a:chExt cx="0" cy="0"/>
        </a:xfrm>
      </p:grpSpPr>
      <p:grpSp>
        <p:nvGrpSpPr>
          <p:cNvPr id="1004" name="Google Shape;1004;p28"/>
          <p:cNvGrpSpPr/>
          <p:nvPr/>
        </p:nvGrpSpPr>
        <p:grpSpPr>
          <a:xfrm>
            <a:off x="0" y="0"/>
            <a:ext cx="9143280" cy="5142960"/>
            <a:chOff x="0" y="0"/>
            <a:chExt cx="9143280" cy="5142960"/>
          </a:xfrm>
        </p:grpSpPr>
        <p:sp>
          <p:nvSpPr>
            <p:cNvPr id="1005" name="Google Shape;1005;p28"/>
            <p:cNvSpPr/>
            <p:nvPr/>
          </p:nvSpPr>
          <p:spPr>
            <a:xfrm>
              <a:off x="0" y="513288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006" name="Google Shape;1006;p28"/>
            <p:cNvSpPr/>
            <p:nvPr/>
          </p:nvSpPr>
          <p:spPr>
            <a:xfrm>
              <a:off x="0" y="499428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007" name="Google Shape;1007;p28"/>
            <p:cNvSpPr/>
            <p:nvPr/>
          </p:nvSpPr>
          <p:spPr>
            <a:xfrm>
              <a:off x="0" y="485532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008" name="Google Shape;1008;p28"/>
            <p:cNvSpPr/>
            <p:nvPr/>
          </p:nvSpPr>
          <p:spPr>
            <a:xfrm>
              <a:off x="0" y="471636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009" name="Google Shape;1009;p28"/>
            <p:cNvSpPr/>
            <p:nvPr/>
          </p:nvSpPr>
          <p:spPr>
            <a:xfrm>
              <a:off x="0" y="457848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010" name="Google Shape;1010;p28"/>
            <p:cNvSpPr/>
            <p:nvPr/>
          </p:nvSpPr>
          <p:spPr>
            <a:xfrm>
              <a:off x="0" y="44395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011" name="Google Shape;1011;p28"/>
            <p:cNvSpPr/>
            <p:nvPr/>
          </p:nvSpPr>
          <p:spPr>
            <a:xfrm>
              <a:off x="0" y="43009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012" name="Google Shape;1012;p28"/>
            <p:cNvSpPr/>
            <p:nvPr/>
          </p:nvSpPr>
          <p:spPr>
            <a:xfrm>
              <a:off x="0" y="41619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013" name="Google Shape;1013;p28"/>
            <p:cNvSpPr/>
            <p:nvPr/>
          </p:nvSpPr>
          <p:spPr>
            <a:xfrm>
              <a:off x="0" y="402300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014" name="Google Shape;1014;p28"/>
            <p:cNvSpPr/>
            <p:nvPr/>
          </p:nvSpPr>
          <p:spPr>
            <a:xfrm>
              <a:off x="0" y="388440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015" name="Google Shape;1015;p28"/>
            <p:cNvSpPr/>
            <p:nvPr/>
          </p:nvSpPr>
          <p:spPr>
            <a:xfrm>
              <a:off x="0" y="374544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016" name="Google Shape;1016;p28"/>
            <p:cNvSpPr/>
            <p:nvPr/>
          </p:nvSpPr>
          <p:spPr>
            <a:xfrm>
              <a:off x="0" y="360756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017" name="Google Shape;1017;p28"/>
            <p:cNvSpPr/>
            <p:nvPr/>
          </p:nvSpPr>
          <p:spPr>
            <a:xfrm>
              <a:off x="0" y="346860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018" name="Google Shape;1018;p28"/>
            <p:cNvSpPr/>
            <p:nvPr/>
          </p:nvSpPr>
          <p:spPr>
            <a:xfrm>
              <a:off x="0" y="332964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019" name="Google Shape;1019;p28"/>
            <p:cNvSpPr/>
            <p:nvPr/>
          </p:nvSpPr>
          <p:spPr>
            <a:xfrm>
              <a:off x="0" y="319104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020" name="Google Shape;1020;p28"/>
            <p:cNvSpPr/>
            <p:nvPr/>
          </p:nvSpPr>
          <p:spPr>
            <a:xfrm>
              <a:off x="0" y="305208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021" name="Google Shape;1021;p28"/>
            <p:cNvSpPr/>
            <p:nvPr/>
          </p:nvSpPr>
          <p:spPr>
            <a:xfrm>
              <a:off x="0" y="291312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022" name="Google Shape;1022;p28"/>
            <p:cNvSpPr/>
            <p:nvPr/>
          </p:nvSpPr>
          <p:spPr>
            <a:xfrm>
              <a:off x="0" y="27741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023" name="Google Shape;1023;p28"/>
            <p:cNvSpPr/>
            <p:nvPr/>
          </p:nvSpPr>
          <p:spPr>
            <a:xfrm>
              <a:off x="0" y="263628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024" name="Google Shape;1024;p28"/>
            <p:cNvSpPr/>
            <p:nvPr/>
          </p:nvSpPr>
          <p:spPr>
            <a:xfrm>
              <a:off x="0" y="249768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025" name="Google Shape;1025;p28"/>
            <p:cNvSpPr/>
            <p:nvPr/>
          </p:nvSpPr>
          <p:spPr>
            <a:xfrm>
              <a:off x="0" y="235872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026" name="Google Shape;1026;p28"/>
            <p:cNvSpPr/>
            <p:nvPr/>
          </p:nvSpPr>
          <p:spPr>
            <a:xfrm>
              <a:off x="0" y="221976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027" name="Google Shape;1027;p28"/>
            <p:cNvSpPr/>
            <p:nvPr/>
          </p:nvSpPr>
          <p:spPr>
            <a:xfrm>
              <a:off x="0" y="208080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028" name="Google Shape;1028;p28"/>
            <p:cNvSpPr/>
            <p:nvPr/>
          </p:nvSpPr>
          <p:spPr>
            <a:xfrm>
              <a:off x="0" y="194220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029" name="Google Shape;1029;p28"/>
            <p:cNvSpPr/>
            <p:nvPr/>
          </p:nvSpPr>
          <p:spPr>
            <a:xfrm>
              <a:off x="0" y="18043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030" name="Google Shape;1030;p28"/>
            <p:cNvSpPr/>
            <p:nvPr/>
          </p:nvSpPr>
          <p:spPr>
            <a:xfrm>
              <a:off x="0" y="166536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031" name="Google Shape;1031;p28"/>
            <p:cNvSpPr/>
            <p:nvPr/>
          </p:nvSpPr>
          <p:spPr>
            <a:xfrm>
              <a:off x="0" y="1526400"/>
              <a:ext cx="9143280" cy="9000"/>
            </a:xfrm>
            <a:custGeom>
              <a:rect b="b" l="l" r="r" t="t"/>
              <a:pathLst>
                <a:path extrusionOk="0" h="305" w="257969">
                  <a:moveTo>
                    <a:pt x="0" y="1"/>
                  </a:moveTo>
                  <a:lnTo>
                    <a:pt x="257969" y="1"/>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032" name="Google Shape;1032;p28"/>
            <p:cNvSpPr/>
            <p:nvPr/>
          </p:nvSpPr>
          <p:spPr>
            <a:xfrm>
              <a:off x="0" y="138744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033" name="Google Shape;1033;p28"/>
            <p:cNvSpPr/>
            <p:nvPr/>
          </p:nvSpPr>
          <p:spPr>
            <a:xfrm>
              <a:off x="0" y="124884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034" name="Google Shape;1034;p28"/>
            <p:cNvSpPr/>
            <p:nvPr/>
          </p:nvSpPr>
          <p:spPr>
            <a:xfrm>
              <a:off x="0" y="110988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035" name="Google Shape;1035;p28"/>
            <p:cNvSpPr/>
            <p:nvPr/>
          </p:nvSpPr>
          <p:spPr>
            <a:xfrm>
              <a:off x="0" y="97092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036" name="Google Shape;1036;p28"/>
            <p:cNvSpPr/>
            <p:nvPr/>
          </p:nvSpPr>
          <p:spPr>
            <a:xfrm>
              <a:off x="0" y="83304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037" name="Google Shape;1037;p28"/>
            <p:cNvSpPr/>
            <p:nvPr/>
          </p:nvSpPr>
          <p:spPr>
            <a:xfrm>
              <a:off x="0" y="69444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038" name="Google Shape;1038;p28"/>
            <p:cNvSpPr/>
            <p:nvPr/>
          </p:nvSpPr>
          <p:spPr>
            <a:xfrm>
              <a:off x="0" y="55548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039" name="Google Shape;1039;p28"/>
            <p:cNvSpPr/>
            <p:nvPr/>
          </p:nvSpPr>
          <p:spPr>
            <a:xfrm>
              <a:off x="0" y="41652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040" name="Google Shape;1040;p28"/>
            <p:cNvSpPr/>
            <p:nvPr/>
          </p:nvSpPr>
          <p:spPr>
            <a:xfrm>
              <a:off x="0" y="2775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041" name="Google Shape;1041;p28"/>
            <p:cNvSpPr/>
            <p:nvPr/>
          </p:nvSpPr>
          <p:spPr>
            <a:xfrm>
              <a:off x="0" y="1389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042" name="Google Shape;1042;p28"/>
            <p:cNvSpPr/>
            <p:nvPr/>
          </p:nvSpPr>
          <p:spPr>
            <a:xfrm>
              <a:off x="0" y="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sp>
        <p:nvSpPr>
          <p:cNvPr id="1043" name="Google Shape;1043;p28"/>
          <p:cNvSpPr txBox="1"/>
          <p:nvPr>
            <p:ph type="title"/>
          </p:nvPr>
        </p:nvSpPr>
        <p:spPr>
          <a:xfrm>
            <a:off x="2246400" y="1636200"/>
            <a:ext cx="2018880" cy="273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44" name="Google Shape;1044;p28"/>
          <p:cNvSpPr txBox="1"/>
          <p:nvPr>
            <p:ph idx="2" type="title"/>
          </p:nvPr>
        </p:nvSpPr>
        <p:spPr>
          <a:xfrm>
            <a:off x="6172560" y="1636200"/>
            <a:ext cx="2018880" cy="273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45" name="Google Shape;1045;p28"/>
          <p:cNvSpPr txBox="1"/>
          <p:nvPr>
            <p:ph idx="3" type="title"/>
          </p:nvPr>
        </p:nvSpPr>
        <p:spPr>
          <a:xfrm>
            <a:off x="2204280" y="3315240"/>
            <a:ext cx="2103480" cy="273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46" name="Google Shape;1046;p28"/>
          <p:cNvSpPr txBox="1"/>
          <p:nvPr>
            <p:ph idx="4" type="title"/>
          </p:nvPr>
        </p:nvSpPr>
        <p:spPr>
          <a:xfrm>
            <a:off x="6172560" y="3315240"/>
            <a:ext cx="2018880" cy="273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47" name="Google Shape;1047;p28"/>
          <p:cNvSpPr/>
          <p:nvPr/>
        </p:nvSpPr>
        <p:spPr>
          <a:xfrm>
            <a:off x="0" y="-99360"/>
            <a:ext cx="586440" cy="1284120"/>
          </a:xfrm>
          <a:prstGeom prst="flowChartOffpageConnector">
            <a:avLst/>
          </a:prstGeom>
          <a:gradFill>
            <a:gsLst>
              <a:gs pos="0">
                <a:srgbClr val="1D2875"/>
              </a:gs>
              <a:gs pos="100000">
                <a:srgbClr val="151B46"/>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1048" name="Google Shape;1048;p28"/>
          <p:cNvGrpSpPr/>
          <p:nvPr/>
        </p:nvGrpSpPr>
        <p:grpSpPr>
          <a:xfrm>
            <a:off x="-500760" y="161280"/>
            <a:ext cx="1520640" cy="301680"/>
            <a:chOff x="-500760" y="161280"/>
            <a:chExt cx="1520640" cy="301680"/>
          </a:xfrm>
        </p:grpSpPr>
        <p:sp>
          <p:nvSpPr>
            <p:cNvPr id="1049" name="Google Shape;1049;p28"/>
            <p:cNvSpPr/>
            <p:nvPr/>
          </p:nvSpPr>
          <p:spPr>
            <a:xfrm>
              <a:off x="-407160" y="207720"/>
              <a:ext cx="1335240" cy="209160"/>
            </a:xfrm>
            <a:custGeom>
              <a:rect b="b" l="l" r="r" t="t"/>
              <a:pathLst>
                <a:path extrusionOk="0" fill="none" h="6719" w="42863">
                  <a:moveTo>
                    <a:pt x="1" y="0"/>
                  </a:moveTo>
                  <a:lnTo>
                    <a:pt x="19064" y="0"/>
                  </a:lnTo>
                  <a:lnTo>
                    <a:pt x="25782" y="6718"/>
                  </a:lnTo>
                  <a:lnTo>
                    <a:pt x="42862" y="6718"/>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050" name="Google Shape;1050;p28"/>
            <p:cNvSpPr/>
            <p:nvPr/>
          </p:nvSpPr>
          <p:spPr>
            <a:xfrm>
              <a:off x="928440" y="371520"/>
              <a:ext cx="91440" cy="91440"/>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051" name="Google Shape;1051;p28"/>
            <p:cNvSpPr/>
            <p:nvPr/>
          </p:nvSpPr>
          <p:spPr>
            <a:xfrm>
              <a:off x="952200" y="396000"/>
              <a:ext cx="42840" cy="42120"/>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052" name="Google Shape;1052;p28"/>
            <p:cNvSpPr/>
            <p:nvPr/>
          </p:nvSpPr>
          <p:spPr>
            <a:xfrm>
              <a:off x="-500760" y="161280"/>
              <a:ext cx="91440" cy="92520"/>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rgbClr val="95FFAE"/>
              </a:solidFill>
              <a:prstDash val="solid"/>
              <a:round/>
              <a:headEnd len="sm" w="sm" type="none"/>
              <a:tailEnd len="sm" w="sm" type="none"/>
            </a:ln>
          </p:spPr>
          <p:txBody>
            <a:bodyPr anchorCtr="0" anchor="ctr" bIns="46425" lIns="91425" spcFirstLastPara="1" rIns="91425" wrap="square" tIns="46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053" name="Google Shape;1053;p28"/>
            <p:cNvSpPr/>
            <p:nvPr/>
          </p:nvSpPr>
          <p:spPr>
            <a:xfrm>
              <a:off x="-476640" y="186120"/>
              <a:ext cx="42840" cy="42840"/>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1054" name="Google Shape;1054;p28"/>
          <p:cNvGrpSpPr/>
          <p:nvPr/>
        </p:nvGrpSpPr>
        <p:grpSpPr>
          <a:xfrm>
            <a:off x="-141480" y="2229120"/>
            <a:ext cx="552600" cy="98640"/>
            <a:chOff x="-141480" y="2229120"/>
            <a:chExt cx="552600" cy="98640"/>
          </a:xfrm>
        </p:grpSpPr>
        <p:sp>
          <p:nvSpPr>
            <p:cNvPr id="1055" name="Google Shape;1055;p28"/>
            <p:cNvSpPr/>
            <p:nvPr/>
          </p:nvSpPr>
          <p:spPr>
            <a:xfrm rot="5400000">
              <a:off x="312480" y="2229120"/>
              <a:ext cx="98640" cy="98640"/>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rgbClr val="95FFAE"/>
              </a:solidFill>
              <a:prstDash val="solid"/>
              <a:round/>
              <a:headEnd len="sm" w="sm" type="none"/>
              <a:tailEnd len="sm" w="sm" type="none"/>
            </a:ln>
          </p:spPr>
          <p:txBody>
            <a:bodyPr anchorCtr="0" anchor="ctr" bIns="49300" lIns="91425" spcFirstLastPara="1" rIns="91425" wrap="square" tIns="493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056" name="Google Shape;1056;p28"/>
            <p:cNvSpPr/>
            <p:nvPr/>
          </p:nvSpPr>
          <p:spPr>
            <a:xfrm rot="5400000">
              <a:off x="339120" y="2256120"/>
              <a:ext cx="46080" cy="42840"/>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057" name="Google Shape;1057;p28"/>
            <p:cNvSpPr/>
            <p:nvPr/>
          </p:nvSpPr>
          <p:spPr>
            <a:xfrm rot="5400000">
              <a:off x="-141480" y="2232360"/>
              <a:ext cx="91440" cy="91440"/>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058" name="Google Shape;1058;p28"/>
            <p:cNvSpPr/>
            <p:nvPr/>
          </p:nvSpPr>
          <p:spPr>
            <a:xfrm rot="5400000">
              <a:off x="-117720" y="2256120"/>
              <a:ext cx="42840" cy="42840"/>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059" name="Google Shape;1059;p28"/>
            <p:cNvSpPr/>
            <p:nvPr/>
          </p:nvSpPr>
          <p:spPr>
            <a:xfrm rot="5400000">
              <a:off x="134640" y="2093400"/>
              <a:ext cx="360" cy="358200"/>
            </a:xfrm>
            <a:custGeom>
              <a:rect b="b" l="l" r="r" t="t"/>
              <a:pathLst>
                <a:path extrusionOk="0" fill="none" h="11504" w="1">
                  <a:moveTo>
                    <a:pt x="0" y="11503"/>
                  </a:moveTo>
                  <a:lnTo>
                    <a:pt x="0" y="1"/>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grpSp>
        <p:nvGrpSpPr>
          <p:cNvPr id="1060" name="Google Shape;1060;p28"/>
          <p:cNvGrpSpPr/>
          <p:nvPr/>
        </p:nvGrpSpPr>
        <p:grpSpPr>
          <a:xfrm>
            <a:off x="5072400" y="4999680"/>
            <a:ext cx="1822680" cy="196560"/>
            <a:chOff x="5072400" y="4999680"/>
            <a:chExt cx="1822680" cy="196560"/>
          </a:xfrm>
        </p:grpSpPr>
        <p:sp>
          <p:nvSpPr>
            <p:cNvPr id="1061" name="Google Shape;1061;p28"/>
            <p:cNvSpPr/>
            <p:nvPr/>
          </p:nvSpPr>
          <p:spPr>
            <a:xfrm flipH="1">
              <a:off x="5072400" y="5046120"/>
              <a:ext cx="1723680" cy="150120"/>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rgbClr val="95FFAE"/>
              </a:solidFill>
              <a:prstDash val="solid"/>
              <a:round/>
              <a:headEnd len="sm" w="sm" type="none"/>
              <a:tailEnd len="sm" w="sm" type="none"/>
            </a:ln>
          </p:spPr>
          <p:txBody>
            <a:bodyPr anchorCtr="0" anchor="ctr" bIns="75225" lIns="91425" spcFirstLastPara="1" rIns="91425" wrap="square" tIns="75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062" name="Google Shape;1062;p28"/>
            <p:cNvSpPr/>
            <p:nvPr/>
          </p:nvSpPr>
          <p:spPr>
            <a:xfrm flipH="1">
              <a:off x="6803640" y="4999680"/>
              <a:ext cx="91440" cy="91440"/>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063" name="Google Shape;1063;p28"/>
            <p:cNvSpPr/>
            <p:nvPr/>
          </p:nvSpPr>
          <p:spPr>
            <a:xfrm flipH="1">
              <a:off x="6826680" y="5024520"/>
              <a:ext cx="42840" cy="42120"/>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sp>
        <p:nvSpPr>
          <p:cNvPr id="1064" name="Google Shape;1064;p28"/>
          <p:cNvSpPr/>
          <p:nvPr/>
        </p:nvSpPr>
        <p:spPr>
          <a:xfrm rot="-5400000">
            <a:off x="348840" y="4196160"/>
            <a:ext cx="586440" cy="1284120"/>
          </a:xfrm>
          <a:prstGeom prst="flowChartOffpageConnector">
            <a:avLst/>
          </a:prstGeom>
          <a:gradFill>
            <a:gsLst>
              <a:gs pos="0">
                <a:srgbClr val="1D2875"/>
              </a:gs>
              <a:gs pos="100000">
                <a:srgbClr val="151B46"/>
              </a:gs>
            </a:gsLst>
            <a:lin ang="108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1065" name="Google Shape;1065;p28"/>
          <p:cNvGrpSpPr/>
          <p:nvPr/>
        </p:nvGrpSpPr>
        <p:grpSpPr>
          <a:xfrm>
            <a:off x="8792640" y="1541160"/>
            <a:ext cx="552600" cy="98640"/>
            <a:chOff x="8792640" y="1541160"/>
            <a:chExt cx="552600" cy="98640"/>
          </a:xfrm>
        </p:grpSpPr>
        <p:sp>
          <p:nvSpPr>
            <p:cNvPr id="1066" name="Google Shape;1066;p28"/>
            <p:cNvSpPr/>
            <p:nvPr/>
          </p:nvSpPr>
          <p:spPr>
            <a:xfrm rot="5400000">
              <a:off x="9246600" y="1541160"/>
              <a:ext cx="98640" cy="98640"/>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rgbClr val="95FFAE"/>
              </a:solidFill>
              <a:prstDash val="solid"/>
              <a:round/>
              <a:headEnd len="sm" w="sm" type="none"/>
              <a:tailEnd len="sm" w="sm" type="none"/>
            </a:ln>
          </p:spPr>
          <p:txBody>
            <a:bodyPr anchorCtr="0" anchor="ctr" bIns="49300" lIns="91425" spcFirstLastPara="1" rIns="91425" wrap="square" tIns="493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067" name="Google Shape;1067;p28"/>
            <p:cNvSpPr/>
            <p:nvPr/>
          </p:nvSpPr>
          <p:spPr>
            <a:xfrm rot="5400000">
              <a:off x="9272880" y="1568160"/>
              <a:ext cx="46080" cy="42840"/>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068" name="Google Shape;1068;p28"/>
            <p:cNvSpPr/>
            <p:nvPr/>
          </p:nvSpPr>
          <p:spPr>
            <a:xfrm rot="5400000">
              <a:off x="8792640" y="1544400"/>
              <a:ext cx="91440" cy="91440"/>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069" name="Google Shape;1069;p28"/>
            <p:cNvSpPr/>
            <p:nvPr/>
          </p:nvSpPr>
          <p:spPr>
            <a:xfrm rot="5400000">
              <a:off x="8816400" y="1568160"/>
              <a:ext cx="42840" cy="42840"/>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070" name="Google Shape;1070;p28"/>
            <p:cNvSpPr/>
            <p:nvPr/>
          </p:nvSpPr>
          <p:spPr>
            <a:xfrm rot="5400000">
              <a:off x="9068400" y="1405440"/>
              <a:ext cx="360" cy="358200"/>
            </a:xfrm>
            <a:custGeom>
              <a:rect b="b" l="l" r="r" t="t"/>
              <a:pathLst>
                <a:path extrusionOk="0" fill="none" h="11504" w="1">
                  <a:moveTo>
                    <a:pt x="0" y="11503"/>
                  </a:moveTo>
                  <a:lnTo>
                    <a:pt x="0" y="1"/>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sp>
        <p:nvSpPr>
          <p:cNvPr id="1071" name="Google Shape;1071;p28"/>
          <p:cNvSpPr/>
          <p:nvPr/>
        </p:nvSpPr>
        <p:spPr>
          <a:xfrm rot="5400000">
            <a:off x="8206560" y="-348840"/>
            <a:ext cx="586440" cy="1284120"/>
          </a:xfrm>
          <a:prstGeom prst="flowChartOffpageConnector">
            <a:avLst/>
          </a:prstGeom>
          <a:gradFill>
            <a:gsLst>
              <a:gs pos="0">
                <a:srgbClr val="1D2875"/>
              </a:gs>
              <a:gs pos="100000">
                <a:srgbClr val="151B46"/>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1072" name="Google Shape;1072;p28"/>
          <p:cNvGrpSpPr/>
          <p:nvPr/>
        </p:nvGrpSpPr>
        <p:grpSpPr>
          <a:xfrm>
            <a:off x="5072040" y="285120"/>
            <a:ext cx="1252800" cy="50760"/>
            <a:chOff x="5072040" y="285120"/>
            <a:chExt cx="1252800" cy="50760"/>
          </a:xfrm>
        </p:grpSpPr>
        <p:sp>
          <p:nvSpPr>
            <p:cNvPr id="1073" name="Google Shape;1073;p28"/>
            <p:cNvSpPr/>
            <p:nvPr/>
          </p:nvSpPr>
          <p:spPr>
            <a:xfrm>
              <a:off x="5072040" y="2851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074" name="Google Shape;1074;p28"/>
            <p:cNvSpPr/>
            <p:nvPr/>
          </p:nvSpPr>
          <p:spPr>
            <a:xfrm>
              <a:off x="5164560" y="2851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075" name="Google Shape;1075;p28"/>
            <p:cNvSpPr/>
            <p:nvPr/>
          </p:nvSpPr>
          <p:spPr>
            <a:xfrm>
              <a:off x="5257080" y="2851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076" name="Google Shape;1076;p28"/>
            <p:cNvSpPr/>
            <p:nvPr/>
          </p:nvSpPr>
          <p:spPr>
            <a:xfrm>
              <a:off x="5349600" y="2851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077" name="Google Shape;1077;p28"/>
            <p:cNvSpPr/>
            <p:nvPr/>
          </p:nvSpPr>
          <p:spPr>
            <a:xfrm>
              <a:off x="5442120" y="2851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078" name="Google Shape;1078;p28"/>
            <p:cNvSpPr/>
            <p:nvPr/>
          </p:nvSpPr>
          <p:spPr>
            <a:xfrm>
              <a:off x="5534280" y="2851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079" name="Google Shape;1079;p28"/>
            <p:cNvSpPr/>
            <p:nvPr/>
          </p:nvSpPr>
          <p:spPr>
            <a:xfrm>
              <a:off x="5626800" y="2851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080" name="Google Shape;1080;p28"/>
            <p:cNvSpPr/>
            <p:nvPr/>
          </p:nvSpPr>
          <p:spPr>
            <a:xfrm>
              <a:off x="5719320" y="2851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081" name="Google Shape;1081;p28"/>
            <p:cNvSpPr/>
            <p:nvPr/>
          </p:nvSpPr>
          <p:spPr>
            <a:xfrm>
              <a:off x="5811840" y="2851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082" name="Google Shape;1082;p28"/>
            <p:cNvSpPr/>
            <p:nvPr/>
          </p:nvSpPr>
          <p:spPr>
            <a:xfrm>
              <a:off x="5904360" y="2851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083" name="Google Shape;1083;p28"/>
            <p:cNvSpPr/>
            <p:nvPr/>
          </p:nvSpPr>
          <p:spPr>
            <a:xfrm>
              <a:off x="5996880" y="2851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084" name="Google Shape;1084;p28"/>
            <p:cNvSpPr/>
            <p:nvPr/>
          </p:nvSpPr>
          <p:spPr>
            <a:xfrm>
              <a:off x="6089040" y="2851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085" name="Google Shape;1085;p28"/>
            <p:cNvSpPr/>
            <p:nvPr/>
          </p:nvSpPr>
          <p:spPr>
            <a:xfrm>
              <a:off x="6181560" y="2851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086" name="Google Shape;1086;p28"/>
            <p:cNvSpPr/>
            <p:nvPr/>
          </p:nvSpPr>
          <p:spPr>
            <a:xfrm>
              <a:off x="6274080" y="2851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1087" name="Google Shape;1087;p28"/>
          <p:cNvGrpSpPr/>
          <p:nvPr/>
        </p:nvGrpSpPr>
        <p:grpSpPr>
          <a:xfrm>
            <a:off x="8557560" y="3859560"/>
            <a:ext cx="586440" cy="1522440"/>
            <a:chOff x="8557560" y="3859560"/>
            <a:chExt cx="586440" cy="1522440"/>
          </a:xfrm>
        </p:grpSpPr>
        <p:sp>
          <p:nvSpPr>
            <p:cNvPr id="1088" name="Google Shape;1088;p28"/>
            <p:cNvSpPr/>
            <p:nvPr/>
          </p:nvSpPr>
          <p:spPr>
            <a:xfrm rot="10800000">
              <a:off x="8557560" y="3859560"/>
              <a:ext cx="586440" cy="1284120"/>
            </a:xfrm>
            <a:prstGeom prst="flowChartOffpageConnector">
              <a:avLst/>
            </a:prstGeom>
            <a:gradFill>
              <a:gsLst>
                <a:gs pos="0">
                  <a:srgbClr val="1D2875"/>
                </a:gs>
                <a:gs pos="100000">
                  <a:srgbClr val="151B46"/>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1089" name="Google Shape;1089;p28"/>
            <p:cNvGrpSpPr/>
            <p:nvPr/>
          </p:nvGrpSpPr>
          <p:grpSpPr>
            <a:xfrm>
              <a:off x="8784000" y="4276440"/>
              <a:ext cx="133560" cy="1105560"/>
              <a:chOff x="8784000" y="4276440"/>
              <a:chExt cx="133560" cy="1105560"/>
            </a:xfrm>
          </p:grpSpPr>
          <p:grpSp>
            <p:nvGrpSpPr>
              <p:cNvPr id="1090" name="Google Shape;1090;p28"/>
              <p:cNvGrpSpPr/>
              <p:nvPr/>
            </p:nvGrpSpPr>
            <p:grpSpPr>
              <a:xfrm>
                <a:off x="8784000" y="4276440"/>
                <a:ext cx="50760" cy="882720"/>
                <a:chOff x="8784000" y="4276440"/>
                <a:chExt cx="50760" cy="882720"/>
              </a:xfrm>
            </p:grpSpPr>
            <p:sp>
              <p:nvSpPr>
                <p:cNvPr id="1091" name="Google Shape;1091;p28"/>
                <p:cNvSpPr/>
                <p:nvPr/>
              </p:nvSpPr>
              <p:spPr>
                <a:xfrm rot="5400000">
                  <a:off x="8784000" y="42764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092" name="Google Shape;1092;p28"/>
                <p:cNvSpPr/>
                <p:nvPr/>
              </p:nvSpPr>
              <p:spPr>
                <a:xfrm rot="5400000">
                  <a:off x="8784000" y="43689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093" name="Google Shape;1093;p28"/>
                <p:cNvSpPr/>
                <p:nvPr/>
              </p:nvSpPr>
              <p:spPr>
                <a:xfrm rot="5400000">
                  <a:off x="8784000" y="44611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094" name="Google Shape;1094;p28"/>
                <p:cNvSpPr/>
                <p:nvPr/>
              </p:nvSpPr>
              <p:spPr>
                <a:xfrm rot="5400000">
                  <a:off x="8784000" y="45536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095" name="Google Shape;1095;p28"/>
                <p:cNvSpPr/>
                <p:nvPr/>
              </p:nvSpPr>
              <p:spPr>
                <a:xfrm rot="5400000">
                  <a:off x="8784000" y="46461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096" name="Google Shape;1096;p28"/>
                <p:cNvSpPr/>
                <p:nvPr/>
              </p:nvSpPr>
              <p:spPr>
                <a:xfrm rot="5400000">
                  <a:off x="8784000" y="47386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097" name="Google Shape;1097;p28"/>
                <p:cNvSpPr/>
                <p:nvPr/>
              </p:nvSpPr>
              <p:spPr>
                <a:xfrm rot="5400000">
                  <a:off x="8784000" y="48312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098" name="Google Shape;1098;p28"/>
                <p:cNvSpPr/>
                <p:nvPr/>
              </p:nvSpPr>
              <p:spPr>
                <a:xfrm rot="5400000">
                  <a:off x="8784000" y="49237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099" name="Google Shape;1099;p28"/>
                <p:cNvSpPr/>
                <p:nvPr/>
              </p:nvSpPr>
              <p:spPr>
                <a:xfrm rot="5400000">
                  <a:off x="8784000" y="50162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100" name="Google Shape;1100;p28"/>
                <p:cNvSpPr/>
                <p:nvPr/>
              </p:nvSpPr>
              <p:spPr>
                <a:xfrm rot="5400000">
                  <a:off x="8784000" y="51084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1101" name="Google Shape;1101;p28"/>
              <p:cNvGrpSpPr/>
              <p:nvPr/>
            </p:nvGrpSpPr>
            <p:grpSpPr>
              <a:xfrm>
                <a:off x="8866800" y="4498920"/>
                <a:ext cx="50760" cy="883080"/>
                <a:chOff x="8866800" y="4498920"/>
                <a:chExt cx="50760" cy="883080"/>
              </a:xfrm>
            </p:grpSpPr>
            <p:sp>
              <p:nvSpPr>
                <p:cNvPr id="1102" name="Google Shape;1102;p28"/>
                <p:cNvSpPr/>
                <p:nvPr/>
              </p:nvSpPr>
              <p:spPr>
                <a:xfrm rot="5400000">
                  <a:off x="8866800" y="44989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103" name="Google Shape;1103;p28"/>
                <p:cNvSpPr/>
                <p:nvPr/>
              </p:nvSpPr>
              <p:spPr>
                <a:xfrm rot="5400000">
                  <a:off x="8866800" y="45914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104" name="Google Shape;1104;p28"/>
                <p:cNvSpPr/>
                <p:nvPr/>
              </p:nvSpPr>
              <p:spPr>
                <a:xfrm rot="5400000">
                  <a:off x="8866800" y="46839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105" name="Google Shape;1105;p28"/>
                <p:cNvSpPr/>
                <p:nvPr/>
              </p:nvSpPr>
              <p:spPr>
                <a:xfrm rot="5400000">
                  <a:off x="8866800" y="47764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106" name="Google Shape;1106;p28"/>
                <p:cNvSpPr/>
                <p:nvPr/>
              </p:nvSpPr>
              <p:spPr>
                <a:xfrm rot="5400000">
                  <a:off x="8866800" y="48690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107" name="Google Shape;1107;p28"/>
                <p:cNvSpPr/>
                <p:nvPr/>
              </p:nvSpPr>
              <p:spPr>
                <a:xfrm rot="5400000">
                  <a:off x="8866800" y="49615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108" name="Google Shape;1108;p28"/>
                <p:cNvSpPr/>
                <p:nvPr/>
              </p:nvSpPr>
              <p:spPr>
                <a:xfrm rot="5400000">
                  <a:off x="8866800" y="50536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109" name="Google Shape;1109;p28"/>
                <p:cNvSpPr/>
                <p:nvPr/>
              </p:nvSpPr>
              <p:spPr>
                <a:xfrm rot="5400000">
                  <a:off x="8866800" y="51462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110" name="Google Shape;1110;p28"/>
                <p:cNvSpPr/>
                <p:nvPr/>
              </p:nvSpPr>
              <p:spPr>
                <a:xfrm rot="5400000">
                  <a:off x="8866800" y="52387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111" name="Google Shape;1111;p28"/>
                <p:cNvSpPr/>
                <p:nvPr/>
              </p:nvSpPr>
              <p:spPr>
                <a:xfrm rot="5400000">
                  <a:off x="8866800" y="53312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grpSp>
      <p:sp>
        <p:nvSpPr>
          <p:cNvPr id="1112" name="Google Shape;1112;p28"/>
          <p:cNvSpPr txBox="1"/>
          <p:nvPr>
            <p:ph idx="5" type="title"/>
          </p:nvPr>
        </p:nvSpPr>
        <p:spPr>
          <a:xfrm>
            <a:off x="713160" y="539280"/>
            <a:ext cx="7717320" cy="5724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11">
  <p:cSld name="BLANK_11">
    <p:bg>
      <p:bgPr>
        <a:gradFill>
          <a:gsLst>
            <a:gs pos="0">
              <a:srgbClr val="1D2875"/>
            </a:gs>
            <a:gs pos="100000">
              <a:srgbClr val="000000"/>
            </a:gs>
          </a:gsLst>
          <a:path path="circle">
            <a:fillToRect b="50%" l="50%" r="50%" t="50%"/>
          </a:path>
          <a:tileRect/>
        </a:gradFill>
      </p:bgPr>
    </p:bg>
    <p:spTree>
      <p:nvGrpSpPr>
        <p:cNvPr id="1113" name="Shape 1113"/>
        <p:cNvGrpSpPr/>
        <p:nvPr/>
      </p:nvGrpSpPr>
      <p:grpSpPr>
        <a:xfrm>
          <a:off x="0" y="0"/>
          <a:ext cx="0" cy="0"/>
          <a:chOff x="0" y="0"/>
          <a:chExt cx="0" cy="0"/>
        </a:xfrm>
      </p:grpSpPr>
      <p:grpSp>
        <p:nvGrpSpPr>
          <p:cNvPr id="1114" name="Google Shape;1114;p29"/>
          <p:cNvGrpSpPr/>
          <p:nvPr/>
        </p:nvGrpSpPr>
        <p:grpSpPr>
          <a:xfrm>
            <a:off x="0" y="0"/>
            <a:ext cx="9143280" cy="5142960"/>
            <a:chOff x="0" y="0"/>
            <a:chExt cx="9143280" cy="5142960"/>
          </a:xfrm>
        </p:grpSpPr>
        <p:sp>
          <p:nvSpPr>
            <p:cNvPr id="1115" name="Google Shape;1115;p29"/>
            <p:cNvSpPr/>
            <p:nvPr/>
          </p:nvSpPr>
          <p:spPr>
            <a:xfrm>
              <a:off x="0" y="513288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16" name="Google Shape;1116;p29"/>
            <p:cNvSpPr/>
            <p:nvPr/>
          </p:nvSpPr>
          <p:spPr>
            <a:xfrm>
              <a:off x="0" y="499428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17" name="Google Shape;1117;p29"/>
            <p:cNvSpPr/>
            <p:nvPr/>
          </p:nvSpPr>
          <p:spPr>
            <a:xfrm>
              <a:off x="0" y="485532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18" name="Google Shape;1118;p29"/>
            <p:cNvSpPr/>
            <p:nvPr/>
          </p:nvSpPr>
          <p:spPr>
            <a:xfrm>
              <a:off x="0" y="471636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19" name="Google Shape;1119;p29"/>
            <p:cNvSpPr/>
            <p:nvPr/>
          </p:nvSpPr>
          <p:spPr>
            <a:xfrm>
              <a:off x="0" y="457848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20" name="Google Shape;1120;p29"/>
            <p:cNvSpPr/>
            <p:nvPr/>
          </p:nvSpPr>
          <p:spPr>
            <a:xfrm>
              <a:off x="0" y="44395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21" name="Google Shape;1121;p29"/>
            <p:cNvSpPr/>
            <p:nvPr/>
          </p:nvSpPr>
          <p:spPr>
            <a:xfrm>
              <a:off x="0" y="43009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22" name="Google Shape;1122;p29"/>
            <p:cNvSpPr/>
            <p:nvPr/>
          </p:nvSpPr>
          <p:spPr>
            <a:xfrm>
              <a:off x="0" y="41619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23" name="Google Shape;1123;p29"/>
            <p:cNvSpPr/>
            <p:nvPr/>
          </p:nvSpPr>
          <p:spPr>
            <a:xfrm>
              <a:off x="0" y="402300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24" name="Google Shape;1124;p29"/>
            <p:cNvSpPr/>
            <p:nvPr/>
          </p:nvSpPr>
          <p:spPr>
            <a:xfrm>
              <a:off x="0" y="388440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25" name="Google Shape;1125;p29"/>
            <p:cNvSpPr/>
            <p:nvPr/>
          </p:nvSpPr>
          <p:spPr>
            <a:xfrm>
              <a:off x="0" y="374544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26" name="Google Shape;1126;p29"/>
            <p:cNvSpPr/>
            <p:nvPr/>
          </p:nvSpPr>
          <p:spPr>
            <a:xfrm>
              <a:off x="0" y="360756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27" name="Google Shape;1127;p29"/>
            <p:cNvSpPr/>
            <p:nvPr/>
          </p:nvSpPr>
          <p:spPr>
            <a:xfrm>
              <a:off x="0" y="346860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28" name="Google Shape;1128;p29"/>
            <p:cNvSpPr/>
            <p:nvPr/>
          </p:nvSpPr>
          <p:spPr>
            <a:xfrm>
              <a:off x="0" y="332964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29" name="Google Shape;1129;p29"/>
            <p:cNvSpPr/>
            <p:nvPr/>
          </p:nvSpPr>
          <p:spPr>
            <a:xfrm>
              <a:off x="0" y="319104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30" name="Google Shape;1130;p29"/>
            <p:cNvSpPr/>
            <p:nvPr/>
          </p:nvSpPr>
          <p:spPr>
            <a:xfrm>
              <a:off x="0" y="305208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31" name="Google Shape;1131;p29"/>
            <p:cNvSpPr/>
            <p:nvPr/>
          </p:nvSpPr>
          <p:spPr>
            <a:xfrm>
              <a:off x="0" y="291312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32" name="Google Shape;1132;p29"/>
            <p:cNvSpPr/>
            <p:nvPr/>
          </p:nvSpPr>
          <p:spPr>
            <a:xfrm>
              <a:off x="0" y="27741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33" name="Google Shape;1133;p29"/>
            <p:cNvSpPr/>
            <p:nvPr/>
          </p:nvSpPr>
          <p:spPr>
            <a:xfrm>
              <a:off x="0" y="263628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34" name="Google Shape;1134;p29"/>
            <p:cNvSpPr/>
            <p:nvPr/>
          </p:nvSpPr>
          <p:spPr>
            <a:xfrm>
              <a:off x="0" y="249768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35" name="Google Shape;1135;p29"/>
            <p:cNvSpPr/>
            <p:nvPr/>
          </p:nvSpPr>
          <p:spPr>
            <a:xfrm>
              <a:off x="0" y="235872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36" name="Google Shape;1136;p29"/>
            <p:cNvSpPr/>
            <p:nvPr/>
          </p:nvSpPr>
          <p:spPr>
            <a:xfrm>
              <a:off x="0" y="221976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37" name="Google Shape;1137;p29"/>
            <p:cNvSpPr/>
            <p:nvPr/>
          </p:nvSpPr>
          <p:spPr>
            <a:xfrm>
              <a:off x="0" y="208080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38" name="Google Shape;1138;p29"/>
            <p:cNvSpPr/>
            <p:nvPr/>
          </p:nvSpPr>
          <p:spPr>
            <a:xfrm>
              <a:off x="0" y="194220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39" name="Google Shape;1139;p29"/>
            <p:cNvSpPr/>
            <p:nvPr/>
          </p:nvSpPr>
          <p:spPr>
            <a:xfrm>
              <a:off x="0" y="18043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40" name="Google Shape;1140;p29"/>
            <p:cNvSpPr/>
            <p:nvPr/>
          </p:nvSpPr>
          <p:spPr>
            <a:xfrm>
              <a:off x="0" y="166536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41" name="Google Shape;1141;p29"/>
            <p:cNvSpPr/>
            <p:nvPr/>
          </p:nvSpPr>
          <p:spPr>
            <a:xfrm>
              <a:off x="0" y="1526400"/>
              <a:ext cx="9143280" cy="9000"/>
            </a:xfrm>
            <a:custGeom>
              <a:rect b="b" l="l" r="r" t="t"/>
              <a:pathLst>
                <a:path extrusionOk="0" h="305" w="257969">
                  <a:moveTo>
                    <a:pt x="0" y="1"/>
                  </a:moveTo>
                  <a:lnTo>
                    <a:pt x="257969" y="1"/>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42" name="Google Shape;1142;p29"/>
            <p:cNvSpPr/>
            <p:nvPr/>
          </p:nvSpPr>
          <p:spPr>
            <a:xfrm>
              <a:off x="0" y="138744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43" name="Google Shape;1143;p29"/>
            <p:cNvSpPr/>
            <p:nvPr/>
          </p:nvSpPr>
          <p:spPr>
            <a:xfrm>
              <a:off x="0" y="124884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44" name="Google Shape;1144;p29"/>
            <p:cNvSpPr/>
            <p:nvPr/>
          </p:nvSpPr>
          <p:spPr>
            <a:xfrm>
              <a:off x="0" y="110988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45" name="Google Shape;1145;p29"/>
            <p:cNvSpPr/>
            <p:nvPr/>
          </p:nvSpPr>
          <p:spPr>
            <a:xfrm>
              <a:off x="0" y="97092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46" name="Google Shape;1146;p29"/>
            <p:cNvSpPr/>
            <p:nvPr/>
          </p:nvSpPr>
          <p:spPr>
            <a:xfrm>
              <a:off x="0" y="83304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47" name="Google Shape;1147;p29"/>
            <p:cNvSpPr/>
            <p:nvPr/>
          </p:nvSpPr>
          <p:spPr>
            <a:xfrm>
              <a:off x="0" y="69444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48" name="Google Shape;1148;p29"/>
            <p:cNvSpPr/>
            <p:nvPr/>
          </p:nvSpPr>
          <p:spPr>
            <a:xfrm>
              <a:off x="0" y="55548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49" name="Google Shape;1149;p29"/>
            <p:cNvSpPr/>
            <p:nvPr/>
          </p:nvSpPr>
          <p:spPr>
            <a:xfrm>
              <a:off x="0" y="41652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50" name="Google Shape;1150;p29"/>
            <p:cNvSpPr/>
            <p:nvPr/>
          </p:nvSpPr>
          <p:spPr>
            <a:xfrm>
              <a:off x="0" y="2775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51" name="Google Shape;1151;p29"/>
            <p:cNvSpPr/>
            <p:nvPr/>
          </p:nvSpPr>
          <p:spPr>
            <a:xfrm>
              <a:off x="0" y="1389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52" name="Google Shape;1152;p29"/>
            <p:cNvSpPr/>
            <p:nvPr/>
          </p:nvSpPr>
          <p:spPr>
            <a:xfrm>
              <a:off x="0" y="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sp>
        <p:nvSpPr>
          <p:cNvPr id="1153" name="Google Shape;1153;p29"/>
          <p:cNvSpPr txBox="1"/>
          <p:nvPr>
            <p:ph type="title"/>
          </p:nvPr>
        </p:nvSpPr>
        <p:spPr>
          <a:xfrm>
            <a:off x="713160" y="539280"/>
            <a:ext cx="7717320" cy="5724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54" name="Google Shape;1154;p29"/>
          <p:cNvSpPr txBox="1"/>
          <p:nvPr>
            <p:ph idx="2" type="title"/>
          </p:nvPr>
        </p:nvSpPr>
        <p:spPr>
          <a:xfrm>
            <a:off x="841320" y="2611080"/>
            <a:ext cx="2040120" cy="27396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55" name="Google Shape;1155;p29"/>
          <p:cNvSpPr txBox="1"/>
          <p:nvPr>
            <p:ph idx="3" type="title"/>
          </p:nvPr>
        </p:nvSpPr>
        <p:spPr>
          <a:xfrm>
            <a:off x="744840" y="1668240"/>
            <a:ext cx="2233080" cy="788400"/>
          </a:xfrm>
          <a:prstGeom prst="rect">
            <a:avLst/>
          </a:prstGeom>
          <a:noFill/>
          <a:ln>
            <a:noFill/>
          </a:ln>
          <a:effectLst>
            <a:outerShdw blurRad="142920" rotWithShape="0">
              <a:srgbClr val="8FFFFF">
                <a:alpha val="40000"/>
              </a:srgbClr>
            </a:outerShdw>
          </a:effectLst>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56" name="Google Shape;1156;p29"/>
          <p:cNvSpPr txBox="1"/>
          <p:nvPr>
            <p:ph idx="4" type="title"/>
          </p:nvPr>
        </p:nvSpPr>
        <p:spPr>
          <a:xfrm>
            <a:off x="3551760" y="2972880"/>
            <a:ext cx="2040120" cy="27396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57" name="Google Shape;1157;p29"/>
          <p:cNvSpPr txBox="1"/>
          <p:nvPr>
            <p:ph idx="5" type="title"/>
          </p:nvPr>
        </p:nvSpPr>
        <p:spPr>
          <a:xfrm>
            <a:off x="3455280" y="2030040"/>
            <a:ext cx="2233080" cy="788400"/>
          </a:xfrm>
          <a:prstGeom prst="rect">
            <a:avLst/>
          </a:prstGeom>
          <a:noFill/>
          <a:ln>
            <a:noFill/>
          </a:ln>
          <a:effectLst>
            <a:outerShdw blurRad="142920" rotWithShape="0">
              <a:srgbClr val="8FFFFF">
                <a:alpha val="40000"/>
              </a:srgbClr>
            </a:outerShdw>
          </a:effectLst>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58" name="Google Shape;1158;p29"/>
          <p:cNvSpPr txBox="1"/>
          <p:nvPr>
            <p:ph idx="6" type="title"/>
          </p:nvPr>
        </p:nvSpPr>
        <p:spPr>
          <a:xfrm>
            <a:off x="6261840" y="2611080"/>
            <a:ext cx="2040120" cy="27396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59" name="Google Shape;1159;p29"/>
          <p:cNvSpPr txBox="1"/>
          <p:nvPr>
            <p:ph idx="7" type="title"/>
          </p:nvPr>
        </p:nvSpPr>
        <p:spPr>
          <a:xfrm>
            <a:off x="6165360" y="1668240"/>
            <a:ext cx="2233080" cy="788400"/>
          </a:xfrm>
          <a:prstGeom prst="rect">
            <a:avLst/>
          </a:prstGeom>
          <a:noFill/>
          <a:ln>
            <a:noFill/>
          </a:ln>
          <a:effectLst>
            <a:outerShdw blurRad="142920" rotWithShape="0">
              <a:srgbClr val="8FFFFF">
                <a:alpha val="40000"/>
              </a:srgbClr>
            </a:outerShdw>
          </a:effectLst>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grpSp>
        <p:nvGrpSpPr>
          <p:cNvPr id="1160" name="Google Shape;1160;p29"/>
          <p:cNvGrpSpPr/>
          <p:nvPr/>
        </p:nvGrpSpPr>
        <p:grpSpPr>
          <a:xfrm>
            <a:off x="0" y="4336200"/>
            <a:ext cx="1284120" cy="586440"/>
            <a:chOff x="0" y="4336200"/>
            <a:chExt cx="1284120" cy="586440"/>
          </a:xfrm>
        </p:grpSpPr>
        <p:sp>
          <p:nvSpPr>
            <p:cNvPr id="1161" name="Google Shape;1161;p29"/>
            <p:cNvSpPr/>
            <p:nvPr/>
          </p:nvSpPr>
          <p:spPr>
            <a:xfrm rot="-5400000">
              <a:off x="348840" y="3987360"/>
              <a:ext cx="586440" cy="1284120"/>
            </a:xfrm>
            <a:prstGeom prst="flowChartOffpageConnector">
              <a:avLst/>
            </a:prstGeom>
            <a:gradFill>
              <a:gsLst>
                <a:gs pos="0">
                  <a:srgbClr val="1D2875"/>
                </a:gs>
                <a:gs pos="100000">
                  <a:srgbClr val="151B46"/>
                </a:gs>
              </a:gsLst>
              <a:lin ang="108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1162" name="Google Shape;1162;p29"/>
            <p:cNvGrpSpPr/>
            <p:nvPr/>
          </p:nvGrpSpPr>
          <p:grpSpPr>
            <a:xfrm>
              <a:off x="360" y="4509000"/>
              <a:ext cx="882720" cy="241560"/>
              <a:chOff x="360" y="4509000"/>
              <a:chExt cx="882720" cy="241560"/>
            </a:xfrm>
          </p:grpSpPr>
          <p:sp>
            <p:nvSpPr>
              <p:cNvPr id="1163" name="Google Shape;1163;p29"/>
              <p:cNvSpPr/>
              <p:nvPr/>
            </p:nvSpPr>
            <p:spPr>
              <a:xfrm rot="10800000">
                <a:off x="731160" y="4509000"/>
                <a:ext cx="151920" cy="241560"/>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164" name="Google Shape;1164;p29"/>
              <p:cNvSpPr/>
              <p:nvPr/>
            </p:nvSpPr>
            <p:spPr>
              <a:xfrm rot="10800000">
                <a:off x="585360" y="4509000"/>
                <a:ext cx="150480" cy="241560"/>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165" name="Google Shape;1165;p29"/>
              <p:cNvSpPr/>
              <p:nvPr/>
            </p:nvSpPr>
            <p:spPr>
              <a:xfrm rot="10800000">
                <a:off x="439200" y="4509000"/>
                <a:ext cx="150480" cy="241560"/>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166" name="Google Shape;1166;p29"/>
              <p:cNvSpPr/>
              <p:nvPr/>
            </p:nvSpPr>
            <p:spPr>
              <a:xfrm rot="10800000">
                <a:off x="293040" y="4509000"/>
                <a:ext cx="150480" cy="24156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167" name="Google Shape;1167;p29"/>
              <p:cNvSpPr/>
              <p:nvPr/>
            </p:nvSpPr>
            <p:spPr>
              <a:xfrm rot="10800000">
                <a:off x="146880" y="4509000"/>
                <a:ext cx="150480" cy="241560"/>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168" name="Google Shape;1168;p29"/>
              <p:cNvSpPr/>
              <p:nvPr/>
            </p:nvSpPr>
            <p:spPr>
              <a:xfrm rot="10800000">
                <a:off x="360" y="4509000"/>
                <a:ext cx="150480" cy="24156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grpSp>
        <p:nvGrpSpPr>
          <p:cNvPr id="1169" name="Google Shape;1169;p29"/>
          <p:cNvGrpSpPr/>
          <p:nvPr/>
        </p:nvGrpSpPr>
        <p:grpSpPr>
          <a:xfrm>
            <a:off x="1397880" y="-114480"/>
            <a:ext cx="1520640" cy="301680"/>
            <a:chOff x="1397880" y="-114480"/>
            <a:chExt cx="1520640" cy="301680"/>
          </a:xfrm>
        </p:grpSpPr>
        <p:sp>
          <p:nvSpPr>
            <p:cNvPr id="1170" name="Google Shape;1170;p29"/>
            <p:cNvSpPr/>
            <p:nvPr/>
          </p:nvSpPr>
          <p:spPr>
            <a:xfrm>
              <a:off x="1491480" y="-68040"/>
              <a:ext cx="1335240" cy="209160"/>
            </a:xfrm>
            <a:custGeom>
              <a:rect b="b" l="l" r="r" t="t"/>
              <a:pathLst>
                <a:path extrusionOk="0" fill="none" h="6719" w="42863">
                  <a:moveTo>
                    <a:pt x="1" y="0"/>
                  </a:moveTo>
                  <a:lnTo>
                    <a:pt x="19064" y="0"/>
                  </a:lnTo>
                  <a:lnTo>
                    <a:pt x="25782" y="6718"/>
                  </a:lnTo>
                  <a:lnTo>
                    <a:pt x="42862" y="6718"/>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71" name="Google Shape;1171;p29"/>
            <p:cNvSpPr/>
            <p:nvPr/>
          </p:nvSpPr>
          <p:spPr>
            <a:xfrm>
              <a:off x="2827080" y="95760"/>
              <a:ext cx="91440" cy="91440"/>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72" name="Google Shape;1172;p29"/>
            <p:cNvSpPr/>
            <p:nvPr/>
          </p:nvSpPr>
          <p:spPr>
            <a:xfrm>
              <a:off x="2850840" y="120600"/>
              <a:ext cx="42840" cy="42120"/>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173" name="Google Shape;1173;p29"/>
            <p:cNvSpPr/>
            <p:nvPr/>
          </p:nvSpPr>
          <p:spPr>
            <a:xfrm>
              <a:off x="1397880" y="-114480"/>
              <a:ext cx="91440" cy="92520"/>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rgbClr val="95FFAE"/>
              </a:solidFill>
              <a:prstDash val="solid"/>
              <a:round/>
              <a:headEnd len="sm" w="sm" type="none"/>
              <a:tailEnd len="sm" w="sm" type="none"/>
            </a:ln>
          </p:spPr>
          <p:txBody>
            <a:bodyPr anchorCtr="0" anchor="ctr" bIns="46425" lIns="91425" spcFirstLastPara="1" rIns="91425" wrap="square" tIns="46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74" name="Google Shape;1174;p29"/>
            <p:cNvSpPr/>
            <p:nvPr/>
          </p:nvSpPr>
          <p:spPr>
            <a:xfrm>
              <a:off x="1422000" y="-89640"/>
              <a:ext cx="42840" cy="42840"/>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1175" name="Google Shape;1175;p29"/>
          <p:cNvGrpSpPr/>
          <p:nvPr/>
        </p:nvGrpSpPr>
        <p:grpSpPr>
          <a:xfrm>
            <a:off x="-141480" y="1750680"/>
            <a:ext cx="552600" cy="98640"/>
            <a:chOff x="-141480" y="1750680"/>
            <a:chExt cx="552600" cy="98640"/>
          </a:xfrm>
        </p:grpSpPr>
        <p:sp>
          <p:nvSpPr>
            <p:cNvPr id="1176" name="Google Shape;1176;p29"/>
            <p:cNvSpPr/>
            <p:nvPr/>
          </p:nvSpPr>
          <p:spPr>
            <a:xfrm rot="5400000">
              <a:off x="312480" y="1750680"/>
              <a:ext cx="98640" cy="98640"/>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rgbClr val="95FFAE"/>
              </a:solidFill>
              <a:prstDash val="solid"/>
              <a:round/>
              <a:headEnd len="sm" w="sm" type="none"/>
              <a:tailEnd len="sm" w="sm" type="none"/>
            </a:ln>
          </p:spPr>
          <p:txBody>
            <a:bodyPr anchorCtr="0" anchor="ctr" bIns="49300" lIns="91425" spcFirstLastPara="1" rIns="91425" wrap="square" tIns="493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77" name="Google Shape;1177;p29"/>
            <p:cNvSpPr/>
            <p:nvPr/>
          </p:nvSpPr>
          <p:spPr>
            <a:xfrm rot="5400000">
              <a:off x="339120" y="1777680"/>
              <a:ext cx="46080" cy="42840"/>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178" name="Google Shape;1178;p29"/>
            <p:cNvSpPr/>
            <p:nvPr/>
          </p:nvSpPr>
          <p:spPr>
            <a:xfrm rot="5400000">
              <a:off x="-141480" y="1753560"/>
              <a:ext cx="91440" cy="91440"/>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79" name="Google Shape;1179;p29"/>
            <p:cNvSpPr/>
            <p:nvPr/>
          </p:nvSpPr>
          <p:spPr>
            <a:xfrm rot="5400000">
              <a:off x="-117720" y="1777680"/>
              <a:ext cx="42840" cy="42840"/>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180" name="Google Shape;1180;p29"/>
            <p:cNvSpPr/>
            <p:nvPr/>
          </p:nvSpPr>
          <p:spPr>
            <a:xfrm rot="5400000">
              <a:off x="134640" y="1614960"/>
              <a:ext cx="360" cy="358200"/>
            </a:xfrm>
            <a:custGeom>
              <a:rect b="b" l="l" r="r" t="t"/>
              <a:pathLst>
                <a:path extrusionOk="0" fill="none" h="11504" w="1">
                  <a:moveTo>
                    <a:pt x="0" y="11503"/>
                  </a:moveTo>
                  <a:lnTo>
                    <a:pt x="0" y="1"/>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sp>
        <p:nvSpPr>
          <p:cNvPr id="1181" name="Google Shape;1181;p29"/>
          <p:cNvSpPr/>
          <p:nvPr/>
        </p:nvSpPr>
        <p:spPr>
          <a:xfrm>
            <a:off x="0" y="0"/>
            <a:ext cx="586440" cy="1284120"/>
          </a:xfrm>
          <a:prstGeom prst="flowChartOffpageConnector">
            <a:avLst/>
          </a:prstGeom>
          <a:gradFill>
            <a:gsLst>
              <a:gs pos="0">
                <a:srgbClr val="1D2875"/>
              </a:gs>
              <a:gs pos="100000">
                <a:srgbClr val="151B46"/>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182" name="Google Shape;1182;p29"/>
          <p:cNvSpPr/>
          <p:nvPr/>
        </p:nvSpPr>
        <p:spPr>
          <a:xfrm>
            <a:off x="-1281600" y="3790800"/>
            <a:ext cx="1994400" cy="67680"/>
          </a:xfrm>
          <a:prstGeom prst="roundRect">
            <a:avLst>
              <a:gd fmla="val 50000" name="adj"/>
            </a:avLst>
          </a:prstGeom>
          <a:gradFill>
            <a:gsLst>
              <a:gs pos="0">
                <a:srgbClr val="151B46"/>
              </a:gs>
              <a:gs pos="100000">
                <a:srgbClr val="8FFFFF"/>
              </a:gs>
            </a:gsLst>
            <a:lin ang="2694000" scaled="0"/>
          </a:gradFill>
          <a:ln>
            <a:noFill/>
          </a:ln>
        </p:spPr>
        <p:txBody>
          <a:bodyPr anchorCtr="0" anchor="ctr" bIns="24100" lIns="91425" spcFirstLastPara="1" rIns="91425" wrap="square" tIns="24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183" name="Google Shape;1183;p29"/>
          <p:cNvSpPr/>
          <p:nvPr/>
        </p:nvSpPr>
        <p:spPr>
          <a:xfrm rot="10800000">
            <a:off x="8557560" y="3859560"/>
            <a:ext cx="586440" cy="1284120"/>
          </a:xfrm>
          <a:prstGeom prst="flowChartOffpageConnector">
            <a:avLst/>
          </a:prstGeom>
          <a:gradFill>
            <a:gsLst>
              <a:gs pos="0">
                <a:srgbClr val="1D2875"/>
              </a:gs>
              <a:gs pos="100000">
                <a:srgbClr val="151B46"/>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184" name="Google Shape;1184;p29"/>
          <p:cNvSpPr/>
          <p:nvPr/>
        </p:nvSpPr>
        <p:spPr>
          <a:xfrm rot="5400000">
            <a:off x="8206560" y="-348840"/>
            <a:ext cx="586440" cy="1284120"/>
          </a:xfrm>
          <a:prstGeom prst="flowChartOffpageConnector">
            <a:avLst/>
          </a:prstGeom>
          <a:gradFill>
            <a:gsLst>
              <a:gs pos="0">
                <a:srgbClr val="1D2875"/>
              </a:gs>
              <a:gs pos="100000">
                <a:srgbClr val="151B46"/>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1185" name="Google Shape;1185;p29"/>
          <p:cNvGrpSpPr/>
          <p:nvPr/>
        </p:nvGrpSpPr>
        <p:grpSpPr>
          <a:xfrm>
            <a:off x="7812720" y="883440"/>
            <a:ext cx="1520640" cy="301680"/>
            <a:chOff x="7812720" y="883440"/>
            <a:chExt cx="1520640" cy="301680"/>
          </a:xfrm>
        </p:grpSpPr>
        <p:sp>
          <p:nvSpPr>
            <p:cNvPr id="1186" name="Google Shape;1186;p29"/>
            <p:cNvSpPr/>
            <p:nvPr/>
          </p:nvSpPr>
          <p:spPr>
            <a:xfrm>
              <a:off x="7906320" y="929880"/>
              <a:ext cx="1335240" cy="209160"/>
            </a:xfrm>
            <a:custGeom>
              <a:rect b="b" l="l" r="r" t="t"/>
              <a:pathLst>
                <a:path extrusionOk="0" fill="none" h="6719" w="42863">
                  <a:moveTo>
                    <a:pt x="1" y="0"/>
                  </a:moveTo>
                  <a:lnTo>
                    <a:pt x="19064" y="0"/>
                  </a:lnTo>
                  <a:lnTo>
                    <a:pt x="25782" y="6718"/>
                  </a:lnTo>
                  <a:lnTo>
                    <a:pt x="42862" y="6718"/>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87" name="Google Shape;1187;p29"/>
            <p:cNvSpPr/>
            <p:nvPr/>
          </p:nvSpPr>
          <p:spPr>
            <a:xfrm>
              <a:off x="9241920" y="1093680"/>
              <a:ext cx="91440" cy="91440"/>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88" name="Google Shape;1188;p29"/>
            <p:cNvSpPr/>
            <p:nvPr/>
          </p:nvSpPr>
          <p:spPr>
            <a:xfrm>
              <a:off x="9265680" y="1118160"/>
              <a:ext cx="42840" cy="42120"/>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189" name="Google Shape;1189;p29"/>
            <p:cNvSpPr/>
            <p:nvPr/>
          </p:nvSpPr>
          <p:spPr>
            <a:xfrm>
              <a:off x="7812720" y="883440"/>
              <a:ext cx="91440" cy="92520"/>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rgbClr val="95FFAE"/>
              </a:solidFill>
              <a:prstDash val="solid"/>
              <a:round/>
              <a:headEnd len="sm" w="sm" type="none"/>
              <a:tailEnd len="sm" w="sm" type="none"/>
            </a:ln>
          </p:spPr>
          <p:txBody>
            <a:bodyPr anchorCtr="0" anchor="ctr" bIns="46425" lIns="91425" spcFirstLastPara="1" rIns="91425" wrap="square" tIns="46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90" name="Google Shape;1190;p29"/>
            <p:cNvSpPr/>
            <p:nvPr/>
          </p:nvSpPr>
          <p:spPr>
            <a:xfrm>
              <a:off x="7836840" y="908280"/>
              <a:ext cx="42840" cy="42840"/>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1191" name="Google Shape;1191;p29"/>
          <p:cNvGrpSpPr/>
          <p:nvPr/>
        </p:nvGrpSpPr>
        <p:grpSpPr>
          <a:xfrm>
            <a:off x="7911360" y="4536000"/>
            <a:ext cx="1520280" cy="301680"/>
            <a:chOff x="7911360" y="4536000"/>
            <a:chExt cx="1520280" cy="301680"/>
          </a:xfrm>
        </p:grpSpPr>
        <p:sp>
          <p:nvSpPr>
            <p:cNvPr id="1192" name="Google Shape;1192;p29"/>
            <p:cNvSpPr/>
            <p:nvPr/>
          </p:nvSpPr>
          <p:spPr>
            <a:xfrm rot="5400000">
              <a:off x="8567640" y="4019400"/>
              <a:ext cx="209160" cy="1335240"/>
            </a:xfrm>
            <a:custGeom>
              <a:rect b="b" l="l" r="r" t="t"/>
              <a:pathLst>
                <a:path extrusionOk="0" fill="none" h="42862" w="6719">
                  <a:moveTo>
                    <a:pt x="0" y="42862"/>
                  </a:moveTo>
                  <a:lnTo>
                    <a:pt x="0" y="23799"/>
                  </a:lnTo>
                  <a:lnTo>
                    <a:pt x="6718" y="17056"/>
                  </a:lnTo>
                  <a:lnTo>
                    <a:pt x="6718" y="1"/>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93" name="Google Shape;1193;p29"/>
            <p:cNvSpPr/>
            <p:nvPr/>
          </p:nvSpPr>
          <p:spPr>
            <a:xfrm rot="5400000">
              <a:off x="9340200" y="4746240"/>
              <a:ext cx="91440" cy="91440"/>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94" name="Google Shape;1194;p29"/>
            <p:cNvSpPr/>
            <p:nvPr/>
          </p:nvSpPr>
          <p:spPr>
            <a:xfrm rot="5400000">
              <a:off x="9365040" y="4770360"/>
              <a:ext cx="42840" cy="42840"/>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195" name="Google Shape;1195;p29"/>
            <p:cNvSpPr/>
            <p:nvPr/>
          </p:nvSpPr>
          <p:spPr>
            <a:xfrm rot="5400000">
              <a:off x="7911360" y="4536000"/>
              <a:ext cx="91440" cy="91440"/>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96" name="Google Shape;1196;p29"/>
            <p:cNvSpPr/>
            <p:nvPr/>
          </p:nvSpPr>
          <p:spPr>
            <a:xfrm rot="5400000">
              <a:off x="7935480" y="4561200"/>
              <a:ext cx="42840" cy="42120"/>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2" type="title">
  <p:cSld name="TITLE">
    <p:bg>
      <p:bgPr>
        <a:gradFill>
          <a:gsLst>
            <a:gs pos="0">
              <a:srgbClr val="1D2875"/>
            </a:gs>
            <a:gs pos="100000">
              <a:srgbClr val="000000"/>
            </a:gs>
          </a:gsLst>
          <a:path path="circle">
            <a:fillToRect b="50%" l="50%" r="50%" t="50%"/>
          </a:path>
          <a:tileRect/>
        </a:gradFill>
      </p:bgPr>
    </p:bg>
    <p:spTree>
      <p:nvGrpSpPr>
        <p:cNvPr id="1197" name="Shape 1197"/>
        <p:cNvGrpSpPr/>
        <p:nvPr/>
      </p:nvGrpSpPr>
      <p:grpSpPr>
        <a:xfrm>
          <a:off x="0" y="0"/>
          <a:ext cx="0" cy="0"/>
          <a:chOff x="0" y="0"/>
          <a:chExt cx="0" cy="0"/>
        </a:xfrm>
      </p:grpSpPr>
      <p:grpSp>
        <p:nvGrpSpPr>
          <p:cNvPr id="1198" name="Google Shape;1198;p30"/>
          <p:cNvGrpSpPr/>
          <p:nvPr/>
        </p:nvGrpSpPr>
        <p:grpSpPr>
          <a:xfrm>
            <a:off x="0" y="0"/>
            <a:ext cx="9143280" cy="5142960"/>
            <a:chOff x="0" y="0"/>
            <a:chExt cx="9143280" cy="5142960"/>
          </a:xfrm>
        </p:grpSpPr>
        <p:sp>
          <p:nvSpPr>
            <p:cNvPr id="1199" name="Google Shape;1199;p30"/>
            <p:cNvSpPr/>
            <p:nvPr/>
          </p:nvSpPr>
          <p:spPr>
            <a:xfrm>
              <a:off x="0" y="513288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200" name="Google Shape;1200;p30"/>
            <p:cNvSpPr/>
            <p:nvPr/>
          </p:nvSpPr>
          <p:spPr>
            <a:xfrm>
              <a:off x="0" y="499428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201" name="Google Shape;1201;p30"/>
            <p:cNvSpPr/>
            <p:nvPr/>
          </p:nvSpPr>
          <p:spPr>
            <a:xfrm>
              <a:off x="0" y="485532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202" name="Google Shape;1202;p30"/>
            <p:cNvSpPr/>
            <p:nvPr/>
          </p:nvSpPr>
          <p:spPr>
            <a:xfrm>
              <a:off x="0" y="471636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203" name="Google Shape;1203;p30"/>
            <p:cNvSpPr/>
            <p:nvPr/>
          </p:nvSpPr>
          <p:spPr>
            <a:xfrm>
              <a:off x="0" y="457848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204" name="Google Shape;1204;p30"/>
            <p:cNvSpPr/>
            <p:nvPr/>
          </p:nvSpPr>
          <p:spPr>
            <a:xfrm>
              <a:off x="0" y="44395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205" name="Google Shape;1205;p30"/>
            <p:cNvSpPr/>
            <p:nvPr/>
          </p:nvSpPr>
          <p:spPr>
            <a:xfrm>
              <a:off x="0" y="43009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206" name="Google Shape;1206;p30"/>
            <p:cNvSpPr/>
            <p:nvPr/>
          </p:nvSpPr>
          <p:spPr>
            <a:xfrm>
              <a:off x="0" y="41619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207" name="Google Shape;1207;p30"/>
            <p:cNvSpPr/>
            <p:nvPr/>
          </p:nvSpPr>
          <p:spPr>
            <a:xfrm>
              <a:off x="0" y="402300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208" name="Google Shape;1208;p30"/>
            <p:cNvSpPr/>
            <p:nvPr/>
          </p:nvSpPr>
          <p:spPr>
            <a:xfrm>
              <a:off x="0" y="388440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209" name="Google Shape;1209;p30"/>
            <p:cNvSpPr/>
            <p:nvPr/>
          </p:nvSpPr>
          <p:spPr>
            <a:xfrm>
              <a:off x="0" y="374544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210" name="Google Shape;1210;p30"/>
            <p:cNvSpPr/>
            <p:nvPr/>
          </p:nvSpPr>
          <p:spPr>
            <a:xfrm>
              <a:off x="0" y="360756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211" name="Google Shape;1211;p30"/>
            <p:cNvSpPr/>
            <p:nvPr/>
          </p:nvSpPr>
          <p:spPr>
            <a:xfrm>
              <a:off x="0" y="346860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212" name="Google Shape;1212;p30"/>
            <p:cNvSpPr/>
            <p:nvPr/>
          </p:nvSpPr>
          <p:spPr>
            <a:xfrm>
              <a:off x="0" y="332964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213" name="Google Shape;1213;p30"/>
            <p:cNvSpPr/>
            <p:nvPr/>
          </p:nvSpPr>
          <p:spPr>
            <a:xfrm>
              <a:off x="0" y="319104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214" name="Google Shape;1214;p30"/>
            <p:cNvSpPr/>
            <p:nvPr/>
          </p:nvSpPr>
          <p:spPr>
            <a:xfrm>
              <a:off x="0" y="305208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215" name="Google Shape;1215;p30"/>
            <p:cNvSpPr/>
            <p:nvPr/>
          </p:nvSpPr>
          <p:spPr>
            <a:xfrm>
              <a:off x="0" y="291312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216" name="Google Shape;1216;p30"/>
            <p:cNvSpPr/>
            <p:nvPr/>
          </p:nvSpPr>
          <p:spPr>
            <a:xfrm>
              <a:off x="0" y="27741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217" name="Google Shape;1217;p30"/>
            <p:cNvSpPr/>
            <p:nvPr/>
          </p:nvSpPr>
          <p:spPr>
            <a:xfrm>
              <a:off x="0" y="263628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218" name="Google Shape;1218;p30"/>
            <p:cNvSpPr/>
            <p:nvPr/>
          </p:nvSpPr>
          <p:spPr>
            <a:xfrm>
              <a:off x="0" y="249768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219" name="Google Shape;1219;p30"/>
            <p:cNvSpPr/>
            <p:nvPr/>
          </p:nvSpPr>
          <p:spPr>
            <a:xfrm>
              <a:off x="0" y="235872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220" name="Google Shape;1220;p30"/>
            <p:cNvSpPr/>
            <p:nvPr/>
          </p:nvSpPr>
          <p:spPr>
            <a:xfrm>
              <a:off x="0" y="221976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221" name="Google Shape;1221;p30"/>
            <p:cNvSpPr/>
            <p:nvPr/>
          </p:nvSpPr>
          <p:spPr>
            <a:xfrm>
              <a:off x="0" y="208080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222" name="Google Shape;1222;p30"/>
            <p:cNvSpPr/>
            <p:nvPr/>
          </p:nvSpPr>
          <p:spPr>
            <a:xfrm>
              <a:off x="0" y="194220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223" name="Google Shape;1223;p30"/>
            <p:cNvSpPr/>
            <p:nvPr/>
          </p:nvSpPr>
          <p:spPr>
            <a:xfrm>
              <a:off x="0" y="18043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224" name="Google Shape;1224;p30"/>
            <p:cNvSpPr/>
            <p:nvPr/>
          </p:nvSpPr>
          <p:spPr>
            <a:xfrm>
              <a:off x="0" y="166536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225" name="Google Shape;1225;p30"/>
            <p:cNvSpPr/>
            <p:nvPr/>
          </p:nvSpPr>
          <p:spPr>
            <a:xfrm>
              <a:off x="0" y="1526400"/>
              <a:ext cx="9143280" cy="9000"/>
            </a:xfrm>
            <a:custGeom>
              <a:rect b="b" l="l" r="r" t="t"/>
              <a:pathLst>
                <a:path extrusionOk="0" h="305" w="257969">
                  <a:moveTo>
                    <a:pt x="0" y="1"/>
                  </a:moveTo>
                  <a:lnTo>
                    <a:pt x="257969" y="1"/>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226" name="Google Shape;1226;p30"/>
            <p:cNvSpPr/>
            <p:nvPr/>
          </p:nvSpPr>
          <p:spPr>
            <a:xfrm>
              <a:off x="0" y="138744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227" name="Google Shape;1227;p30"/>
            <p:cNvSpPr/>
            <p:nvPr/>
          </p:nvSpPr>
          <p:spPr>
            <a:xfrm>
              <a:off x="0" y="124884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228" name="Google Shape;1228;p30"/>
            <p:cNvSpPr/>
            <p:nvPr/>
          </p:nvSpPr>
          <p:spPr>
            <a:xfrm>
              <a:off x="0" y="110988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229" name="Google Shape;1229;p30"/>
            <p:cNvSpPr/>
            <p:nvPr/>
          </p:nvSpPr>
          <p:spPr>
            <a:xfrm>
              <a:off x="0" y="97092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230" name="Google Shape;1230;p30"/>
            <p:cNvSpPr/>
            <p:nvPr/>
          </p:nvSpPr>
          <p:spPr>
            <a:xfrm>
              <a:off x="0" y="83304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231" name="Google Shape;1231;p30"/>
            <p:cNvSpPr/>
            <p:nvPr/>
          </p:nvSpPr>
          <p:spPr>
            <a:xfrm>
              <a:off x="0" y="69444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232" name="Google Shape;1232;p30"/>
            <p:cNvSpPr/>
            <p:nvPr/>
          </p:nvSpPr>
          <p:spPr>
            <a:xfrm>
              <a:off x="0" y="55548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233" name="Google Shape;1233;p30"/>
            <p:cNvSpPr/>
            <p:nvPr/>
          </p:nvSpPr>
          <p:spPr>
            <a:xfrm>
              <a:off x="0" y="41652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234" name="Google Shape;1234;p30"/>
            <p:cNvSpPr/>
            <p:nvPr/>
          </p:nvSpPr>
          <p:spPr>
            <a:xfrm>
              <a:off x="0" y="2775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235" name="Google Shape;1235;p30"/>
            <p:cNvSpPr/>
            <p:nvPr/>
          </p:nvSpPr>
          <p:spPr>
            <a:xfrm>
              <a:off x="0" y="1389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236" name="Google Shape;1236;p30"/>
            <p:cNvSpPr/>
            <p:nvPr/>
          </p:nvSpPr>
          <p:spPr>
            <a:xfrm>
              <a:off x="0" y="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sp>
        <p:nvSpPr>
          <p:cNvPr id="1237" name="Google Shape;1237;p30"/>
          <p:cNvSpPr txBox="1"/>
          <p:nvPr>
            <p:ph type="title"/>
          </p:nvPr>
        </p:nvSpPr>
        <p:spPr>
          <a:xfrm>
            <a:off x="2335680" y="758160"/>
            <a:ext cx="4472280" cy="955080"/>
          </a:xfrm>
          <a:prstGeom prst="rect">
            <a:avLst/>
          </a:prstGeom>
          <a:noFill/>
          <a:ln>
            <a:noFill/>
          </a:ln>
          <a:effectLst>
            <a:outerShdw blurRad="142920" rotWithShape="0">
              <a:srgbClr val="8FFFFF">
                <a:alpha val="40000"/>
              </a:srgbClr>
            </a:outerShdw>
          </a:effectLst>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38" name="Google Shape;1238;p30"/>
          <p:cNvSpPr/>
          <p:nvPr/>
        </p:nvSpPr>
        <p:spPr>
          <a:xfrm>
            <a:off x="2532600" y="3327840"/>
            <a:ext cx="4078800" cy="64116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accent2"/>
                </a:solidFill>
                <a:latin typeface="PT Sans"/>
                <a:ea typeface="PT Sans"/>
                <a:cs typeface="PT Sans"/>
                <a:sym typeface="PT Sans"/>
              </a:rPr>
              <a:t>Credits:</a:t>
            </a:r>
            <a:r>
              <a:rPr b="0" i="0" lang="en-US" sz="1200" u="none" cap="none" strike="noStrike">
                <a:solidFill>
                  <a:schemeClr val="accent2"/>
                </a:solidFill>
                <a:latin typeface="PT Sans"/>
                <a:ea typeface="PT Sans"/>
                <a:cs typeface="PT Sans"/>
                <a:sym typeface="PT Sans"/>
              </a:rPr>
              <a:t> </a:t>
            </a:r>
            <a:r>
              <a:rPr b="0" i="0" lang="en-US" sz="1200" u="none" cap="none" strike="noStrike">
                <a:solidFill>
                  <a:schemeClr val="lt1"/>
                </a:solidFill>
                <a:latin typeface="PT Sans"/>
                <a:ea typeface="PT Sans"/>
                <a:cs typeface="PT Sans"/>
                <a:sym typeface="PT Sans"/>
              </a:rPr>
              <a:t>This presentation template was created by </a:t>
            </a:r>
            <a:r>
              <a:rPr b="1" i="0" lang="en-US" sz="1200" u="sng" cap="none" strike="noStrike">
                <a:solidFill>
                  <a:schemeClr val="accent2"/>
                </a:solidFill>
                <a:latin typeface="PT Sans"/>
                <a:ea typeface="PT Sans"/>
                <a:cs typeface="PT Sans"/>
                <a:sym typeface="PT Sans"/>
                <a:hlinkClick r:id="rId2">
                  <a:extLst>
                    <a:ext uri="{A12FA001-AC4F-418D-AE19-62706E023703}">
                      <ahyp:hlinkClr val="tx"/>
                    </a:ext>
                  </a:extLst>
                </a:hlinkClick>
              </a:rPr>
              <a:t>Slidesgo</a:t>
            </a:r>
            <a:r>
              <a:rPr b="0" i="0" lang="en-US" sz="1200" u="none" cap="none" strike="noStrike">
                <a:solidFill>
                  <a:schemeClr val="lt1"/>
                </a:solidFill>
                <a:latin typeface="PT Sans"/>
                <a:ea typeface="PT Sans"/>
                <a:cs typeface="PT Sans"/>
                <a:sym typeface="PT Sans"/>
              </a:rPr>
              <a:t>, including icons, infographics &amp; images by </a:t>
            </a:r>
            <a:r>
              <a:rPr b="1" i="0" lang="en-US" sz="1200" u="sng" cap="none" strike="noStrike">
                <a:solidFill>
                  <a:schemeClr val="accent2"/>
                </a:solidFill>
                <a:latin typeface="PT Sans"/>
                <a:ea typeface="PT Sans"/>
                <a:cs typeface="PT Sans"/>
                <a:sym typeface="PT Sans"/>
                <a:hlinkClick r:id="rId3">
                  <a:extLst>
                    <a:ext uri="{A12FA001-AC4F-418D-AE19-62706E023703}">
                      <ahyp:hlinkClr val="tx"/>
                    </a:ext>
                  </a:extLst>
                </a:hlinkClick>
              </a:rPr>
              <a:t>Freepik</a:t>
            </a:r>
            <a:endParaRPr b="0" i="0" sz="1200" u="none" cap="none" strike="noStrike">
              <a:solidFill>
                <a:srgbClr val="FFFFFF"/>
              </a:solidFill>
              <a:latin typeface="Noto Sans Symbols"/>
              <a:ea typeface="Noto Sans Symbols"/>
              <a:cs typeface="Noto Sans Symbols"/>
              <a:sym typeface="Noto Sans Symbols"/>
            </a:endParaRPr>
          </a:p>
        </p:txBody>
      </p:sp>
      <p:sp>
        <p:nvSpPr>
          <p:cNvPr id="1239" name="Google Shape;1239;p30"/>
          <p:cNvSpPr/>
          <p:nvPr/>
        </p:nvSpPr>
        <p:spPr>
          <a:xfrm rot="10800000">
            <a:off x="360" y="3859560"/>
            <a:ext cx="586440" cy="1284120"/>
          </a:xfrm>
          <a:prstGeom prst="flowChartOffpageConnector">
            <a:avLst/>
          </a:prstGeom>
          <a:gradFill>
            <a:gsLst>
              <a:gs pos="0">
                <a:srgbClr val="1D2875"/>
              </a:gs>
              <a:gs pos="100000">
                <a:srgbClr val="151B46"/>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1240" name="Google Shape;1240;p30"/>
          <p:cNvGrpSpPr/>
          <p:nvPr/>
        </p:nvGrpSpPr>
        <p:grpSpPr>
          <a:xfrm>
            <a:off x="0" y="607320"/>
            <a:ext cx="1284120" cy="586440"/>
            <a:chOff x="0" y="607320"/>
            <a:chExt cx="1284120" cy="586440"/>
          </a:xfrm>
        </p:grpSpPr>
        <p:sp>
          <p:nvSpPr>
            <p:cNvPr id="1241" name="Google Shape;1241;p30"/>
            <p:cNvSpPr/>
            <p:nvPr/>
          </p:nvSpPr>
          <p:spPr>
            <a:xfrm rot="-5400000">
              <a:off x="348840" y="258480"/>
              <a:ext cx="586440" cy="1284120"/>
            </a:xfrm>
            <a:prstGeom prst="flowChartOffpageConnector">
              <a:avLst/>
            </a:prstGeom>
            <a:gradFill>
              <a:gsLst>
                <a:gs pos="0">
                  <a:srgbClr val="1D2875"/>
                </a:gs>
                <a:gs pos="100000">
                  <a:srgbClr val="151B46"/>
                </a:gs>
              </a:gsLst>
              <a:lin ang="108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1242" name="Google Shape;1242;p30"/>
            <p:cNvGrpSpPr/>
            <p:nvPr/>
          </p:nvGrpSpPr>
          <p:grpSpPr>
            <a:xfrm>
              <a:off x="360" y="779760"/>
              <a:ext cx="882720" cy="241560"/>
              <a:chOff x="360" y="779760"/>
              <a:chExt cx="882720" cy="241560"/>
            </a:xfrm>
          </p:grpSpPr>
          <p:sp>
            <p:nvSpPr>
              <p:cNvPr id="1243" name="Google Shape;1243;p30"/>
              <p:cNvSpPr/>
              <p:nvPr/>
            </p:nvSpPr>
            <p:spPr>
              <a:xfrm rot="10800000">
                <a:off x="731160" y="779760"/>
                <a:ext cx="151920" cy="241560"/>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244" name="Google Shape;1244;p30"/>
              <p:cNvSpPr/>
              <p:nvPr/>
            </p:nvSpPr>
            <p:spPr>
              <a:xfrm rot="10800000">
                <a:off x="585360" y="779760"/>
                <a:ext cx="150480" cy="241560"/>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245" name="Google Shape;1245;p30"/>
              <p:cNvSpPr/>
              <p:nvPr/>
            </p:nvSpPr>
            <p:spPr>
              <a:xfrm rot="10800000">
                <a:off x="439200" y="779760"/>
                <a:ext cx="150480" cy="241560"/>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246" name="Google Shape;1246;p30"/>
              <p:cNvSpPr/>
              <p:nvPr/>
            </p:nvSpPr>
            <p:spPr>
              <a:xfrm rot="10800000">
                <a:off x="293040" y="779760"/>
                <a:ext cx="150480" cy="24156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247" name="Google Shape;1247;p30"/>
              <p:cNvSpPr/>
              <p:nvPr/>
            </p:nvSpPr>
            <p:spPr>
              <a:xfrm rot="10800000">
                <a:off x="146880" y="779760"/>
                <a:ext cx="150480" cy="241560"/>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248" name="Google Shape;1248;p30"/>
              <p:cNvSpPr/>
              <p:nvPr/>
            </p:nvSpPr>
            <p:spPr>
              <a:xfrm rot="10800000">
                <a:off x="360" y="779760"/>
                <a:ext cx="150480" cy="24156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grpSp>
        <p:nvGrpSpPr>
          <p:cNvPr id="1249" name="Google Shape;1249;p30"/>
          <p:cNvGrpSpPr/>
          <p:nvPr/>
        </p:nvGrpSpPr>
        <p:grpSpPr>
          <a:xfrm>
            <a:off x="2619000" y="4981320"/>
            <a:ext cx="1520280" cy="301680"/>
            <a:chOff x="2619000" y="4981320"/>
            <a:chExt cx="1520280" cy="301680"/>
          </a:xfrm>
        </p:grpSpPr>
        <p:sp>
          <p:nvSpPr>
            <p:cNvPr id="1250" name="Google Shape;1250;p30"/>
            <p:cNvSpPr/>
            <p:nvPr/>
          </p:nvSpPr>
          <p:spPr>
            <a:xfrm>
              <a:off x="2712240" y="5027760"/>
              <a:ext cx="1335240" cy="209160"/>
            </a:xfrm>
            <a:custGeom>
              <a:rect b="b" l="l" r="r" t="t"/>
              <a:pathLst>
                <a:path extrusionOk="0" fill="none" h="6719" w="42863">
                  <a:moveTo>
                    <a:pt x="1" y="0"/>
                  </a:moveTo>
                  <a:lnTo>
                    <a:pt x="19064" y="0"/>
                  </a:lnTo>
                  <a:lnTo>
                    <a:pt x="25782" y="6718"/>
                  </a:lnTo>
                  <a:lnTo>
                    <a:pt x="42862" y="6718"/>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251" name="Google Shape;1251;p30"/>
            <p:cNvSpPr/>
            <p:nvPr/>
          </p:nvSpPr>
          <p:spPr>
            <a:xfrm>
              <a:off x="4047840" y="5191560"/>
              <a:ext cx="91440" cy="91440"/>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252" name="Google Shape;1252;p30"/>
            <p:cNvSpPr/>
            <p:nvPr/>
          </p:nvSpPr>
          <p:spPr>
            <a:xfrm>
              <a:off x="4071960" y="5216040"/>
              <a:ext cx="42840" cy="42120"/>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253" name="Google Shape;1253;p30"/>
            <p:cNvSpPr/>
            <p:nvPr/>
          </p:nvSpPr>
          <p:spPr>
            <a:xfrm>
              <a:off x="2619000" y="4981320"/>
              <a:ext cx="91440" cy="92520"/>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rgbClr val="95FFAE"/>
              </a:solidFill>
              <a:prstDash val="solid"/>
              <a:round/>
              <a:headEnd len="sm" w="sm" type="none"/>
              <a:tailEnd len="sm" w="sm" type="none"/>
            </a:ln>
          </p:spPr>
          <p:txBody>
            <a:bodyPr anchorCtr="0" anchor="ctr" bIns="46425" lIns="91425" spcFirstLastPara="1" rIns="91425" wrap="square" tIns="46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254" name="Google Shape;1254;p30"/>
            <p:cNvSpPr/>
            <p:nvPr/>
          </p:nvSpPr>
          <p:spPr>
            <a:xfrm>
              <a:off x="2642760" y="5006160"/>
              <a:ext cx="42840" cy="42840"/>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1255" name="Google Shape;1255;p30"/>
          <p:cNvGrpSpPr/>
          <p:nvPr/>
        </p:nvGrpSpPr>
        <p:grpSpPr>
          <a:xfrm>
            <a:off x="-141480" y="2076840"/>
            <a:ext cx="552600" cy="98640"/>
            <a:chOff x="-141480" y="2076840"/>
            <a:chExt cx="552600" cy="98640"/>
          </a:xfrm>
        </p:grpSpPr>
        <p:sp>
          <p:nvSpPr>
            <p:cNvPr id="1256" name="Google Shape;1256;p30"/>
            <p:cNvSpPr/>
            <p:nvPr/>
          </p:nvSpPr>
          <p:spPr>
            <a:xfrm rot="5400000">
              <a:off x="312480" y="2076840"/>
              <a:ext cx="98640" cy="98640"/>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rgbClr val="95FFAE"/>
              </a:solidFill>
              <a:prstDash val="solid"/>
              <a:round/>
              <a:headEnd len="sm" w="sm" type="none"/>
              <a:tailEnd len="sm" w="sm" type="none"/>
            </a:ln>
          </p:spPr>
          <p:txBody>
            <a:bodyPr anchorCtr="0" anchor="ctr" bIns="49300" lIns="91425" spcFirstLastPara="1" rIns="91425" wrap="square" tIns="493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257" name="Google Shape;1257;p30"/>
            <p:cNvSpPr/>
            <p:nvPr/>
          </p:nvSpPr>
          <p:spPr>
            <a:xfrm rot="5400000">
              <a:off x="339120" y="2103480"/>
              <a:ext cx="46080" cy="42840"/>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258" name="Google Shape;1258;p30"/>
            <p:cNvSpPr/>
            <p:nvPr/>
          </p:nvSpPr>
          <p:spPr>
            <a:xfrm rot="5400000">
              <a:off x="-141480" y="2079720"/>
              <a:ext cx="91440" cy="91440"/>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259" name="Google Shape;1259;p30"/>
            <p:cNvSpPr/>
            <p:nvPr/>
          </p:nvSpPr>
          <p:spPr>
            <a:xfrm rot="5400000">
              <a:off x="-117720" y="2103840"/>
              <a:ext cx="42840" cy="42840"/>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260" name="Google Shape;1260;p30"/>
            <p:cNvSpPr/>
            <p:nvPr/>
          </p:nvSpPr>
          <p:spPr>
            <a:xfrm rot="5400000">
              <a:off x="134640" y="1941120"/>
              <a:ext cx="360" cy="358200"/>
            </a:xfrm>
            <a:custGeom>
              <a:rect b="b" l="l" r="r" t="t"/>
              <a:pathLst>
                <a:path extrusionOk="0" fill="none" h="11504" w="1">
                  <a:moveTo>
                    <a:pt x="0" y="11503"/>
                  </a:moveTo>
                  <a:lnTo>
                    <a:pt x="0" y="1"/>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grpSp>
        <p:nvGrpSpPr>
          <p:cNvPr id="1261" name="Google Shape;1261;p30"/>
          <p:cNvGrpSpPr/>
          <p:nvPr/>
        </p:nvGrpSpPr>
        <p:grpSpPr>
          <a:xfrm>
            <a:off x="-1414440" y="2829960"/>
            <a:ext cx="2297520" cy="347040"/>
            <a:chOff x="-1414440" y="2829960"/>
            <a:chExt cx="2297520" cy="347040"/>
          </a:xfrm>
        </p:grpSpPr>
        <p:sp>
          <p:nvSpPr>
            <p:cNvPr id="1262" name="Google Shape;1262;p30"/>
            <p:cNvSpPr/>
            <p:nvPr/>
          </p:nvSpPr>
          <p:spPr>
            <a:xfrm>
              <a:off x="-1414440" y="3109320"/>
              <a:ext cx="1994400" cy="67680"/>
            </a:xfrm>
            <a:prstGeom prst="roundRect">
              <a:avLst>
                <a:gd fmla="val 50000" name="adj"/>
              </a:avLst>
            </a:prstGeom>
            <a:gradFill>
              <a:gsLst>
                <a:gs pos="0">
                  <a:srgbClr val="151B46"/>
                </a:gs>
                <a:gs pos="100000">
                  <a:srgbClr val="8FFFFF"/>
                </a:gs>
              </a:gsLst>
              <a:lin ang="2694000" scaled="0"/>
            </a:gradFill>
            <a:ln>
              <a:noFill/>
            </a:ln>
          </p:spPr>
          <p:txBody>
            <a:bodyPr anchorCtr="0" anchor="ctr" bIns="24100" lIns="91425" spcFirstLastPara="1" rIns="91425" wrap="square" tIns="24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263" name="Google Shape;1263;p30"/>
            <p:cNvSpPr/>
            <p:nvPr/>
          </p:nvSpPr>
          <p:spPr>
            <a:xfrm>
              <a:off x="-1111320" y="2829960"/>
              <a:ext cx="1994400" cy="67680"/>
            </a:xfrm>
            <a:prstGeom prst="roundRect">
              <a:avLst>
                <a:gd fmla="val 50000" name="adj"/>
              </a:avLst>
            </a:prstGeom>
            <a:gradFill>
              <a:gsLst>
                <a:gs pos="0">
                  <a:srgbClr val="151B46"/>
                </a:gs>
                <a:gs pos="100000">
                  <a:srgbClr val="8FFFFF"/>
                </a:gs>
              </a:gsLst>
              <a:lin ang="2694000" scaled="0"/>
            </a:gradFill>
            <a:ln>
              <a:noFill/>
            </a:ln>
          </p:spPr>
          <p:txBody>
            <a:bodyPr anchorCtr="0" anchor="ctr" bIns="24100" lIns="91425" spcFirstLastPara="1" rIns="91425" wrap="square" tIns="24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1264" name="Google Shape;1264;p30"/>
          <p:cNvGrpSpPr/>
          <p:nvPr/>
        </p:nvGrpSpPr>
        <p:grpSpPr>
          <a:xfrm>
            <a:off x="-529200" y="4313160"/>
            <a:ext cx="1822680" cy="196560"/>
            <a:chOff x="-529200" y="4313160"/>
            <a:chExt cx="1822680" cy="196560"/>
          </a:xfrm>
        </p:grpSpPr>
        <p:sp>
          <p:nvSpPr>
            <p:cNvPr id="1265" name="Google Shape;1265;p30"/>
            <p:cNvSpPr/>
            <p:nvPr/>
          </p:nvSpPr>
          <p:spPr>
            <a:xfrm flipH="1">
              <a:off x="-529200" y="4359600"/>
              <a:ext cx="1723680" cy="150120"/>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rgbClr val="95FFAE"/>
              </a:solidFill>
              <a:prstDash val="solid"/>
              <a:round/>
              <a:headEnd len="sm" w="sm" type="none"/>
              <a:tailEnd len="sm" w="sm" type="none"/>
            </a:ln>
          </p:spPr>
          <p:txBody>
            <a:bodyPr anchorCtr="0" anchor="ctr" bIns="75225" lIns="91425" spcFirstLastPara="1" rIns="91425" wrap="square" tIns="75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266" name="Google Shape;1266;p30"/>
            <p:cNvSpPr/>
            <p:nvPr/>
          </p:nvSpPr>
          <p:spPr>
            <a:xfrm flipH="1">
              <a:off x="1202040" y="4313160"/>
              <a:ext cx="91440" cy="91440"/>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267" name="Google Shape;1267;p30"/>
            <p:cNvSpPr/>
            <p:nvPr/>
          </p:nvSpPr>
          <p:spPr>
            <a:xfrm flipH="1">
              <a:off x="1225080" y="4338000"/>
              <a:ext cx="42840" cy="42120"/>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sp>
        <p:nvSpPr>
          <p:cNvPr id="1268" name="Google Shape;1268;p30"/>
          <p:cNvSpPr/>
          <p:nvPr/>
        </p:nvSpPr>
        <p:spPr>
          <a:xfrm rot="5400000">
            <a:off x="8208720" y="3885480"/>
            <a:ext cx="586440" cy="1284120"/>
          </a:xfrm>
          <a:prstGeom prst="flowChartOffpageConnector">
            <a:avLst/>
          </a:prstGeom>
          <a:gradFill>
            <a:gsLst>
              <a:gs pos="0">
                <a:srgbClr val="1D2875"/>
              </a:gs>
              <a:gs pos="100000">
                <a:srgbClr val="151B46"/>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1269" name="Google Shape;1269;p30"/>
          <p:cNvGrpSpPr/>
          <p:nvPr/>
        </p:nvGrpSpPr>
        <p:grpSpPr>
          <a:xfrm>
            <a:off x="5203080" y="4687200"/>
            <a:ext cx="1105560" cy="133920"/>
            <a:chOff x="5203080" y="4687200"/>
            <a:chExt cx="1105560" cy="133920"/>
          </a:xfrm>
        </p:grpSpPr>
        <p:grpSp>
          <p:nvGrpSpPr>
            <p:cNvPr id="1270" name="Google Shape;1270;p30"/>
            <p:cNvGrpSpPr/>
            <p:nvPr/>
          </p:nvGrpSpPr>
          <p:grpSpPr>
            <a:xfrm>
              <a:off x="5203080" y="4770360"/>
              <a:ext cx="882720" cy="50760"/>
              <a:chOff x="5203080" y="4770360"/>
              <a:chExt cx="882720" cy="50760"/>
            </a:xfrm>
          </p:grpSpPr>
          <p:sp>
            <p:nvSpPr>
              <p:cNvPr id="1271" name="Google Shape;1271;p30"/>
              <p:cNvSpPr/>
              <p:nvPr/>
            </p:nvSpPr>
            <p:spPr>
              <a:xfrm>
                <a:off x="5203080" y="47703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272" name="Google Shape;1272;p30"/>
              <p:cNvSpPr/>
              <p:nvPr/>
            </p:nvSpPr>
            <p:spPr>
              <a:xfrm>
                <a:off x="5295600" y="47703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273" name="Google Shape;1273;p30"/>
              <p:cNvSpPr/>
              <p:nvPr/>
            </p:nvSpPr>
            <p:spPr>
              <a:xfrm>
                <a:off x="5387760" y="47703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274" name="Google Shape;1274;p30"/>
              <p:cNvSpPr/>
              <p:nvPr/>
            </p:nvSpPr>
            <p:spPr>
              <a:xfrm>
                <a:off x="5480280" y="47703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275" name="Google Shape;1275;p30"/>
              <p:cNvSpPr/>
              <p:nvPr/>
            </p:nvSpPr>
            <p:spPr>
              <a:xfrm>
                <a:off x="5572800" y="47703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276" name="Google Shape;1276;p30"/>
              <p:cNvSpPr/>
              <p:nvPr/>
            </p:nvSpPr>
            <p:spPr>
              <a:xfrm>
                <a:off x="5665320" y="47703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277" name="Google Shape;1277;p30"/>
              <p:cNvSpPr/>
              <p:nvPr/>
            </p:nvSpPr>
            <p:spPr>
              <a:xfrm>
                <a:off x="5757840" y="47703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278" name="Google Shape;1278;p30"/>
              <p:cNvSpPr/>
              <p:nvPr/>
            </p:nvSpPr>
            <p:spPr>
              <a:xfrm>
                <a:off x="5850360" y="47703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279" name="Google Shape;1279;p30"/>
              <p:cNvSpPr/>
              <p:nvPr/>
            </p:nvSpPr>
            <p:spPr>
              <a:xfrm>
                <a:off x="5942880" y="47703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280" name="Google Shape;1280;p30"/>
              <p:cNvSpPr/>
              <p:nvPr/>
            </p:nvSpPr>
            <p:spPr>
              <a:xfrm>
                <a:off x="6035040" y="47703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1281" name="Google Shape;1281;p30"/>
            <p:cNvGrpSpPr/>
            <p:nvPr/>
          </p:nvGrpSpPr>
          <p:grpSpPr>
            <a:xfrm>
              <a:off x="5425560" y="4687200"/>
              <a:ext cx="883080" cy="50760"/>
              <a:chOff x="5425560" y="4687200"/>
              <a:chExt cx="883080" cy="50760"/>
            </a:xfrm>
          </p:grpSpPr>
          <p:sp>
            <p:nvSpPr>
              <p:cNvPr id="1282" name="Google Shape;1282;p30"/>
              <p:cNvSpPr/>
              <p:nvPr/>
            </p:nvSpPr>
            <p:spPr>
              <a:xfrm>
                <a:off x="5425560" y="46872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283" name="Google Shape;1283;p30"/>
              <p:cNvSpPr/>
              <p:nvPr/>
            </p:nvSpPr>
            <p:spPr>
              <a:xfrm>
                <a:off x="5518080" y="46872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284" name="Google Shape;1284;p30"/>
              <p:cNvSpPr/>
              <p:nvPr/>
            </p:nvSpPr>
            <p:spPr>
              <a:xfrm>
                <a:off x="5610600" y="46872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285" name="Google Shape;1285;p30"/>
              <p:cNvSpPr/>
              <p:nvPr/>
            </p:nvSpPr>
            <p:spPr>
              <a:xfrm>
                <a:off x="5703120" y="46872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286" name="Google Shape;1286;p30"/>
              <p:cNvSpPr/>
              <p:nvPr/>
            </p:nvSpPr>
            <p:spPr>
              <a:xfrm>
                <a:off x="5795640" y="46872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287" name="Google Shape;1287;p30"/>
              <p:cNvSpPr/>
              <p:nvPr/>
            </p:nvSpPr>
            <p:spPr>
              <a:xfrm>
                <a:off x="5888160" y="46872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288" name="Google Shape;1288;p30"/>
              <p:cNvSpPr/>
              <p:nvPr/>
            </p:nvSpPr>
            <p:spPr>
              <a:xfrm>
                <a:off x="5980320" y="46872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289" name="Google Shape;1289;p30"/>
              <p:cNvSpPr/>
              <p:nvPr/>
            </p:nvSpPr>
            <p:spPr>
              <a:xfrm>
                <a:off x="6072840" y="46872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290" name="Google Shape;1290;p30"/>
              <p:cNvSpPr/>
              <p:nvPr/>
            </p:nvSpPr>
            <p:spPr>
              <a:xfrm>
                <a:off x="6165360" y="46872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291" name="Google Shape;1291;p30"/>
              <p:cNvSpPr/>
              <p:nvPr/>
            </p:nvSpPr>
            <p:spPr>
              <a:xfrm>
                <a:off x="6257880" y="46872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sp>
        <p:nvSpPr>
          <p:cNvPr id="1292" name="Google Shape;1292;p30"/>
          <p:cNvSpPr/>
          <p:nvPr/>
        </p:nvSpPr>
        <p:spPr>
          <a:xfrm rot="10800000">
            <a:off x="8028000" y="2174760"/>
            <a:ext cx="1994400" cy="67680"/>
          </a:xfrm>
          <a:prstGeom prst="roundRect">
            <a:avLst>
              <a:gd fmla="val 50000" name="adj"/>
            </a:avLst>
          </a:prstGeom>
          <a:gradFill>
            <a:gsLst>
              <a:gs pos="0">
                <a:srgbClr val="151B46"/>
              </a:gs>
              <a:gs pos="100000">
                <a:srgbClr val="8FFFFF"/>
              </a:gs>
            </a:gsLst>
            <a:lin ang="13494000" scaled="0"/>
          </a:gradFill>
          <a:ln>
            <a:noFill/>
          </a:ln>
        </p:spPr>
        <p:txBody>
          <a:bodyPr anchorCtr="0" anchor="ctr" bIns="24100" lIns="91425" spcFirstLastPara="1" rIns="91425" wrap="square" tIns="24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1293" name="Google Shape;1293;p30"/>
          <p:cNvGrpSpPr/>
          <p:nvPr/>
        </p:nvGrpSpPr>
        <p:grpSpPr>
          <a:xfrm>
            <a:off x="7935840" y="-377820"/>
            <a:ext cx="296100" cy="1822500"/>
            <a:chOff x="7935840" y="-377820"/>
            <a:chExt cx="296100" cy="1822500"/>
          </a:xfrm>
        </p:grpSpPr>
        <p:sp>
          <p:nvSpPr>
            <p:cNvPr id="1294" name="Google Shape;1294;p30"/>
            <p:cNvSpPr/>
            <p:nvPr/>
          </p:nvSpPr>
          <p:spPr>
            <a:xfrm rot="-5400000">
              <a:off x="7295040" y="408960"/>
              <a:ext cx="1723680" cy="150120"/>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rgbClr val="95FFAE"/>
              </a:solidFill>
              <a:prstDash val="solid"/>
              <a:round/>
              <a:headEnd len="sm" w="sm" type="none"/>
              <a:tailEnd len="sm" w="sm" type="none"/>
            </a:ln>
          </p:spPr>
          <p:txBody>
            <a:bodyPr anchorCtr="0" anchor="ctr" bIns="75225" lIns="91425" spcFirstLastPara="1" rIns="91425" wrap="square" tIns="75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295" name="Google Shape;1295;p30"/>
            <p:cNvSpPr/>
            <p:nvPr/>
          </p:nvSpPr>
          <p:spPr>
            <a:xfrm rot="-5400000">
              <a:off x="7935840" y="757080"/>
              <a:ext cx="91440" cy="91440"/>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296" name="Google Shape;1296;p30"/>
            <p:cNvSpPr/>
            <p:nvPr/>
          </p:nvSpPr>
          <p:spPr>
            <a:xfrm rot="-5400000">
              <a:off x="7960320" y="781200"/>
              <a:ext cx="42840" cy="42120"/>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297" name="Google Shape;1297;p30"/>
            <p:cNvSpPr/>
            <p:nvPr/>
          </p:nvSpPr>
          <p:spPr>
            <a:xfrm rot="-5400000">
              <a:off x="8035560" y="1353240"/>
              <a:ext cx="91440" cy="91440"/>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298" name="Google Shape;1298;p30"/>
            <p:cNvSpPr/>
            <p:nvPr/>
          </p:nvSpPr>
          <p:spPr>
            <a:xfrm rot="-5400000">
              <a:off x="8060040" y="1377720"/>
              <a:ext cx="42840" cy="42120"/>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299" name="Google Shape;1299;p30"/>
            <p:cNvSpPr/>
            <p:nvPr/>
          </p:nvSpPr>
          <p:spPr>
            <a:xfrm rot="-5400000">
              <a:off x="7502400" y="101880"/>
              <a:ext cx="1134360" cy="174960"/>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rgbClr val="95FFAE"/>
              </a:solidFill>
              <a:prstDash val="solid"/>
              <a:round/>
              <a:headEnd len="sm" w="sm" type="none"/>
              <a:tailEnd len="sm" w="sm" type="none"/>
            </a:ln>
          </p:spPr>
          <p:txBody>
            <a:bodyPr anchorCtr="0" anchor="ctr" bIns="87475" lIns="91425" spcFirstLastPara="1" rIns="91425" wrap="square" tIns="874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grpSp>
        <p:nvGrpSpPr>
          <p:cNvPr id="1300" name="Google Shape;1300;p30"/>
          <p:cNvGrpSpPr/>
          <p:nvPr/>
        </p:nvGrpSpPr>
        <p:grpSpPr>
          <a:xfrm>
            <a:off x="8267400" y="2926440"/>
            <a:ext cx="1105560" cy="133560"/>
            <a:chOff x="8267400" y="2926440"/>
            <a:chExt cx="1105560" cy="133560"/>
          </a:xfrm>
        </p:grpSpPr>
        <p:grpSp>
          <p:nvGrpSpPr>
            <p:cNvPr id="1301" name="Google Shape;1301;p30"/>
            <p:cNvGrpSpPr/>
            <p:nvPr/>
          </p:nvGrpSpPr>
          <p:grpSpPr>
            <a:xfrm>
              <a:off x="8267400" y="3009240"/>
              <a:ext cx="883080" cy="50760"/>
              <a:chOff x="8267400" y="3009240"/>
              <a:chExt cx="883080" cy="50760"/>
            </a:xfrm>
          </p:grpSpPr>
          <p:sp>
            <p:nvSpPr>
              <p:cNvPr id="1302" name="Google Shape;1302;p30"/>
              <p:cNvSpPr/>
              <p:nvPr/>
            </p:nvSpPr>
            <p:spPr>
              <a:xfrm>
                <a:off x="8267400" y="30092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303" name="Google Shape;1303;p30"/>
              <p:cNvSpPr/>
              <p:nvPr/>
            </p:nvSpPr>
            <p:spPr>
              <a:xfrm>
                <a:off x="8359920" y="30092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304" name="Google Shape;1304;p30"/>
              <p:cNvSpPr/>
              <p:nvPr/>
            </p:nvSpPr>
            <p:spPr>
              <a:xfrm>
                <a:off x="8452440" y="30092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305" name="Google Shape;1305;p30"/>
              <p:cNvSpPr/>
              <p:nvPr/>
            </p:nvSpPr>
            <p:spPr>
              <a:xfrm>
                <a:off x="8544960" y="30092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306" name="Google Shape;1306;p30"/>
              <p:cNvSpPr/>
              <p:nvPr/>
            </p:nvSpPr>
            <p:spPr>
              <a:xfrm>
                <a:off x="8637120" y="30092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307" name="Google Shape;1307;p30"/>
              <p:cNvSpPr/>
              <p:nvPr/>
            </p:nvSpPr>
            <p:spPr>
              <a:xfrm>
                <a:off x="8729640" y="30092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308" name="Google Shape;1308;p30"/>
              <p:cNvSpPr/>
              <p:nvPr/>
            </p:nvSpPr>
            <p:spPr>
              <a:xfrm>
                <a:off x="8822160" y="30092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309" name="Google Shape;1309;p30"/>
              <p:cNvSpPr/>
              <p:nvPr/>
            </p:nvSpPr>
            <p:spPr>
              <a:xfrm>
                <a:off x="8914680" y="30092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310" name="Google Shape;1310;p30"/>
              <p:cNvSpPr/>
              <p:nvPr/>
            </p:nvSpPr>
            <p:spPr>
              <a:xfrm>
                <a:off x="9007200" y="30092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311" name="Google Shape;1311;p30"/>
              <p:cNvSpPr/>
              <p:nvPr/>
            </p:nvSpPr>
            <p:spPr>
              <a:xfrm>
                <a:off x="9099720" y="30092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1312" name="Google Shape;1312;p30"/>
            <p:cNvGrpSpPr/>
            <p:nvPr/>
          </p:nvGrpSpPr>
          <p:grpSpPr>
            <a:xfrm>
              <a:off x="8490240" y="2926440"/>
              <a:ext cx="882720" cy="50760"/>
              <a:chOff x="8490240" y="2926440"/>
              <a:chExt cx="882720" cy="50760"/>
            </a:xfrm>
          </p:grpSpPr>
          <p:sp>
            <p:nvSpPr>
              <p:cNvPr id="1313" name="Google Shape;1313;p30"/>
              <p:cNvSpPr/>
              <p:nvPr/>
            </p:nvSpPr>
            <p:spPr>
              <a:xfrm>
                <a:off x="8490240" y="29264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314" name="Google Shape;1314;p30"/>
              <p:cNvSpPr/>
              <p:nvPr/>
            </p:nvSpPr>
            <p:spPr>
              <a:xfrm>
                <a:off x="8582400" y="29264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315" name="Google Shape;1315;p30"/>
              <p:cNvSpPr/>
              <p:nvPr/>
            </p:nvSpPr>
            <p:spPr>
              <a:xfrm>
                <a:off x="8674920" y="29264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316" name="Google Shape;1316;p30"/>
              <p:cNvSpPr/>
              <p:nvPr/>
            </p:nvSpPr>
            <p:spPr>
              <a:xfrm>
                <a:off x="8767440" y="29264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317" name="Google Shape;1317;p30"/>
              <p:cNvSpPr/>
              <p:nvPr/>
            </p:nvSpPr>
            <p:spPr>
              <a:xfrm>
                <a:off x="8859960" y="29264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318" name="Google Shape;1318;p30"/>
              <p:cNvSpPr/>
              <p:nvPr/>
            </p:nvSpPr>
            <p:spPr>
              <a:xfrm>
                <a:off x="8952480" y="29264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319" name="Google Shape;1319;p30"/>
              <p:cNvSpPr/>
              <p:nvPr/>
            </p:nvSpPr>
            <p:spPr>
              <a:xfrm>
                <a:off x="9045000" y="29264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320" name="Google Shape;1320;p30"/>
              <p:cNvSpPr/>
              <p:nvPr/>
            </p:nvSpPr>
            <p:spPr>
              <a:xfrm>
                <a:off x="9137520" y="29264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321" name="Google Shape;1321;p30"/>
              <p:cNvSpPr/>
              <p:nvPr/>
            </p:nvSpPr>
            <p:spPr>
              <a:xfrm>
                <a:off x="9229680" y="29264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322" name="Google Shape;1322;p30"/>
              <p:cNvSpPr/>
              <p:nvPr/>
            </p:nvSpPr>
            <p:spPr>
              <a:xfrm>
                <a:off x="9322200" y="29264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grpSp>
        <p:nvGrpSpPr>
          <p:cNvPr id="1323" name="Google Shape;1323;p30"/>
          <p:cNvGrpSpPr/>
          <p:nvPr/>
        </p:nvGrpSpPr>
        <p:grpSpPr>
          <a:xfrm>
            <a:off x="2360160" y="376200"/>
            <a:ext cx="1252440" cy="50760"/>
            <a:chOff x="2360160" y="376200"/>
            <a:chExt cx="1252440" cy="50760"/>
          </a:xfrm>
        </p:grpSpPr>
        <p:sp>
          <p:nvSpPr>
            <p:cNvPr id="1324" name="Google Shape;1324;p30"/>
            <p:cNvSpPr/>
            <p:nvPr/>
          </p:nvSpPr>
          <p:spPr>
            <a:xfrm>
              <a:off x="2360160" y="3762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325" name="Google Shape;1325;p30"/>
            <p:cNvSpPr/>
            <p:nvPr/>
          </p:nvSpPr>
          <p:spPr>
            <a:xfrm>
              <a:off x="2452320" y="3762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326" name="Google Shape;1326;p30"/>
            <p:cNvSpPr/>
            <p:nvPr/>
          </p:nvSpPr>
          <p:spPr>
            <a:xfrm>
              <a:off x="2544840" y="3762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327" name="Google Shape;1327;p30"/>
            <p:cNvSpPr/>
            <p:nvPr/>
          </p:nvSpPr>
          <p:spPr>
            <a:xfrm>
              <a:off x="2637360" y="3762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328" name="Google Shape;1328;p30"/>
            <p:cNvSpPr/>
            <p:nvPr/>
          </p:nvSpPr>
          <p:spPr>
            <a:xfrm>
              <a:off x="2729880" y="3762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329" name="Google Shape;1329;p30"/>
            <p:cNvSpPr/>
            <p:nvPr/>
          </p:nvSpPr>
          <p:spPr>
            <a:xfrm>
              <a:off x="2822400" y="3762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330" name="Google Shape;1330;p30"/>
            <p:cNvSpPr/>
            <p:nvPr/>
          </p:nvSpPr>
          <p:spPr>
            <a:xfrm>
              <a:off x="2914920" y="3762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331" name="Google Shape;1331;p30"/>
            <p:cNvSpPr/>
            <p:nvPr/>
          </p:nvSpPr>
          <p:spPr>
            <a:xfrm>
              <a:off x="3007440" y="3762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332" name="Google Shape;1332;p30"/>
            <p:cNvSpPr/>
            <p:nvPr/>
          </p:nvSpPr>
          <p:spPr>
            <a:xfrm>
              <a:off x="3099600" y="3762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333" name="Google Shape;1333;p30"/>
            <p:cNvSpPr/>
            <p:nvPr/>
          </p:nvSpPr>
          <p:spPr>
            <a:xfrm>
              <a:off x="3192120" y="3762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334" name="Google Shape;1334;p30"/>
            <p:cNvSpPr/>
            <p:nvPr/>
          </p:nvSpPr>
          <p:spPr>
            <a:xfrm>
              <a:off x="3284640" y="3762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335" name="Google Shape;1335;p30"/>
            <p:cNvSpPr/>
            <p:nvPr/>
          </p:nvSpPr>
          <p:spPr>
            <a:xfrm>
              <a:off x="3377160" y="3762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336" name="Google Shape;1336;p30"/>
            <p:cNvSpPr/>
            <p:nvPr/>
          </p:nvSpPr>
          <p:spPr>
            <a:xfrm>
              <a:off x="3469320" y="3762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337" name="Google Shape;1337;p30"/>
            <p:cNvSpPr/>
            <p:nvPr/>
          </p:nvSpPr>
          <p:spPr>
            <a:xfrm>
              <a:off x="3561840" y="3762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sp>
        <p:nvSpPr>
          <p:cNvPr id="1338" name="Google Shape;1338;p30"/>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2">
  <p:cSld name="BLANK_2">
    <p:bg>
      <p:bgPr>
        <a:gradFill>
          <a:gsLst>
            <a:gs pos="0">
              <a:srgbClr val="1D2875"/>
            </a:gs>
            <a:gs pos="100000">
              <a:srgbClr val="000000"/>
            </a:gs>
          </a:gsLst>
          <a:path path="circle">
            <a:fillToRect b="50%" l="50%" r="50%" t="50%"/>
          </a:path>
          <a:tileRect/>
        </a:gradFill>
      </p:bgPr>
    </p:bg>
    <p:spTree>
      <p:nvGrpSpPr>
        <p:cNvPr id="1339" name="Shape 1339"/>
        <p:cNvGrpSpPr/>
        <p:nvPr/>
      </p:nvGrpSpPr>
      <p:grpSpPr>
        <a:xfrm>
          <a:off x="0" y="0"/>
          <a:ext cx="0" cy="0"/>
          <a:chOff x="0" y="0"/>
          <a:chExt cx="0" cy="0"/>
        </a:xfrm>
      </p:grpSpPr>
      <p:grpSp>
        <p:nvGrpSpPr>
          <p:cNvPr id="1340" name="Google Shape;1340;p31"/>
          <p:cNvGrpSpPr/>
          <p:nvPr/>
        </p:nvGrpSpPr>
        <p:grpSpPr>
          <a:xfrm>
            <a:off x="0" y="0"/>
            <a:ext cx="9143280" cy="5142960"/>
            <a:chOff x="0" y="0"/>
            <a:chExt cx="9143280" cy="5142960"/>
          </a:xfrm>
        </p:grpSpPr>
        <p:sp>
          <p:nvSpPr>
            <p:cNvPr id="1341" name="Google Shape;1341;p31"/>
            <p:cNvSpPr/>
            <p:nvPr/>
          </p:nvSpPr>
          <p:spPr>
            <a:xfrm>
              <a:off x="0" y="513288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342" name="Google Shape;1342;p31"/>
            <p:cNvSpPr/>
            <p:nvPr/>
          </p:nvSpPr>
          <p:spPr>
            <a:xfrm>
              <a:off x="0" y="499428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343" name="Google Shape;1343;p31"/>
            <p:cNvSpPr/>
            <p:nvPr/>
          </p:nvSpPr>
          <p:spPr>
            <a:xfrm>
              <a:off x="0" y="485532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344" name="Google Shape;1344;p31"/>
            <p:cNvSpPr/>
            <p:nvPr/>
          </p:nvSpPr>
          <p:spPr>
            <a:xfrm>
              <a:off x="0" y="471636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345" name="Google Shape;1345;p31"/>
            <p:cNvSpPr/>
            <p:nvPr/>
          </p:nvSpPr>
          <p:spPr>
            <a:xfrm>
              <a:off x="0" y="457848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346" name="Google Shape;1346;p31"/>
            <p:cNvSpPr/>
            <p:nvPr/>
          </p:nvSpPr>
          <p:spPr>
            <a:xfrm>
              <a:off x="0" y="44395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347" name="Google Shape;1347;p31"/>
            <p:cNvSpPr/>
            <p:nvPr/>
          </p:nvSpPr>
          <p:spPr>
            <a:xfrm>
              <a:off x="0" y="43009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348" name="Google Shape;1348;p31"/>
            <p:cNvSpPr/>
            <p:nvPr/>
          </p:nvSpPr>
          <p:spPr>
            <a:xfrm>
              <a:off x="0" y="41619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349" name="Google Shape;1349;p31"/>
            <p:cNvSpPr/>
            <p:nvPr/>
          </p:nvSpPr>
          <p:spPr>
            <a:xfrm>
              <a:off x="0" y="402300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350" name="Google Shape;1350;p31"/>
            <p:cNvSpPr/>
            <p:nvPr/>
          </p:nvSpPr>
          <p:spPr>
            <a:xfrm>
              <a:off x="0" y="388440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351" name="Google Shape;1351;p31"/>
            <p:cNvSpPr/>
            <p:nvPr/>
          </p:nvSpPr>
          <p:spPr>
            <a:xfrm>
              <a:off x="0" y="374544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352" name="Google Shape;1352;p31"/>
            <p:cNvSpPr/>
            <p:nvPr/>
          </p:nvSpPr>
          <p:spPr>
            <a:xfrm>
              <a:off x="0" y="360756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353" name="Google Shape;1353;p31"/>
            <p:cNvSpPr/>
            <p:nvPr/>
          </p:nvSpPr>
          <p:spPr>
            <a:xfrm>
              <a:off x="0" y="346860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354" name="Google Shape;1354;p31"/>
            <p:cNvSpPr/>
            <p:nvPr/>
          </p:nvSpPr>
          <p:spPr>
            <a:xfrm>
              <a:off x="0" y="332964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355" name="Google Shape;1355;p31"/>
            <p:cNvSpPr/>
            <p:nvPr/>
          </p:nvSpPr>
          <p:spPr>
            <a:xfrm>
              <a:off x="0" y="319104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356" name="Google Shape;1356;p31"/>
            <p:cNvSpPr/>
            <p:nvPr/>
          </p:nvSpPr>
          <p:spPr>
            <a:xfrm>
              <a:off x="0" y="305208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357" name="Google Shape;1357;p31"/>
            <p:cNvSpPr/>
            <p:nvPr/>
          </p:nvSpPr>
          <p:spPr>
            <a:xfrm>
              <a:off x="0" y="291312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358" name="Google Shape;1358;p31"/>
            <p:cNvSpPr/>
            <p:nvPr/>
          </p:nvSpPr>
          <p:spPr>
            <a:xfrm>
              <a:off x="0" y="27741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359" name="Google Shape;1359;p31"/>
            <p:cNvSpPr/>
            <p:nvPr/>
          </p:nvSpPr>
          <p:spPr>
            <a:xfrm>
              <a:off x="0" y="263628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360" name="Google Shape;1360;p31"/>
            <p:cNvSpPr/>
            <p:nvPr/>
          </p:nvSpPr>
          <p:spPr>
            <a:xfrm>
              <a:off x="0" y="249768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361" name="Google Shape;1361;p31"/>
            <p:cNvSpPr/>
            <p:nvPr/>
          </p:nvSpPr>
          <p:spPr>
            <a:xfrm>
              <a:off x="0" y="235872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362" name="Google Shape;1362;p31"/>
            <p:cNvSpPr/>
            <p:nvPr/>
          </p:nvSpPr>
          <p:spPr>
            <a:xfrm>
              <a:off x="0" y="221976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363" name="Google Shape;1363;p31"/>
            <p:cNvSpPr/>
            <p:nvPr/>
          </p:nvSpPr>
          <p:spPr>
            <a:xfrm>
              <a:off x="0" y="208080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364" name="Google Shape;1364;p31"/>
            <p:cNvSpPr/>
            <p:nvPr/>
          </p:nvSpPr>
          <p:spPr>
            <a:xfrm>
              <a:off x="0" y="194220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365" name="Google Shape;1365;p31"/>
            <p:cNvSpPr/>
            <p:nvPr/>
          </p:nvSpPr>
          <p:spPr>
            <a:xfrm>
              <a:off x="0" y="18043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366" name="Google Shape;1366;p31"/>
            <p:cNvSpPr/>
            <p:nvPr/>
          </p:nvSpPr>
          <p:spPr>
            <a:xfrm>
              <a:off x="0" y="166536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367" name="Google Shape;1367;p31"/>
            <p:cNvSpPr/>
            <p:nvPr/>
          </p:nvSpPr>
          <p:spPr>
            <a:xfrm>
              <a:off x="0" y="1526400"/>
              <a:ext cx="9143280" cy="9000"/>
            </a:xfrm>
            <a:custGeom>
              <a:rect b="b" l="l" r="r" t="t"/>
              <a:pathLst>
                <a:path extrusionOk="0" h="305" w="257969">
                  <a:moveTo>
                    <a:pt x="0" y="1"/>
                  </a:moveTo>
                  <a:lnTo>
                    <a:pt x="257969" y="1"/>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368" name="Google Shape;1368;p31"/>
            <p:cNvSpPr/>
            <p:nvPr/>
          </p:nvSpPr>
          <p:spPr>
            <a:xfrm>
              <a:off x="0" y="138744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369" name="Google Shape;1369;p31"/>
            <p:cNvSpPr/>
            <p:nvPr/>
          </p:nvSpPr>
          <p:spPr>
            <a:xfrm>
              <a:off x="0" y="124884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370" name="Google Shape;1370;p31"/>
            <p:cNvSpPr/>
            <p:nvPr/>
          </p:nvSpPr>
          <p:spPr>
            <a:xfrm>
              <a:off x="0" y="110988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371" name="Google Shape;1371;p31"/>
            <p:cNvSpPr/>
            <p:nvPr/>
          </p:nvSpPr>
          <p:spPr>
            <a:xfrm>
              <a:off x="0" y="97092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372" name="Google Shape;1372;p31"/>
            <p:cNvSpPr/>
            <p:nvPr/>
          </p:nvSpPr>
          <p:spPr>
            <a:xfrm>
              <a:off x="0" y="83304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373" name="Google Shape;1373;p31"/>
            <p:cNvSpPr/>
            <p:nvPr/>
          </p:nvSpPr>
          <p:spPr>
            <a:xfrm>
              <a:off x="0" y="69444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374" name="Google Shape;1374;p31"/>
            <p:cNvSpPr/>
            <p:nvPr/>
          </p:nvSpPr>
          <p:spPr>
            <a:xfrm>
              <a:off x="0" y="55548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375" name="Google Shape;1375;p31"/>
            <p:cNvSpPr/>
            <p:nvPr/>
          </p:nvSpPr>
          <p:spPr>
            <a:xfrm>
              <a:off x="0" y="41652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376" name="Google Shape;1376;p31"/>
            <p:cNvSpPr/>
            <p:nvPr/>
          </p:nvSpPr>
          <p:spPr>
            <a:xfrm>
              <a:off x="0" y="2775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377" name="Google Shape;1377;p31"/>
            <p:cNvSpPr/>
            <p:nvPr/>
          </p:nvSpPr>
          <p:spPr>
            <a:xfrm>
              <a:off x="0" y="1389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378" name="Google Shape;1378;p31"/>
            <p:cNvSpPr/>
            <p:nvPr/>
          </p:nvSpPr>
          <p:spPr>
            <a:xfrm>
              <a:off x="0" y="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sp>
        <p:nvSpPr>
          <p:cNvPr id="1379" name="Google Shape;1379;p31"/>
          <p:cNvSpPr txBox="1"/>
          <p:nvPr>
            <p:ph type="title"/>
          </p:nvPr>
        </p:nvSpPr>
        <p:spPr>
          <a:xfrm>
            <a:off x="2335680" y="758160"/>
            <a:ext cx="4472280" cy="955080"/>
          </a:xfrm>
          <a:prstGeom prst="rect">
            <a:avLst/>
          </a:prstGeom>
          <a:noFill/>
          <a:ln>
            <a:noFill/>
          </a:ln>
          <a:effectLst>
            <a:outerShdw blurRad="142920" rotWithShape="0">
              <a:srgbClr val="8FFFFF">
                <a:alpha val="40000"/>
              </a:srgbClr>
            </a:outerShdw>
          </a:effectLst>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80" name="Google Shape;1380;p31"/>
          <p:cNvSpPr/>
          <p:nvPr/>
        </p:nvSpPr>
        <p:spPr>
          <a:xfrm>
            <a:off x="2532600" y="3327840"/>
            <a:ext cx="4078800" cy="64116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accent2"/>
                </a:solidFill>
                <a:latin typeface="PT Sans"/>
                <a:ea typeface="PT Sans"/>
                <a:cs typeface="PT Sans"/>
                <a:sym typeface="PT Sans"/>
              </a:rPr>
              <a:t>Credits:</a:t>
            </a:r>
            <a:r>
              <a:rPr b="0" i="0" lang="en-US" sz="1200" u="none" cap="none" strike="noStrike">
                <a:solidFill>
                  <a:schemeClr val="accent2"/>
                </a:solidFill>
                <a:latin typeface="PT Sans"/>
                <a:ea typeface="PT Sans"/>
                <a:cs typeface="PT Sans"/>
                <a:sym typeface="PT Sans"/>
              </a:rPr>
              <a:t> </a:t>
            </a:r>
            <a:r>
              <a:rPr b="0" i="0" lang="en-US" sz="1200" u="none" cap="none" strike="noStrike">
                <a:solidFill>
                  <a:schemeClr val="lt1"/>
                </a:solidFill>
                <a:latin typeface="PT Sans"/>
                <a:ea typeface="PT Sans"/>
                <a:cs typeface="PT Sans"/>
                <a:sym typeface="PT Sans"/>
              </a:rPr>
              <a:t>This presentation template was created by </a:t>
            </a:r>
            <a:r>
              <a:rPr b="1" i="0" lang="en-US" sz="1200" u="sng" cap="none" strike="noStrike">
                <a:solidFill>
                  <a:schemeClr val="accent2"/>
                </a:solidFill>
                <a:latin typeface="PT Sans"/>
                <a:ea typeface="PT Sans"/>
                <a:cs typeface="PT Sans"/>
                <a:sym typeface="PT Sans"/>
                <a:hlinkClick r:id="rId2">
                  <a:extLst>
                    <a:ext uri="{A12FA001-AC4F-418D-AE19-62706E023703}">
                      <ahyp:hlinkClr val="tx"/>
                    </a:ext>
                  </a:extLst>
                </a:hlinkClick>
              </a:rPr>
              <a:t>Slidesgo</a:t>
            </a:r>
            <a:r>
              <a:rPr b="0" i="0" lang="en-US" sz="1200" u="none" cap="none" strike="noStrike">
                <a:solidFill>
                  <a:schemeClr val="lt1"/>
                </a:solidFill>
                <a:latin typeface="PT Sans"/>
                <a:ea typeface="PT Sans"/>
                <a:cs typeface="PT Sans"/>
                <a:sym typeface="PT Sans"/>
              </a:rPr>
              <a:t>, including icons, infographics &amp; images by </a:t>
            </a:r>
            <a:r>
              <a:rPr b="1" i="0" lang="en-US" sz="1200" u="sng" cap="none" strike="noStrike">
                <a:solidFill>
                  <a:schemeClr val="accent2"/>
                </a:solidFill>
                <a:latin typeface="PT Sans"/>
                <a:ea typeface="PT Sans"/>
                <a:cs typeface="PT Sans"/>
                <a:sym typeface="PT Sans"/>
                <a:hlinkClick r:id="rId3">
                  <a:extLst>
                    <a:ext uri="{A12FA001-AC4F-418D-AE19-62706E023703}">
                      <ahyp:hlinkClr val="tx"/>
                    </a:ext>
                  </a:extLst>
                </a:hlinkClick>
              </a:rPr>
              <a:t>Freepik</a:t>
            </a:r>
            <a:endParaRPr b="0" i="0" sz="1200" u="none" cap="none" strike="noStrike">
              <a:solidFill>
                <a:srgbClr val="FFFFFF"/>
              </a:solidFill>
              <a:latin typeface="Noto Sans Symbols"/>
              <a:ea typeface="Noto Sans Symbols"/>
              <a:cs typeface="Noto Sans Symbols"/>
              <a:sym typeface="Noto Sans Symbols"/>
            </a:endParaRPr>
          </a:p>
        </p:txBody>
      </p:sp>
      <p:sp>
        <p:nvSpPr>
          <p:cNvPr id="1381" name="Google Shape;1381;p31"/>
          <p:cNvSpPr/>
          <p:nvPr/>
        </p:nvSpPr>
        <p:spPr>
          <a:xfrm rot="10800000">
            <a:off x="360" y="3859560"/>
            <a:ext cx="586440" cy="1284120"/>
          </a:xfrm>
          <a:prstGeom prst="flowChartOffpageConnector">
            <a:avLst/>
          </a:prstGeom>
          <a:gradFill>
            <a:gsLst>
              <a:gs pos="0">
                <a:srgbClr val="1D2875"/>
              </a:gs>
              <a:gs pos="100000">
                <a:srgbClr val="151B46"/>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1382" name="Google Shape;1382;p31"/>
          <p:cNvGrpSpPr/>
          <p:nvPr/>
        </p:nvGrpSpPr>
        <p:grpSpPr>
          <a:xfrm>
            <a:off x="0" y="607320"/>
            <a:ext cx="1284120" cy="586440"/>
            <a:chOff x="0" y="607320"/>
            <a:chExt cx="1284120" cy="586440"/>
          </a:xfrm>
        </p:grpSpPr>
        <p:sp>
          <p:nvSpPr>
            <p:cNvPr id="1383" name="Google Shape;1383;p31"/>
            <p:cNvSpPr/>
            <p:nvPr/>
          </p:nvSpPr>
          <p:spPr>
            <a:xfrm rot="-5400000">
              <a:off x="348840" y="258480"/>
              <a:ext cx="586440" cy="1284120"/>
            </a:xfrm>
            <a:prstGeom prst="flowChartOffpageConnector">
              <a:avLst/>
            </a:prstGeom>
            <a:gradFill>
              <a:gsLst>
                <a:gs pos="0">
                  <a:srgbClr val="1D2875"/>
                </a:gs>
                <a:gs pos="100000">
                  <a:srgbClr val="151B46"/>
                </a:gs>
              </a:gsLst>
              <a:lin ang="108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1384" name="Google Shape;1384;p31"/>
            <p:cNvGrpSpPr/>
            <p:nvPr/>
          </p:nvGrpSpPr>
          <p:grpSpPr>
            <a:xfrm>
              <a:off x="360" y="779760"/>
              <a:ext cx="882720" cy="241560"/>
              <a:chOff x="360" y="779760"/>
              <a:chExt cx="882720" cy="241560"/>
            </a:xfrm>
          </p:grpSpPr>
          <p:sp>
            <p:nvSpPr>
              <p:cNvPr id="1385" name="Google Shape;1385;p31"/>
              <p:cNvSpPr/>
              <p:nvPr/>
            </p:nvSpPr>
            <p:spPr>
              <a:xfrm rot="10800000">
                <a:off x="731160" y="779760"/>
                <a:ext cx="151920" cy="241560"/>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386" name="Google Shape;1386;p31"/>
              <p:cNvSpPr/>
              <p:nvPr/>
            </p:nvSpPr>
            <p:spPr>
              <a:xfrm rot="10800000">
                <a:off x="585360" y="779760"/>
                <a:ext cx="150480" cy="241560"/>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387" name="Google Shape;1387;p31"/>
              <p:cNvSpPr/>
              <p:nvPr/>
            </p:nvSpPr>
            <p:spPr>
              <a:xfrm rot="10800000">
                <a:off x="439200" y="779760"/>
                <a:ext cx="150480" cy="241560"/>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388" name="Google Shape;1388;p31"/>
              <p:cNvSpPr/>
              <p:nvPr/>
            </p:nvSpPr>
            <p:spPr>
              <a:xfrm rot="10800000">
                <a:off x="293040" y="779760"/>
                <a:ext cx="150480" cy="24156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389" name="Google Shape;1389;p31"/>
              <p:cNvSpPr/>
              <p:nvPr/>
            </p:nvSpPr>
            <p:spPr>
              <a:xfrm rot="10800000">
                <a:off x="146880" y="779760"/>
                <a:ext cx="150480" cy="241560"/>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390" name="Google Shape;1390;p31"/>
              <p:cNvSpPr/>
              <p:nvPr/>
            </p:nvSpPr>
            <p:spPr>
              <a:xfrm rot="10800000">
                <a:off x="360" y="779760"/>
                <a:ext cx="150480" cy="24156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grpSp>
        <p:nvGrpSpPr>
          <p:cNvPr id="1391" name="Google Shape;1391;p31"/>
          <p:cNvGrpSpPr/>
          <p:nvPr/>
        </p:nvGrpSpPr>
        <p:grpSpPr>
          <a:xfrm>
            <a:off x="2619000" y="4981320"/>
            <a:ext cx="1520280" cy="301680"/>
            <a:chOff x="2619000" y="4981320"/>
            <a:chExt cx="1520280" cy="301680"/>
          </a:xfrm>
        </p:grpSpPr>
        <p:sp>
          <p:nvSpPr>
            <p:cNvPr id="1392" name="Google Shape;1392;p31"/>
            <p:cNvSpPr/>
            <p:nvPr/>
          </p:nvSpPr>
          <p:spPr>
            <a:xfrm>
              <a:off x="2712240" y="5027760"/>
              <a:ext cx="1335240" cy="209160"/>
            </a:xfrm>
            <a:custGeom>
              <a:rect b="b" l="l" r="r" t="t"/>
              <a:pathLst>
                <a:path extrusionOk="0" fill="none" h="6719" w="42863">
                  <a:moveTo>
                    <a:pt x="1" y="0"/>
                  </a:moveTo>
                  <a:lnTo>
                    <a:pt x="19064" y="0"/>
                  </a:lnTo>
                  <a:lnTo>
                    <a:pt x="25782" y="6718"/>
                  </a:lnTo>
                  <a:lnTo>
                    <a:pt x="42862" y="6718"/>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393" name="Google Shape;1393;p31"/>
            <p:cNvSpPr/>
            <p:nvPr/>
          </p:nvSpPr>
          <p:spPr>
            <a:xfrm>
              <a:off x="4047840" y="5191560"/>
              <a:ext cx="91440" cy="91440"/>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394" name="Google Shape;1394;p31"/>
            <p:cNvSpPr/>
            <p:nvPr/>
          </p:nvSpPr>
          <p:spPr>
            <a:xfrm>
              <a:off x="4071960" y="5216040"/>
              <a:ext cx="42840" cy="42120"/>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395" name="Google Shape;1395;p31"/>
            <p:cNvSpPr/>
            <p:nvPr/>
          </p:nvSpPr>
          <p:spPr>
            <a:xfrm>
              <a:off x="2619000" y="4981320"/>
              <a:ext cx="91440" cy="92520"/>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rgbClr val="95FFAE"/>
              </a:solidFill>
              <a:prstDash val="solid"/>
              <a:round/>
              <a:headEnd len="sm" w="sm" type="none"/>
              <a:tailEnd len="sm" w="sm" type="none"/>
            </a:ln>
          </p:spPr>
          <p:txBody>
            <a:bodyPr anchorCtr="0" anchor="ctr" bIns="46425" lIns="91425" spcFirstLastPara="1" rIns="91425" wrap="square" tIns="46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396" name="Google Shape;1396;p31"/>
            <p:cNvSpPr/>
            <p:nvPr/>
          </p:nvSpPr>
          <p:spPr>
            <a:xfrm>
              <a:off x="2642760" y="5006160"/>
              <a:ext cx="42840" cy="42840"/>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1397" name="Google Shape;1397;p31"/>
          <p:cNvGrpSpPr/>
          <p:nvPr/>
        </p:nvGrpSpPr>
        <p:grpSpPr>
          <a:xfrm>
            <a:off x="-141480" y="2076840"/>
            <a:ext cx="552600" cy="98640"/>
            <a:chOff x="-141480" y="2076840"/>
            <a:chExt cx="552600" cy="98640"/>
          </a:xfrm>
        </p:grpSpPr>
        <p:sp>
          <p:nvSpPr>
            <p:cNvPr id="1398" name="Google Shape;1398;p31"/>
            <p:cNvSpPr/>
            <p:nvPr/>
          </p:nvSpPr>
          <p:spPr>
            <a:xfrm rot="5400000">
              <a:off x="312480" y="2076840"/>
              <a:ext cx="98640" cy="98640"/>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rgbClr val="95FFAE"/>
              </a:solidFill>
              <a:prstDash val="solid"/>
              <a:round/>
              <a:headEnd len="sm" w="sm" type="none"/>
              <a:tailEnd len="sm" w="sm" type="none"/>
            </a:ln>
          </p:spPr>
          <p:txBody>
            <a:bodyPr anchorCtr="0" anchor="ctr" bIns="49300" lIns="91425" spcFirstLastPara="1" rIns="91425" wrap="square" tIns="493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399" name="Google Shape;1399;p31"/>
            <p:cNvSpPr/>
            <p:nvPr/>
          </p:nvSpPr>
          <p:spPr>
            <a:xfrm rot="5400000">
              <a:off x="339120" y="2103480"/>
              <a:ext cx="46080" cy="42840"/>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00" name="Google Shape;1400;p31"/>
            <p:cNvSpPr/>
            <p:nvPr/>
          </p:nvSpPr>
          <p:spPr>
            <a:xfrm rot="5400000">
              <a:off x="-141480" y="2079720"/>
              <a:ext cx="91440" cy="91440"/>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401" name="Google Shape;1401;p31"/>
            <p:cNvSpPr/>
            <p:nvPr/>
          </p:nvSpPr>
          <p:spPr>
            <a:xfrm rot="5400000">
              <a:off x="-117720" y="2103840"/>
              <a:ext cx="42840" cy="42840"/>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02" name="Google Shape;1402;p31"/>
            <p:cNvSpPr/>
            <p:nvPr/>
          </p:nvSpPr>
          <p:spPr>
            <a:xfrm rot="5400000">
              <a:off x="134640" y="1941120"/>
              <a:ext cx="360" cy="358200"/>
            </a:xfrm>
            <a:custGeom>
              <a:rect b="b" l="l" r="r" t="t"/>
              <a:pathLst>
                <a:path extrusionOk="0" fill="none" h="11504" w="1">
                  <a:moveTo>
                    <a:pt x="0" y="11503"/>
                  </a:moveTo>
                  <a:lnTo>
                    <a:pt x="0" y="1"/>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grpSp>
        <p:nvGrpSpPr>
          <p:cNvPr id="1403" name="Google Shape;1403;p31"/>
          <p:cNvGrpSpPr/>
          <p:nvPr/>
        </p:nvGrpSpPr>
        <p:grpSpPr>
          <a:xfrm>
            <a:off x="-1414440" y="2829960"/>
            <a:ext cx="2297520" cy="347040"/>
            <a:chOff x="-1414440" y="2829960"/>
            <a:chExt cx="2297520" cy="347040"/>
          </a:xfrm>
        </p:grpSpPr>
        <p:sp>
          <p:nvSpPr>
            <p:cNvPr id="1404" name="Google Shape;1404;p31"/>
            <p:cNvSpPr/>
            <p:nvPr/>
          </p:nvSpPr>
          <p:spPr>
            <a:xfrm>
              <a:off x="-1414440" y="3109320"/>
              <a:ext cx="1994400" cy="67680"/>
            </a:xfrm>
            <a:prstGeom prst="roundRect">
              <a:avLst>
                <a:gd fmla="val 50000" name="adj"/>
              </a:avLst>
            </a:prstGeom>
            <a:gradFill>
              <a:gsLst>
                <a:gs pos="0">
                  <a:srgbClr val="151B46"/>
                </a:gs>
                <a:gs pos="100000">
                  <a:srgbClr val="8FFFFF"/>
                </a:gs>
              </a:gsLst>
              <a:lin ang="2694000" scaled="0"/>
            </a:gradFill>
            <a:ln>
              <a:noFill/>
            </a:ln>
          </p:spPr>
          <p:txBody>
            <a:bodyPr anchorCtr="0" anchor="ctr" bIns="24100" lIns="91425" spcFirstLastPara="1" rIns="91425" wrap="square" tIns="24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05" name="Google Shape;1405;p31"/>
            <p:cNvSpPr/>
            <p:nvPr/>
          </p:nvSpPr>
          <p:spPr>
            <a:xfrm>
              <a:off x="-1111320" y="2829960"/>
              <a:ext cx="1994400" cy="67680"/>
            </a:xfrm>
            <a:prstGeom prst="roundRect">
              <a:avLst>
                <a:gd fmla="val 50000" name="adj"/>
              </a:avLst>
            </a:prstGeom>
            <a:gradFill>
              <a:gsLst>
                <a:gs pos="0">
                  <a:srgbClr val="151B46"/>
                </a:gs>
                <a:gs pos="100000">
                  <a:srgbClr val="8FFFFF"/>
                </a:gs>
              </a:gsLst>
              <a:lin ang="2694000" scaled="0"/>
            </a:gradFill>
            <a:ln>
              <a:noFill/>
            </a:ln>
          </p:spPr>
          <p:txBody>
            <a:bodyPr anchorCtr="0" anchor="ctr" bIns="24100" lIns="91425" spcFirstLastPara="1" rIns="91425" wrap="square" tIns="24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1406" name="Google Shape;1406;p31"/>
          <p:cNvGrpSpPr/>
          <p:nvPr/>
        </p:nvGrpSpPr>
        <p:grpSpPr>
          <a:xfrm>
            <a:off x="-529200" y="4313160"/>
            <a:ext cx="1822680" cy="196560"/>
            <a:chOff x="-529200" y="4313160"/>
            <a:chExt cx="1822680" cy="196560"/>
          </a:xfrm>
        </p:grpSpPr>
        <p:sp>
          <p:nvSpPr>
            <p:cNvPr id="1407" name="Google Shape;1407;p31"/>
            <p:cNvSpPr/>
            <p:nvPr/>
          </p:nvSpPr>
          <p:spPr>
            <a:xfrm flipH="1">
              <a:off x="-529200" y="4359600"/>
              <a:ext cx="1723680" cy="150120"/>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rgbClr val="95FFAE"/>
              </a:solidFill>
              <a:prstDash val="solid"/>
              <a:round/>
              <a:headEnd len="sm" w="sm" type="none"/>
              <a:tailEnd len="sm" w="sm" type="none"/>
            </a:ln>
          </p:spPr>
          <p:txBody>
            <a:bodyPr anchorCtr="0" anchor="ctr" bIns="75225" lIns="91425" spcFirstLastPara="1" rIns="91425" wrap="square" tIns="75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408" name="Google Shape;1408;p31"/>
            <p:cNvSpPr/>
            <p:nvPr/>
          </p:nvSpPr>
          <p:spPr>
            <a:xfrm flipH="1">
              <a:off x="1202040" y="4313160"/>
              <a:ext cx="91440" cy="91440"/>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409" name="Google Shape;1409;p31"/>
            <p:cNvSpPr/>
            <p:nvPr/>
          </p:nvSpPr>
          <p:spPr>
            <a:xfrm flipH="1">
              <a:off x="1225080" y="4338000"/>
              <a:ext cx="42840" cy="42120"/>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sp>
        <p:nvSpPr>
          <p:cNvPr id="1410" name="Google Shape;1410;p31"/>
          <p:cNvSpPr/>
          <p:nvPr/>
        </p:nvSpPr>
        <p:spPr>
          <a:xfrm rot="5400000">
            <a:off x="8208720" y="3885480"/>
            <a:ext cx="586440" cy="1284120"/>
          </a:xfrm>
          <a:prstGeom prst="flowChartOffpageConnector">
            <a:avLst/>
          </a:prstGeom>
          <a:gradFill>
            <a:gsLst>
              <a:gs pos="0">
                <a:srgbClr val="1D2875"/>
              </a:gs>
              <a:gs pos="100000">
                <a:srgbClr val="151B46"/>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1411" name="Google Shape;1411;p31"/>
          <p:cNvGrpSpPr/>
          <p:nvPr/>
        </p:nvGrpSpPr>
        <p:grpSpPr>
          <a:xfrm>
            <a:off x="5203080" y="4687200"/>
            <a:ext cx="1105560" cy="133920"/>
            <a:chOff x="5203080" y="4687200"/>
            <a:chExt cx="1105560" cy="133920"/>
          </a:xfrm>
        </p:grpSpPr>
        <p:grpSp>
          <p:nvGrpSpPr>
            <p:cNvPr id="1412" name="Google Shape;1412;p31"/>
            <p:cNvGrpSpPr/>
            <p:nvPr/>
          </p:nvGrpSpPr>
          <p:grpSpPr>
            <a:xfrm>
              <a:off x="5203080" y="4770360"/>
              <a:ext cx="882720" cy="50760"/>
              <a:chOff x="5203080" y="4770360"/>
              <a:chExt cx="882720" cy="50760"/>
            </a:xfrm>
          </p:grpSpPr>
          <p:sp>
            <p:nvSpPr>
              <p:cNvPr id="1413" name="Google Shape;1413;p31"/>
              <p:cNvSpPr/>
              <p:nvPr/>
            </p:nvSpPr>
            <p:spPr>
              <a:xfrm>
                <a:off x="5203080" y="47703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14" name="Google Shape;1414;p31"/>
              <p:cNvSpPr/>
              <p:nvPr/>
            </p:nvSpPr>
            <p:spPr>
              <a:xfrm>
                <a:off x="5295600" y="47703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15" name="Google Shape;1415;p31"/>
              <p:cNvSpPr/>
              <p:nvPr/>
            </p:nvSpPr>
            <p:spPr>
              <a:xfrm>
                <a:off x="5387760" y="47703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16" name="Google Shape;1416;p31"/>
              <p:cNvSpPr/>
              <p:nvPr/>
            </p:nvSpPr>
            <p:spPr>
              <a:xfrm>
                <a:off x="5480280" y="47703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17" name="Google Shape;1417;p31"/>
              <p:cNvSpPr/>
              <p:nvPr/>
            </p:nvSpPr>
            <p:spPr>
              <a:xfrm>
                <a:off x="5572800" y="47703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18" name="Google Shape;1418;p31"/>
              <p:cNvSpPr/>
              <p:nvPr/>
            </p:nvSpPr>
            <p:spPr>
              <a:xfrm>
                <a:off x="5665320" y="47703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19" name="Google Shape;1419;p31"/>
              <p:cNvSpPr/>
              <p:nvPr/>
            </p:nvSpPr>
            <p:spPr>
              <a:xfrm>
                <a:off x="5757840" y="47703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20" name="Google Shape;1420;p31"/>
              <p:cNvSpPr/>
              <p:nvPr/>
            </p:nvSpPr>
            <p:spPr>
              <a:xfrm>
                <a:off x="5850360" y="47703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21" name="Google Shape;1421;p31"/>
              <p:cNvSpPr/>
              <p:nvPr/>
            </p:nvSpPr>
            <p:spPr>
              <a:xfrm>
                <a:off x="5942880" y="47703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22" name="Google Shape;1422;p31"/>
              <p:cNvSpPr/>
              <p:nvPr/>
            </p:nvSpPr>
            <p:spPr>
              <a:xfrm>
                <a:off x="6035040" y="47703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1423" name="Google Shape;1423;p31"/>
            <p:cNvGrpSpPr/>
            <p:nvPr/>
          </p:nvGrpSpPr>
          <p:grpSpPr>
            <a:xfrm>
              <a:off x="5425560" y="4687200"/>
              <a:ext cx="883080" cy="50760"/>
              <a:chOff x="5425560" y="4687200"/>
              <a:chExt cx="883080" cy="50760"/>
            </a:xfrm>
          </p:grpSpPr>
          <p:sp>
            <p:nvSpPr>
              <p:cNvPr id="1424" name="Google Shape;1424;p31"/>
              <p:cNvSpPr/>
              <p:nvPr/>
            </p:nvSpPr>
            <p:spPr>
              <a:xfrm>
                <a:off x="5425560" y="46872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25" name="Google Shape;1425;p31"/>
              <p:cNvSpPr/>
              <p:nvPr/>
            </p:nvSpPr>
            <p:spPr>
              <a:xfrm>
                <a:off x="5518080" y="46872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26" name="Google Shape;1426;p31"/>
              <p:cNvSpPr/>
              <p:nvPr/>
            </p:nvSpPr>
            <p:spPr>
              <a:xfrm>
                <a:off x="5610600" y="46872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27" name="Google Shape;1427;p31"/>
              <p:cNvSpPr/>
              <p:nvPr/>
            </p:nvSpPr>
            <p:spPr>
              <a:xfrm>
                <a:off x="5703120" y="46872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28" name="Google Shape;1428;p31"/>
              <p:cNvSpPr/>
              <p:nvPr/>
            </p:nvSpPr>
            <p:spPr>
              <a:xfrm>
                <a:off x="5795640" y="46872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29" name="Google Shape;1429;p31"/>
              <p:cNvSpPr/>
              <p:nvPr/>
            </p:nvSpPr>
            <p:spPr>
              <a:xfrm>
                <a:off x="5888160" y="46872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30" name="Google Shape;1430;p31"/>
              <p:cNvSpPr/>
              <p:nvPr/>
            </p:nvSpPr>
            <p:spPr>
              <a:xfrm>
                <a:off x="5980320" y="46872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31" name="Google Shape;1431;p31"/>
              <p:cNvSpPr/>
              <p:nvPr/>
            </p:nvSpPr>
            <p:spPr>
              <a:xfrm>
                <a:off x="6072840" y="46872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32" name="Google Shape;1432;p31"/>
              <p:cNvSpPr/>
              <p:nvPr/>
            </p:nvSpPr>
            <p:spPr>
              <a:xfrm>
                <a:off x="6165360" y="46872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33" name="Google Shape;1433;p31"/>
              <p:cNvSpPr/>
              <p:nvPr/>
            </p:nvSpPr>
            <p:spPr>
              <a:xfrm>
                <a:off x="6257880" y="46872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sp>
        <p:nvSpPr>
          <p:cNvPr id="1434" name="Google Shape;1434;p31"/>
          <p:cNvSpPr/>
          <p:nvPr/>
        </p:nvSpPr>
        <p:spPr>
          <a:xfrm rot="10800000">
            <a:off x="8028000" y="2174760"/>
            <a:ext cx="1994400" cy="67680"/>
          </a:xfrm>
          <a:prstGeom prst="roundRect">
            <a:avLst>
              <a:gd fmla="val 50000" name="adj"/>
            </a:avLst>
          </a:prstGeom>
          <a:gradFill>
            <a:gsLst>
              <a:gs pos="0">
                <a:srgbClr val="151B46"/>
              </a:gs>
              <a:gs pos="100000">
                <a:srgbClr val="8FFFFF"/>
              </a:gs>
            </a:gsLst>
            <a:lin ang="13494000" scaled="0"/>
          </a:gradFill>
          <a:ln>
            <a:noFill/>
          </a:ln>
        </p:spPr>
        <p:txBody>
          <a:bodyPr anchorCtr="0" anchor="ctr" bIns="24100" lIns="91425" spcFirstLastPara="1" rIns="91425" wrap="square" tIns="24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1435" name="Google Shape;1435;p31"/>
          <p:cNvGrpSpPr/>
          <p:nvPr/>
        </p:nvGrpSpPr>
        <p:grpSpPr>
          <a:xfrm>
            <a:off x="7935840" y="-377820"/>
            <a:ext cx="296100" cy="1822500"/>
            <a:chOff x="7935840" y="-377820"/>
            <a:chExt cx="296100" cy="1822500"/>
          </a:xfrm>
        </p:grpSpPr>
        <p:sp>
          <p:nvSpPr>
            <p:cNvPr id="1436" name="Google Shape;1436;p31"/>
            <p:cNvSpPr/>
            <p:nvPr/>
          </p:nvSpPr>
          <p:spPr>
            <a:xfrm rot="-5400000">
              <a:off x="7295040" y="408960"/>
              <a:ext cx="1723680" cy="150120"/>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rgbClr val="95FFAE"/>
              </a:solidFill>
              <a:prstDash val="solid"/>
              <a:round/>
              <a:headEnd len="sm" w="sm" type="none"/>
              <a:tailEnd len="sm" w="sm" type="none"/>
            </a:ln>
          </p:spPr>
          <p:txBody>
            <a:bodyPr anchorCtr="0" anchor="ctr" bIns="75225" lIns="91425" spcFirstLastPara="1" rIns="91425" wrap="square" tIns="75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437" name="Google Shape;1437;p31"/>
            <p:cNvSpPr/>
            <p:nvPr/>
          </p:nvSpPr>
          <p:spPr>
            <a:xfrm rot="-5400000">
              <a:off x="7935840" y="757080"/>
              <a:ext cx="91440" cy="91440"/>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438" name="Google Shape;1438;p31"/>
            <p:cNvSpPr/>
            <p:nvPr/>
          </p:nvSpPr>
          <p:spPr>
            <a:xfrm rot="-5400000">
              <a:off x="7960320" y="781200"/>
              <a:ext cx="42840" cy="42120"/>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39" name="Google Shape;1439;p31"/>
            <p:cNvSpPr/>
            <p:nvPr/>
          </p:nvSpPr>
          <p:spPr>
            <a:xfrm rot="-5400000">
              <a:off x="8035560" y="1353240"/>
              <a:ext cx="91440" cy="91440"/>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440" name="Google Shape;1440;p31"/>
            <p:cNvSpPr/>
            <p:nvPr/>
          </p:nvSpPr>
          <p:spPr>
            <a:xfrm rot="-5400000">
              <a:off x="8060040" y="1377720"/>
              <a:ext cx="42840" cy="42120"/>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41" name="Google Shape;1441;p31"/>
            <p:cNvSpPr/>
            <p:nvPr/>
          </p:nvSpPr>
          <p:spPr>
            <a:xfrm rot="-5400000">
              <a:off x="7502400" y="101880"/>
              <a:ext cx="1134360" cy="174960"/>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rgbClr val="95FFAE"/>
              </a:solidFill>
              <a:prstDash val="solid"/>
              <a:round/>
              <a:headEnd len="sm" w="sm" type="none"/>
              <a:tailEnd len="sm" w="sm" type="none"/>
            </a:ln>
          </p:spPr>
          <p:txBody>
            <a:bodyPr anchorCtr="0" anchor="ctr" bIns="87475" lIns="91425" spcFirstLastPara="1" rIns="91425" wrap="square" tIns="874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grpSp>
        <p:nvGrpSpPr>
          <p:cNvPr id="1442" name="Google Shape;1442;p31"/>
          <p:cNvGrpSpPr/>
          <p:nvPr/>
        </p:nvGrpSpPr>
        <p:grpSpPr>
          <a:xfrm>
            <a:off x="8267400" y="2926440"/>
            <a:ext cx="1105560" cy="133560"/>
            <a:chOff x="8267400" y="2926440"/>
            <a:chExt cx="1105560" cy="133560"/>
          </a:xfrm>
        </p:grpSpPr>
        <p:grpSp>
          <p:nvGrpSpPr>
            <p:cNvPr id="1443" name="Google Shape;1443;p31"/>
            <p:cNvGrpSpPr/>
            <p:nvPr/>
          </p:nvGrpSpPr>
          <p:grpSpPr>
            <a:xfrm>
              <a:off x="8267400" y="3009240"/>
              <a:ext cx="883080" cy="50760"/>
              <a:chOff x="8267400" y="3009240"/>
              <a:chExt cx="883080" cy="50760"/>
            </a:xfrm>
          </p:grpSpPr>
          <p:sp>
            <p:nvSpPr>
              <p:cNvPr id="1444" name="Google Shape;1444;p31"/>
              <p:cNvSpPr/>
              <p:nvPr/>
            </p:nvSpPr>
            <p:spPr>
              <a:xfrm>
                <a:off x="8267400" y="30092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45" name="Google Shape;1445;p31"/>
              <p:cNvSpPr/>
              <p:nvPr/>
            </p:nvSpPr>
            <p:spPr>
              <a:xfrm>
                <a:off x="8359920" y="30092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46" name="Google Shape;1446;p31"/>
              <p:cNvSpPr/>
              <p:nvPr/>
            </p:nvSpPr>
            <p:spPr>
              <a:xfrm>
                <a:off x="8452440" y="30092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47" name="Google Shape;1447;p31"/>
              <p:cNvSpPr/>
              <p:nvPr/>
            </p:nvSpPr>
            <p:spPr>
              <a:xfrm>
                <a:off x="8544960" y="30092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48" name="Google Shape;1448;p31"/>
              <p:cNvSpPr/>
              <p:nvPr/>
            </p:nvSpPr>
            <p:spPr>
              <a:xfrm>
                <a:off x="8637120" y="30092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49" name="Google Shape;1449;p31"/>
              <p:cNvSpPr/>
              <p:nvPr/>
            </p:nvSpPr>
            <p:spPr>
              <a:xfrm>
                <a:off x="8729640" y="30092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50" name="Google Shape;1450;p31"/>
              <p:cNvSpPr/>
              <p:nvPr/>
            </p:nvSpPr>
            <p:spPr>
              <a:xfrm>
                <a:off x="8822160" y="30092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51" name="Google Shape;1451;p31"/>
              <p:cNvSpPr/>
              <p:nvPr/>
            </p:nvSpPr>
            <p:spPr>
              <a:xfrm>
                <a:off x="8914680" y="30092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52" name="Google Shape;1452;p31"/>
              <p:cNvSpPr/>
              <p:nvPr/>
            </p:nvSpPr>
            <p:spPr>
              <a:xfrm>
                <a:off x="9007200" y="30092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53" name="Google Shape;1453;p31"/>
              <p:cNvSpPr/>
              <p:nvPr/>
            </p:nvSpPr>
            <p:spPr>
              <a:xfrm>
                <a:off x="9099720" y="30092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1454" name="Google Shape;1454;p31"/>
            <p:cNvGrpSpPr/>
            <p:nvPr/>
          </p:nvGrpSpPr>
          <p:grpSpPr>
            <a:xfrm>
              <a:off x="8490240" y="2926440"/>
              <a:ext cx="882720" cy="50760"/>
              <a:chOff x="8490240" y="2926440"/>
              <a:chExt cx="882720" cy="50760"/>
            </a:xfrm>
          </p:grpSpPr>
          <p:sp>
            <p:nvSpPr>
              <p:cNvPr id="1455" name="Google Shape;1455;p31"/>
              <p:cNvSpPr/>
              <p:nvPr/>
            </p:nvSpPr>
            <p:spPr>
              <a:xfrm>
                <a:off x="8490240" y="29264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56" name="Google Shape;1456;p31"/>
              <p:cNvSpPr/>
              <p:nvPr/>
            </p:nvSpPr>
            <p:spPr>
              <a:xfrm>
                <a:off x="8582400" y="29264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57" name="Google Shape;1457;p31"/>
              <p:cNvSpPr/>
              <p:nvPr/>
            </p:nvSpPr>
            <p:spPr>
              <a:xfrm>
                <a:off x="8674920" y="29264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58" name="Google Shape;1458;p31"/>
              <p:cNvSpPr/>
              <p:nvPr/>
            </p:nvSpPr>
            <p:spPr>
              <a:xfrm>
                <a:off x="8767440" y="29264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59" name="Google Shape;1459;p31"/>
              <p:cNvSpPr/>
              <p:nvPr/>
            </p:nvSpPr>
            <p:spPr>
              <a:xfrm>
                <a:off x="8859960" y="29264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60" name="Google Shape;1460;p31"/>
              <p:cNvSpPr/>
              <p:nvPr/>
            </p:nvSpPr>
            <p:spPr>
              <a:xfrm>
                <a:off x="8952480" y="29264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61" name="Google Shape;1461;p31"/>
              <p:cNvSpPr/>
              <p:nvPr/>
            </p:nvSpPr>
            <p:spPr>
              <a:xfrm>
                <a:off x="9045000" y="29264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62" name="Google Shape;1462;p31"/>
              <p:cNvSpPr/>
              <p:nvPr/>
            </p:nvSpPr>
            <p:spPr>
              <a:xfrm>
                <a:off x="9137520" y="29264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63" name="Google Shape;1463;p31"/>
              <p:cNvSpPr/>
              <p:nvPr/>
            </p:nvSpPr>
            <p:spPr>
              <a:xfrm>
                <a:off x="9229680" y="29264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64" name="Google Shape;1464;p31"/>
              <p:cNvSpPr/>
              <p:nvPr/>
            </p:nvSpPr>
            <p:spPr>
              <a:xfrm>
                <a:off x="9322200" y="29264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grpSp>
        <p:nvGrpSpPr>
          <p:cNvPr id="1465" name="Google Shape;1465;p31"/>
          <p:cNvGrpSpPr/>
          <p:nvPr/>
        </p:nvGrpSpPr>
        <p:grpSpPr>
          <a:xfrm>
            <a:off x="2360160" y="376200"/>
            <a:ext cx="1252440" cy="50760"/>
            <a:chOff x="2360160" y="376200"/>
            <a:chExt cx="1252440" cy="50760"/>
          </a:xfrm>
        </p:grpSpPr>
        <p:sp>
          <p:nvSpPr>
            <p:cNvPr id="1466" name="Google Shape;1466;p31"/>
            <p:cNvSpPr/>
            <p:nvPr/>
          </p:nvSpPr>
          <p:spPr>
            <a:xfrm>
              <a:off x="2360160" y="3762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67" name="Google Shape;1467;p31"/>
            <p:cNvSpPr/>
            <p:nvPr/>
          </p:nvSpPr>
          <p:spPr>
            <a:xfrm>
              <a:off x="2452320" y="3762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68" name="Google Shape;1468;p31"/>
            <p:cNvSpPr/>
            <p:nvPr/>
          </p:nvSpPr>
          <p:spPr>
            <a:xfrm>
              <a:off x="2544840" y="3762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69" name="Google Shape;1469;p31"/>
            <p:cNvSpPr/>
            <p:nvPr/>
          </p:nvSpPr>
          <p:spPr>
            <a:xfrm>
              <a:off x="2637360" y="3762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70" name="Google Shape;1470;p31"/>
            <p:cNvSpPr/>
            <p:nvPr/>
          </p:nvSpPr>
          <p:spPr>
            <a:xfrm>
              <a:off x="2729880" y="3762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71" name="Google Shape;1471;p31"/>
            <p:cNvSpPr/>
            <p:nvPr/>
          </p:nvSpPr>
          <p:spPr>
            <a:xfrm>
              <a:off x="2822400" y="3762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72" name="Google Shape;1472;p31"/>
            <p:cNvSpPr/>
            <p:nvPr/>
          </p:nvSpPr>
          <p:spPr>
            <a:xfrm>
              <a:off x="2914920" y="3762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73" name="Google Shape;1473;p31"/>
            <p:cNvSpPr/>
            <p:nvPr/>
          </p:nvSpPr>
          <p:spPr>
            <a:xfrm>
              <a:off x="3007440" y="3762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74" name="Google Shape;1474;p31"/>
            <p:cNvSpPr/>
            <p:nvPr/>
          </p:nvSpPr>
          <p:spPr>
            <a:xfrm>
              <a:off x="3099600" y="3762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75" name="Google Shape;1475;p31"/>
            <p:cNvSpPr/>
            <p:nvPr/>
          </p:nvSpPr>
          <p:spPr>
            <a:xfrm>
              <a:off x="3192120" y="3762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76" name="Google Shape;1476;p31"/>
            <p:cNvSpPr/>
            <p:nvPr/>
          </p:nvSpPr>
          <p:spPr>
            <a:xfrm>
              <a:off x="3284640" y="3762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77" name="Google Shape;1477;p31"/>
            <p:cNvSpPr/>
            <p:nvPr/>
          </p:nvSpPr>
          <p:spPr>
            <a:xfrm>
              <a:off x="3377160" y="3762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78" name="Google Shape;1478;p31"/>
            <p:cNvSpPr/>
            <p:nvPr/>
          </p:nvSpPr>
          <p:spPr>
            <a:xfrm>
              <a:off x="3469320" y="3762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79" name="Google Shape;1479;p31"/>
            <p:cNvSpPr/>
            <p:nvPr/>
          </p:nvSpPr>
          <p:spPr>
            <a:xfrm>
              <a:off x="3561840" y="3762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sp>
        <p:nvSpPr>
          <p:cNvPr id="1480" name="Google Shape;1480;p31"/>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13">
  <p:cSld name="BLANK_13">
    <p:bg>
      <p:bgPr>
        <a:gradFill>
          <a:gsLst>
            <a:gs pos="0">
              <a:srgbClr val="1D2875"/>
            </a:gs>
            <a:gs pos="100000">
              <a:srgbClr val="000000"/>
            </a:gs>
          </a:gsLst>
          <a:path path="circle">
            <a:fillToRect b="50%" l="50%" r="50%" t="50%"/>
          </a:path>
          <a:tileRect/>
        </a:gradFill>
      </p:bgPr>
    </p:bg>
    <p:spTree>
      <p:nvGrpSpPr>
        <p:cNvPr id="1481" name="Shape 1481"/>
        <p:cNvGrpSpPr/>
        <p:nvPr/>
      </p:nvGrpSpPr>
      <p:grpSpPr>
        <a:xfrm>
          <a:off x="0" y="0"/>
          <a:ext cx="0" cy="0"/>
          <a:chOff x="0" y="0"/>
          <a:chExt cx="0" cy="0"/>
        </a:xfrm>
      </p:grpSpPr>
      <p:grpSp>
        <p:nvGrpSpPr>
          <p:cNvPr id="1482" name="Google Shape;1482;p32"/>
          <p:cNvGrpSpPr/>
          <p:nvPr/>
        </p:nvGrpSpPr>
        <p:grpSpPr>
          <a:xfrm>
            <a:off x="0" y="0"/>
            <a:ext cx="9143280" cy="5142960"/>
            <a:chOff x="0" y="0"/>
            <a:chExt cx="9143280" cy="5142960"/>
          </a:xfrm>
        </p:grpSpPr>
        <p:sp>
          <p:nvSpPr>
            <p:cNvPr id="1483" name="Google Shape;1483;p32"/>
            <p:cNvSpPr/>
            <p:nvPr/>
          </p:nvSpPr>
          <p:spPr>
            <a:xfrm>
              <a:off x="0" y="513288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484" name="Google Shape;1484;p32"/>
            <p:cNvSpPr/>
            <p:nvPr/>
          </p:nvSpPr>
          <p:spPr>
            <a:xfrm>
              <a:off x="0" y="499428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485" name="Google Shape;1485;p32"/>
            <p:cNvSpPr/>
            <p:nvPr/>
          </p:nvSpPr>
          <p:spPr>
            <a:xfrm>
              <a:off x="0" y="485532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486" name="Google Shape;1486;p32"/>
            <p:cNvSpPr/>
            <p:nvPr/>
          </p:nvSpPr>
          <p:spPr>
            <a:xfrm>
              <a:off x="0" y="471636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487" name="Google Shape;1487;p32"/>
            <p:cNvSpPr/>
            <p:nvPr/>
          </p:nvSpPr>
          <p:spPr>
            <a:xfrm>
              <a:off x="0" y="457848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488" name="Google Shape;1488;p32"/>
            <p:cNvSpPr/>
            <p:nvPr/>
          </p:nvSpPr>
          <p:spPr>
            <a:xfrm>
              <a:off x="0" y="44395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489" name="Google Shape;1489;p32"/>
            <p:cNvSpPr/>
            <p:nvPr/>
          </p:nvSpPr>
          <p:spPr>
            <a:xfrm>
              <a:off x="0" y="43009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490" name="Google Shape;1490;p32"/>
            <p:cNvSpPr/>
            <p:nvPr/>
          </p:nvSpPr>
          <p:spPr>
            <a:xfrm>
              <a:off x="0" y="41619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491" name="Google Shape;1491;p32"/>
            <p:cNvSpPr/>
            <p:nvPr/>
          </p:nvSpPr>
          <p:spPr>
            <a:xfrm>
              <a:off x="0" y="402300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492" name="Google Shape;1492;p32"/>
            <p:cNvSpPr/>
            <p:nvPr/>
          </p:nvSpPr>
          <p:spPr>
            <a:xfrm>
              <a:off x="0" y="388440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493" name="Google Shape;1493;p32"/>
            <p:cNvSpPr/>
            <p:nvPr/>
          </p:nvSpPr>
          <p:spPr>
            <a:xfrm>
              <a:off x="0" y="374544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494" name="Google Shape;1494;p32"/>
            <p:cNvSpPr/>
            <p:nvPr/>
          </p:nvSpPr>
          <p:spPr>
            <a:xfrm>
              <a:off x="0" y="360756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495" name="Google Shape;1495;p32"/>
            <p:cNvSpPr/>
            <p:nvPr/>
          </p:nvSpPr>
          <p:spPr>
            <a:xfrm>
              <a:off x="0" y="346860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496" name="Google Shape;1496;p32"/>
            <p:cNvSpPr/>
            <p:nvPr/>
          </p:nvSpPr>
          <p:spPr>
            <a:xfrm>
              <a:off x="0" y="332964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497" name="Google Shape;1497;p32"/>
            <p:cNvSpPr/>
            <p:nvPr/>
          </p:nvSpPr>
          <p:spPr>
            <a:xfrm>
              <a:off x="0" y="319104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498" name="Google Shape;1498;p32"/>
            <p:cNvSpPr/>
            <p:nvPr/>
          </p:nvSpPr>
          <p:spPr>
            <a:xfrm>
              <a:off x="0" y="305208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499" name="Google Shape;1499;p32"/>
            <p:cNvSpPr/>
            <p:nvPr/>
          </p:nvSpPr>
          <p:spPr>
            <a:xfrm>
              <a:off x="0" y="291312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500" name="Google Shape;1500;p32"/>
            <p:cNvSpPr/>
            <p:nvPr/>
          </p:nvSpPr>
          <p:spPr>
            <a:xfrm>
              <a:off x="0" y="27741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501" name="Google Shape;1501;p32"/>
            <p:cNvSpPr/>
            <p:nvPr/>
          </p:nvSpPr>
          <p:spPr>
            <a:xfrm>
              <a:off x="0" y="263628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502" name="Google Shape;1502;p32"/>
            <p:cNvSpPr/>
            <p:nvPr/>
          </p:nvSpPr>
          <p:spPr>
            <a:xfrm>
              <a:off x="0" y="249768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503" name="Google Shape;1503;p32"/>
            <p:cNvSpPr/>
            <p:nvPr/>
          </p:nvSpPr>
          <p:spPr>
            <a:xfrm>
              <a:off x="0" y="235872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504" name="Google Shape;1504;p32"/>
            <p:cNvSpPr/>
            <p:nvPr/>
          </p:nvSpPr>
          <p:spPr>
            <a:xfrm>
              <a:off x="0" y="221976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505" name="Google Shape;1505;p32"/>
            <p:cNvSpPr/>
            <p:nvPr/>
          </p:nvSpPr>
          <p:spPr>
            <a:xfrm>
              <a:off x="0" y="208080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506" name="Google Shape;1506;p32"/>
            <p:cNvSpPr/>
            <p:nvPr/>
          </p:nvSpPr>
          <p:spPr>
            <a:xfrm>
              <a:off x="0" y="194220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507" name="Google Shape;1507;p32"/>
            <p:cNvSpPr/>
            <p:nvPr/>
          </p:nvSpPr>
          <p:spPr>
            <a:xfrm>
              <a:off x="0" y="18043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508" name="Google Shape;1508;p32"/>
            <p:cNvSpPr/>
            <p:nvPr/>
          </p:nvSpPr>
          <p:spPr>
            <a:xfrm>
              <a:off x="0" y="166536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509" name="Google Shape;1509;p32"/>
            <p:cNvSpPr/>
            <p:nvPr/>
          </p:nvSpPr>
          <p:spPr>
            <a:xfrm>
              <a:off x="0" y="1526400"/>
              <a:ext cx="9143280" cy="9000"/>
            </a:xfrm>
            <a:custGeom>
              <a:rect b="b" l="l" r="r" t="t"/>
              <a:pathLst>
                <a:path extrusionOk="0" h="305" w="257969">
                  <a:moveTo>
                    <a:pt x="0" y="1"/>
                  </a:moveTo>
                  <a:lnTo>
                    <a:pt x="257969" y="1"/>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510" name="Google Shape;1510;p32"/>
            <p:cNvSpPr/>
            <p:nvPr/>
          </p:nvSpPr>
          <p:spPr>
            <a:xfrm>
              <a:off x="0" y="138744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511" name="Google Shape;1511;p32"/>
            <p:cNvSpPr/>
            <p:nvPr/>
          </p:nvSpPr>
          <p:spPr>
            <a:xfrm>
              <a:off x="0" y="124884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512" name="Google Shape;1512;p32"/>
            <p:cNvSpPr/>
            <p:nvPr/>
          </p:nvSpPr>
          <p:spPr>
            <a:xfrm>
              <a:off x="0" y="110988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513" name="Google Shape;1513;p32"/>
            <p:cNvSpPr/>
            <p:nvPr/>
          </p:nvSpPr>
          <p:spPr>
            <a:xfrm>
              <a:off x="0" y="97092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514" name="Google Shape;1514;p32"/>
            <p:cNvSpPr/>
            <p:nvPr/>
          </p:nvSpPr>
          <p:spPr>
            <a:xfrm>
              <a:off x="0" y="83304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515" name="Google Shape;1515;p32"/>
            <p:cNvSpPr/>
            <p:nvPr/>
          </p:nvSpPr>
          <p:spPr>
            <a:xfrm>
              <a:off x="0" y="69444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516" name="Google Shape;1516;p32"/>
            <p:cNvSpPr/>
            <p:nvPr/>
          </p:nvSpPr>
          <p:spPr>
            <a:xfrm>
              <a:off x="0" y="55548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517" name="Google Shape;1517;p32"/>
            <p:cNvSpPr/>
            <p:nvPr/>
          </p:nvSpPr>
          <p:spPr>
            <a:xfrm>
              <a:off x="0" y="41652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518" name="Google Shape;1518;p32"/>
            <p:cNvSpPr/>
            <p:nvPr/>
          </p:nvSpPr>
          <p:spPr>
            <a:xfrm>
              <a:off x="0" y="2775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519" name="Google Shape;1519;p32"/>
            <p:cNvSpPr/>
            <p:nvPr/>
          </p:nvSpPr>
          <p:spPr>
            <a:xfrm>
              <a:off x="0" y="1389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520" name="Google Shape;1520;p32"/>
            <p:cNvSpPr/>
            <p:nvPr/>
          </p:nvSpPr>
          <p:spPr>
            <a:xfrm>
              <a:off x="0" y="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grpSp>
        <p:nvGrpSpPr>
          <p:cNvPr id="1521" name="Google Shape;1521;p32"/>
          <p:cNvGrpSpPr/>
          <p:nvPr/>
        </p:nvGrpSpPr>
        <p:grpSpPr>
          <a:xfrm>
            <a:off x="-141480" y="2076840"/>
            <a:ext cx="552600" cy="98640"/>
            <a:chOff x="-141480" y="2076840"/>
            <a:chExt cx="552600" cy="98640"/>
          </a:xfrm>
        </p:grpSpPr>
        <p:sp>
          <p:nvSpPr>
            <p:cNvPr id="1522" name="Google Shape;1522;p32"/>
            <p:cNvSpPr/>
            <p:nvPr/>
          </p:nvSpPr>
          <p:spPr>
            <a:xfrm rot="5400000">
              <a:off x="312480" y="2076840"/>
              <a:ext cx="98640" cy="98640"/>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rgbClr val="95FFAE"/>
              </a:solidFill>
              <a:prstDash val="solid"/>
              <a:round/>
              <a:headEnd len="sm" w="sm" type="none"/>
              <a:tailEnd len="sm" w="sm" type="none"/>
            </a:ln>
          </p:spPr>
          <p:txBody>
            <a:bodyPr anchorCtr="0" anchor="ctr" bIns="49300" lIns="91425" spcFirstLastPara="1" rIns="91425" wrap="square" tIns="493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523" name="Google Shape;1523;p32"/>
            <p:cNvSpPr/>
            <p:nvPr/>
          </p:nvSpPr>
          <p:spPr>
            <a:xfrm rot="5400000">
              <a:off x="339120" y="2103480"/>
              <a:ext cx="46080" cy="42840"/>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524" name="Google Shape;1524;p32"/>
            <p:cNvSpPr/>
            <p:nvPr/>
          </p:nvSpPr>
          <p:spPr>
            <a:xfrm rot="5400000">
              <a:off x="-141480" y="2079720"/>
              <a:ext cx="91440" cy="91440"/>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525" name="Google Shape;1525;p32"/>
            <p:cNvSpPr/>
            <p:nvPr/>
          </p:nvSpPr>
          <p:spPr>
            <a:xfrm rot="5400000">
              <a:off x="-117720" y="2103840"/>
              <a:ext cx="42840" cy="42840"/>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526" name="Google Shape;1526;p32"/>
            <p:cNvSpPr/>
            <p:nvPr/>
          </p:nvSpPr>
          <p:spPr>
            <a:xfrm rot="5400000">
              <a:off x="134640" y="1941120"/>
              <a:ext cx="360" cy="358200"/>
            </a:xfrm>
            <a:custGeom>
              <a:rect b="b" l="l" r="r" t="t"/>
              <a:pathLst>
                <a:path extrusionOk="0" fill="none" h="11504" w="1">
                  <a:moveTo>
                    <a:pt x="0" y="11503"/>
                  </a:moveTo>
                  <a:lnTo>
                    <a:pt x="0" y="1"/>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grpSp>
        <p:nvGrpSpPr>
          <p:cNvPr id="1527" name="Google Shape;1527;p32"/>
          <p:cNvGrpSpPr/>
          <p:nvPr/>
        </p:nvGrpSpPr>
        <p:grpSpPr>
          <a:xfrm>
            <a:off x="-839880" y="2843640"/>
            <a:ext cx="1822680" cy="196200"/>
            <a:chOff x="-839880" y="2843640"/>
            <a:chExt cx="1822680" cy="196200"/>
          </a:xfrm>
        </p:grpSpPr>
        <p:sp>
          <p:nvSpPr>
            <p:cNvPr id="1528" name="Google Shape;1528;p32"/>
            <p:cNvSpPr/>
            <p:nvPr/>
          </p:nvSpPr>
          <p:spPr>
            <a:xfrm flipH="1">
              <a:off x="-839880" y="2889720"/>
              <a:ext cx="1723680" cy="150120"/>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rgbClr val="95FFAE"/>
              </a:solidFill>
              <a:prstDash val="solid"/>
              <a:round/>
              <a:headEnd len="sm" w="sm" type="none"/>
              <a:tailEnd len="sm" w="sm" type="none"/>
            </a:ln>
          </p:spPr>
          <p:txBody>
            <a:bodyPr anchorCtr="0" anchor="ctr" bIns="75225" lIns="91425" spcFirstLastPara="1" rIns="91425" wrap="square" tIns="75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529" name="Google Shape;1529;p32"/>
            <p:cNvSpPr/>
            <p:nvPr/>
          </p:nvSpPr>
          <p:spPr>
            <a:xfrm flipH="1">
              <a:off x="891360" y="2843640"/>
              <a:ext cx="91440" cy="91440"/>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530" name="Google Shape;1530;p32"/>
            <p:cNvSpPr/>
            <p:nvPr/>
          </p:nvSpPr>
          <p:spPr>
            <a:xfrm flipH="1">
              <a:off x="914400" y="2868120"/>
              <a:ext cx="42840" cy="42120"/>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sp>
        <p:nvSpPr>
          <p:cNvPr id="1531" name="Google Shape;1531;p32"/>
          <p:cNvSpPr/>
          <p:nvPr/>
        </p:nvSpPr>
        <p:spPr>
          <a:xfrm rot="5400000">
            <a:off x="8206560" y="3859200"/>
            <a:ext cx="586440" cy="1284120"/>
          </a:xfrm>
          <a:prstGeom prst="flowChartOffpageConnector">
            <a:avLst/>
          </a:prstGeom>
          <a:gradFill>
            <a:gsLst>
              <a:gs pos="0">
                <a:srgbClr val="1D2875"/>
              </a:gs>
              <a:gs pos="100000">
                <a:srgbClr val="151B46"/>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532" name="Google Shape;1532;p32"/>
          <p:cNvSpPr/>
          <p:nvPr/>
        </p:nvSpPr>
        <p:spPr>
          <a:xfrm>
            <a:off x="8206200" y="-348840"/>
            <a:ext cx="586440" cy="1284120"/>
          </a:xfrm>
          <a:prstGeom prst="flowChartOffpageConnector">
            <a:avLst/>
          </a:prstGeom>
          <a:gradFill>
            <a:gsLst>
              <a:gs pos="0">
                <a:srgbClr val="1D2875"/>
              </a:gs>
              <a:gs pos="100000">
                <a:srgbClr val="151B46"/>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1533" name="Google Shape;1533;p32"/>
          <p:cNvGrpSpPr/>
          <p:nvPr/>
        </p:nvGrpSpPr>
        <p:grpSpPr>
          <a:xfrm>
            <a:off x="8267400" y="3231000"/>
            <a:ext cx="1105560" cy="133560"/>
            <a:chOff x="8267400" y="3231000"/>
            <a:chExt cx="1105560" cy="133560"/>
          </a:xfrm>
        </p:grpSpPr>
        <p:grpSp>
          <p:nvGrpSpPr>
            <p:cNvPr id="1534" name="Google Shape;1534;p32"/>
            <p:cNvGrpSpPr/>
            <p:nvPr/>
          </p:nvGrpSpPr>
          <p:grpSpPr>
            <a:xfrm>
              <a:off x="8267400" y="3313800"/>
              <a:ext cx="883080" cy="50760"/>
              <a:chOff x="8267400" y="3313800"/>
              <a:chExt cx="883080" cy="50760"/>
            </a:xfrm>
          </p:grpSpPr>
          <p:sp>
            <p:nvSpPr>
              <p:cNvPr id="1535" name="Google Shape;1535;p32"/>
              <p:cNvSpPr/>
              <p:nvPr/>
            </p:nvSpPr>
            <p:spPr>
              <a:xfrm>
                <a:off x="8267400" y="33138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536" name="Google Shape;1536;p32"/>
              <p:cNvSpPr/>
              <p:nvPr/>
            </p:nvSpPr>
            <p:spPr>
              <a:xfrm>
                <a:off x="8359920" y="33138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537" name="Google Shape;1537;p32"/>
              <p:cNvSpPr/>
              <p:nvPr/>
            </p:nvSpPr>
            <p:spPr>
              <a:xfrm>
                <a:off x="8452440" y="33138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538" name="Google Shape;1538;p32"/>
              <p:cNvSpPr/>
              <p:nvPr/>
            </p:nvSpPr>
            <p:spPr>
              <a:xfrm>
                <a:off x="8544960" y="33138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539" name="Google Shape;1539;p32"/>
              <p:cNvSpPr/>
              <p:nvPr/>
            </p:nvSpPr>
            <p:spPr>
              <a:xfrm>
                <a:off x="8637120" y="33138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540" name="Google Shape;1540;p32"/>
              <p:cNvSpPr/>
              <p:nvPr/>
            </p:nvSpPr>
            <p:spPr>
              <a:xfrm>
                <a:off x="8729640" y="33138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541" name="Google Shape;1541;p32"/>
              <p:cNvSpPr/>
              <p:nvPr/>
            </p:nvSpPr>
            <p:spPr>
              <a:xfrm>
                <a:off x="8822160" y="33138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542" name="Google Shape;1542;p32"/>
              <p:cNvSpPr/>
              <p:nvPr/>
            </p:nvSpPr>
            <p:spPr>
              <a:xfrm>
                <a:off x="8914680" y="33138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543" name="Google Shape;1543;p32"/>
              <p:cNvSpPr/>
              <p:nvPr/>
            </p:nvSpPr>
            <p:spPr>
              <a:xfrm>
                <a:off x="9007200" y="33138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544" name="Google Shape;1544;p32"/>
              <p:cNvSpPr/>
              <p:nvPr/>
            </p:nvSpPr>
            <p:spPr>
              <a:xfrm>
                <a:off x="9099720" y="33138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1545" name="Google Shape;1545;p32"/>
            <p:cNvGrpSpPr/>
            <p:nvPr/>
          </p:nvGrpSpPr>
          <p:grpSpPr>
            <a:xfrm>
              <a:off x="8490240" y="3231000"/>
              <a:ext cx="882720" cy="50760"/>
              <a:chOff x="8490240" y="3231000"/>
              <a:chExt cx="882720" cy="50760"/>
            </a:xfrm>
          </p:grpSpPr>
          <p:sp>
            <p:nvSpPr>
              <p:cNvPr id="1546" name="Google Shape;1546;p32"/>
              <p:cNvSpPr/>
              <p:nvPr/>
            </p:nvSpPr>
            <p:spPr>
              <a:xfrm>
                <a:off x="8490240" y="32310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547" name="Google Shape;1547;p32"/>
              <p:cNvSpPr/>
              <p:nvPr/>
            </p:nvSpPr>
            <p:spPr>
              <a:xfrm>
                <a:off x="8582400" y="32310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548" name="Google Shape;1548;p32"/>
              <p:cNvSpPr/>
              <p:nvPr/>
            </p:nvSpPr>
            <p:spPr>
              <a:xfrm>
                <a:off x="8674920" y="32310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549" name="Google Shape;1549;p32"/>
              <p:cNvSpPr/>
              <p:nvPr/>
            </p:nvSpPr>
            <p:spPr>
              <a:xfrm>
                <a:off x="8767440" y="32310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550" name="Google Shape;1550;p32"/>
              <p:cNvSpPr/>
              <p:nvPr/>
            </p:nvSpPr>
            <p:spPr>
              <a:xfrm>
                <a:off x="8859960" y="32310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551" name="Google Shape;1551;p32"/>
              <p:cNvSpPr/>
              <p:nvPr/>
            </p:nvSpPr>
            <p:spPr>
              <a:xfrm>
                <a:off x="8952480" y="32310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552" name="Google Shape;1552;p32"/>
              <p:cNvSpPr/>
              <p:nvPr/>
            </p:nvSpPr>
            <p:spPr>
              <a:xfrm>
                <a:off x="9045000" y="32310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553" name="Google Shape;1553;p32"/>
              <p:cNvSpPr/>
              <p:nvPr/>
            </p:nvSpPr>
            <p:spPr>
              <a:xfrm>
                <a:off x="9137520" y="32310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554" name="Google Shape;1554;p32"/>
              <p:cNvSpPr/>
              <p:nvPr/>
            </p:nvSpPr>
            <p:spPr>
              <a:xfrm>
                <a:off x="9229680" y="32310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555" name="Google Shape;1555;p32"/>
              <p:cNvSpPr/>
              <p:nvPr/>
            </p:nvSpPr>
            <p:spPr>
              <a:xfrm>
                <a:off x="9322200" y="32310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grpSp>
        <p:nvGrpSpPr>
          <p:cNvPr id="1556" name="Google Shape;1556;p32"/>
          <p:cNvGrpSpPr/>
          <p:nvPr/>
        </p:nvGrpSpPr>
        <p:grpSpPr>
          <a:xfrm>
            <a:off x="4834440" y="-108000"/>
            <a:ext cx="1520640" cy="301680"/>
            <a:chOff x="4834440" y="-108000"/>
            <a:chExt cx="1520640" cy="301680"/>
          </a:xfrm>
        </p:grpSpPr>
        <p:sp>
          <p:nvSpPr>
            <p:cNvPr id="1557" name="Google Shape;1557;p32"/>
            <p:cNvSpPr/>
            <p:nvPr/>
          </p:nvSpPr>
          <p:spPr>
            <a:xfrm flipH="1">
              <a:off x="4925880" y="-61560"/>
              <a:ext cx="1335240" cy="209160"/>
            </a:xfrm>
            <a:custGeom>
              <a:rect b="b" l="l" r="r" t="t"/>
              <a:pathLst>
                <a:path extrusionOk="0" fill="none" h="6719" w="42863">
                  <a:moveTo>
                    <a:pt x="1" y="0"/>
                  </a:moveTo>
                  <a:lnTo>
                    <a:pt x="19064" y="0"/>
                  </a:lnTo>
                  <a:lnTo>
                    <a:pt x="25782" y="6718"/>
                  </a:lnTo>
                  <a:lnTo>
                    <a:pt x="42862" y="6718"/>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558" name="Google Shape;1558;p32"/>
            <p:cNvSpPr/>
            <p:nvPr/>
          </p:nvSpPr>
          <p:spPr>
            <a:xfrm flipH="1">
              <a:off x="4834440" y="102240"/>
              <a:ext cx="91440" cy="91440"/>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559" name="Google Shape;1559;p32"/>
            <p:cNvSpPr/>
            <p:nvPr/>
          </p:nvSpPr>
          <p:spPr>
            <a:xfrm flipH="1">
              <a:off x="4858560" y="126720"/>
              <a:ext cx="42840" cy="42120"/>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560" name="Google Shape;1560;p32"/>
            <p:cNvSpPr/>
            <p:nvPr/>
          </p:nvSpPr>
          <p:spPr>
            <a:xfrm flipH="1">
              <a:off x="6263640" y="-108000"/>
              <a:ext cx="91440" cy="92520"/>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rgbClr val="95FFAE"/>
              </a:solidFill>
              <a:prstDash val="solid"/>
              <a:round/>
              <a:headEnd len="sm" w="sm" type="none"/>
              <a:tailEnd len="sm" w="sm" type="none"/>
            </a:ln>
          </p:spPr>
          <p:txBody>
            <a:bodyPr anchorCtr="0" anchor="ctr" bIns="46425" lIns="91425" spcFirstLastPara="1" rIns="91425" wrap="square" tIns="46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561" name="Google Shape;1561;p32"/>
            <p:cNvSpPr/>
            <p:nvPr/>
          </p:nvSpPr>
          <p:spPr>
            <a:xfrm flipH="1">
              <a:off x="6287760" y="-83160"/>
              <a:ext cx="42840" cy="42840"/>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1562" name="Google Shape;1562;p32"/>
          <p:cNvGrpSpPr/>
          <p:nvPr/>
        </p:nvGrpSpPr>
        <p:grpSpPr>
          <a:xfrm>
            <a:off x="636120" y="-1455120"/>
            <a:ext cx="347040" cy="2297160"/>
            <a:chOff x="636120" y="-1455120"/>
            <a:chExt cx="347040" cy="2297160"/>
          </a:xfrm>
        </p:grpSpPr>
        <p:sp>
          <p:nvSpPr>
            <p:cNvPr id="1563" name="Google Shape;1563;p32"/>
            <p:cNvSpPr/>
            <p:nvPr/>
          </p:nvSpPr>
          <p:spPr>
            <a:xfrm rot="5400000">
              <a:off x="-327240" y="-491760"/>
              <a:ext cx="1994400" cy="67680"/>
            </a:xfrm>
            <a:prstGeom prst="roundRect">
              <a:avLst>
                <a:gd fmla="val 50000" name="adj"/>
              </a:avLst>
            </a:prstGeom>
            <a:gradFill>
              <a:gsLst>
                <a:gs pos="0">
                  <a:srgbClr val="151B46"/>
                </a:gs>
                <a:gs pos="100000">
                  <a:srgbClr val="8FFFFF"/>
                </a:gs>
              </a:gsLst>
              <a:lin ang="8094000" scaled="0"/>
            </a:gradFill>
            <a:ln>
              <a:noFill/>
            </a:ln>
          </p:spPr>
          <p:txBody>
            <a:bodyPr anchorCtr="0" anchor="ctr" bIns="24100" lIns="91425" spcFirstLastPara="1" rIns="91425" wrap="square" tIns="24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564" name="Google Shape;1564;p32"/>
            <p:cNvSpPr/>
            <p:nvPr/>
          </p:nvSpPr>
          <p:spPr>
            <a:xfrm rot="5400000">
              <a:off x="-47880" y="-189000"/>
              <a:ext cx="1994400" cy="67680"/>
            </a:xfrm>
            <a:prstGeom prst="roundRect">
              <a:avLst>
                <a:gd fmla="val 50000" name="adj"/>
              </a:avLst>
            </a:prstGeom>
            <a:gradFill>
              <a:gsLst>
                <a:gs pos="0">
                  <a:srgbClr val="151B46"/>
                </a:gs>
                <a:gs pos="100000">
                  <a:srgbClr val="8FFFFF"/>
                </a:gs>
              </a:gsLst>
              <a:lin ang="8094000" scaled="0"/>
            </a:gradFill>
            <a:ln>
              <a:noFill/>
            </a:ln>
          </p:spPr>
          <p:txBody>
            <a:bodyPr anchorCtr="0" anchor="ctr" bIns="24100" lIns="91425" spcFirstLastPara="1" rIns="91425" wrap="square" tIns="24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sp>
        <p:nvSpPr>
          <p:cNvPr id="1565" name="Google Shape;1565;p32"/>
          <p:cNvSpPr/>
          <p:nvPr/>
        </p:nvSpPr>
        <p:spPr>
          <a:xfrm rot="-5400000">
            <a:off x="348840" y="4208040"/>
            <a:ext cx="586440" cy="1284120"/>
          </a:xfrm>
          <a:prstGeom prst="flowChartOffpageConnector">
            <a:avLst/>
          </a:prstGeom>
          <a:gradFill>
            <a:gsLst>
              <a:gs pos="0">
                <a:srgbClr val="1D2875"/>
              </a:gs>
              <a:gs pos="100000">
                <a:srgbClr val="151B46"/>
              </a:gs>
            </a:gsLst>
            <a:lin ang="108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1566" name="Google Shape;1566;p32"/>
          <p:cNvGrpSpPr/>
          <p:nvPr/>
        </p:nvGrpSpPr>
        <p:grpSpPr>
          <a:xfrm>
            <a:off x="333720" y="4164840"/>
            <a:ext cx="301680" cy="1520280"/>
            <a:chOff x="333720" y="4164840"/>
            <a:chExt cx="301680" cy="1520280"/>
          </a:xfrm>
        </p:grpSpPr>
        <p:sp>
          <p:nvSpPr>
            <p:cNvPr id="1567" name="Google Shape;1567;p32"/>
            <p:cNvSpPr/>
            <p:nvPr/>
          </p:nvSpPr>
          <p:spPr>
            <a:xfrm>
              <a:off x="380160" y="4256640"/>
              <a:ext cx="209160" cy="1335240"/>
            </a:xfrm>
            <a:custGeom>
              <a:rect b="b" l="l" r="r" t="t"/>
              <a:pathLst>
                <a:path extrusionOk="0" fill="none" h="42862" w="6719">
                  <a:moveTo>
                    <a:pt x="0" y="42862"/>
                  </a:moveTo>
                  <a:lnTo>
                    <a:pt x="0" y="23799"/>
                  </a:lnTo>
                  <a:lnTo>
                    <a:pt x="6718" y="17056"/>
                  </a:lnTo>
                  <a:lnTo>
                    <a:pt x="6718" y="1"/>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568" name="Google Shape;1568;p32"/>
            <p:cNvSpPr/>
            <p:nvPr/>
          </p:nvSpPr>
          <p:spPr>
            <a:xfrm>
              <a:off x="543960" y="4164840"/>
              <a:ext cx="91440" cy="91440"/>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569" name="Google Shape;1569;p32"/>
            <p:cNvSpPr/>
            <p:nvPr/>
          </p:nvSpPr>
          <p:spPr>
            <a:xfrm>
              <a:off x="567720" y="4188600"/>
              <a:ext cx="42840" cy="42840"/>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570" name="Google Shape;1570;p32"/>
            <p:cNvSpPr/>
            <p:nvPr/>
          </p:nvSpPr>
          <p:spPr>
            <a:xfrm>
              <a:off x="333720" y="5593680"/>
              <a:ext cx="91440" cy="91440"/>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571" name="Google Shape;1571;p32"/>
            <p:cNvSpPr/>
            <p:nvPr/>
          </p:nvSpPr>
          <p:spPr>
            <a:xfrm>
              <a:off x="358560" y="5618520"/>
              <a:ext cx="42840" cy="42120"/>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1572" name="Google Shape;1572;p32"/>
          <p:cNvGrpSpPr/>
          <p:nvPr/>
        </p:nvGrpSpPr>
        <p:grpSpPr>
          <a:xfrm>
            <a:off x="8490240" y="2144520"/>
            <a:ext cx="882720" cy="241560"/>
            <a:chOff x="8490240" y="2144520"/>
            <a:chExt cx="882720" cy="241560"/>
          </a:xfrm>
        </p:grpSpPr>
        <p:sp>
          <p:nvSpPr>
            <p:cNvPr id="1573" name="Google Shape;1573;p32"/>
            <p:cNvSpPr/>
            <p:nvPr/>
          </p:nvSpPr>
          <p:spPr>
            <a:xfrm>
              <a:off x="8490240" y="2144520"/>
              <a:ext cx="151920" cy="241560"/>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574" name="Google Shape;1574;p32"/>
            <p:cNvSpPr/>
            <p:nvPr/>
          </p:nvSpPr>
          <p:spPr>
            <a:xfrm>
              <a:off x="8637480" y="2144520"/>
              <a:ext cx="150480" cy="241560"/>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575" name="Google Shape;1575;p32"/>
            <p:cNvSpPr/>
            <p:nvPr/>
          </p:nvSpPr>
          <p:spPr>
            <a:xfrm>
              <a:off x="8783640" y="2144520"/>
              <a:ext cx="150480" cy="241560"/>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576" name="Google Shape;1576;p32"/>
            <p:cNvSpPr/>
            <p:nvPr/>
          </p:nvSpPr>
          <p:spPr>
            <a:xfrm>
              <a:off x="8929800" y="2144520"/>
              <a:ext cx="150480" cy="24156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577" name="Google Shape;1577;p32"/>
            <p:cNvSpPr/>
            <p:nvPr/>
          </p:nvSpPr>
          <p:spPr>
            <a:xfrm>
              <a:off x="9076320" y="2144520"/>
              <a:ext cx="150480" cy="241560"/>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578" name="Google Shape;1578;p32"/>
            <p:cNvSpPr/>
            <p:nvPr/>
          </p:nvSpPr>
          <p:spPr>
            <a:xfrm>
              <a:off x="9222480" y="2144520"/>
              <a:ext cx="150480" cy="24156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12">
  <p:cSld name="BLANK_12">
    <p:bg>
      <p:bgPr>
        <a:gradFill>
          <a:gsLst>
            <a:gs pos="0">
              <a:srgbClr val="1D2875"/>
            </a:gs>
            <a:gs pos="100000">
              <a:srgbClr val="000000"/>
            </a:gs>
          </a:gsLst>
          <a:path path="circle">
            <a:fillToRect b="50%" l="50%" r="50%" t="50%"/>
          </a:path>
          <a:tileRect/>
        </a:gradFill>
      </p:bgPr>
    </p:bg>
    <p:spTree>
      <p:nvGrpSpPr>
        <p:cNvPr id="1579" name="Shape 1579"/>
        <p:cNvGrpSpPr/>
        <p:nvPr/>
      </p:nvGrpSpPr>
      <p:grpSpPr>
        <a:xfrm>
          <a:off x="0" y="0"/>
          <a:ext cx="0" cy="0"/>
          <a:chOff x="0" y="0"/>
          <a:chExt cx="0" cy="0"/>
        </a:xfrm>
      </p:grpSpPr>
      <p:grpSp>
        <p:nvGrpSpPr>
          <p:cNvPr id="1580" name="Google Shape;1580;p33"/>
          <p:cNvGrpSpPr/>
          <p:nvPr/>
        </p:nvGrpSpPr>
        <p:grpSpPr>
          <a:xfrm>
            <a:off x="0" y="0"/>
            <a:ext cx="9143280" cy="5142960"/>
            <a:chOff x="0" y="0"/>
            <a:chExt cx="9143280" cy="5142960"/>
          </a:xfrm>
        </p:grpSpPr>
        <p:sp>
          <p:nvSpPr>
            <p:cNvPr id="1581" name="Google Shape;1581;p33"/>
            <p:cNvSpPr/>
            <p:nvPr/>
          </p:nvSpPr>
          <p:spPr>
            <a:xfrm>
              <a:off x="0" y="513288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582" name="Google Shape;1582;p33"/>
            <p:cNvSpPr/>
            <p:nvPr/>
          </p:nvSpPr>
          <p:spPr>
            <a:xfrm>
              <a:off x="0" y="499428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583" name="Google Shape;1583;p33"/>
            <p:cNvSpPr/>
            <p:nvPr/>
          </p:nvSpPr>
          <p:spPr>
            <a:xfrm>
              <a:off x="0" y="485532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584" name="Google Shape;1584;p33"/>
            <p:cNvSpPr/>
            <p:nvPr/>
          </p:nvSpPr>
          <p:spPr>
            <a:xfrm>
              <a:off x="0" y="471636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585" name="Google Shape;1585;p33"/>
            <p:cNvSpPr/>
            <p:nvPr/>
          </p:nvSpPr>
          <p:spPr>
            <a:xfrm>
              <a:off x="0" y="457848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586" name="Google Shape;1586;p33"/>
            <p:cNvSpPr/>
            <p:nvPr/>
          </p:nvSpPr>
          <p:spPr>
            <a:xfrm>
              <a:off x="0" y="44395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587" name="Google Shape;1587;p33"/>
            <p:cNvSpPr/>
            <p:nvPr/>
          </p:nvSpPr>
          <p:spPr>
            <a:xfrm>
              <a:off x="0" y="43009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588" name="Google Shape;1588;p33"/>
            <p:cNvSpPr/>
            <p:nvPr/>
          </p:nvSpPr>
          <p:spPr>
            <a:xfrm>
              <a:off x="0" y="41619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589" name="Google Shape;1589;p33"/>
            <p:cNvSpPr/>
            <p:nvPr/>
          </p:nvSpPr>
          <p:spPr>
            <a:xfrm>
              <a:off x="0" y="402300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590" name="Google Shape;1590;p33"/>
            <p:cNvSpPr/>
            <p:nvPr/>
          </p:nvSpPr>
          <p:spPr>
            <a:xfrm>
              <a:off x="0" y="388440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591" name="Google Shape;1591;p33"/>
            <p:cNvSpPr/>
            <p:nvPr/>
          </p:nvSpPr>
          <p:spPr>
            <a:xfrm>
              <a:off x="0" y="374544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592" name="Google Shape;1592;p33"/>
            <p:cNvSpPr/>
            <p:nvPr/>
          </p:nvSpPr>
          <p:spPr>
            <a:xfrm>
              <a:off x="0" y="360756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593" name="Google Shape;1593;p33"/>
            <p:cNvSpPr/>
            <p:nvPr/>
          </p:nvSpPr>
          <p:spPr>
            <a:xfrm>
              <a:off x="0" y="346860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594" name="Google Shape;1594;p33"/>
            <p:cNvSpPr/>
            <p:nvPr/>
          </p:nvSpPr>
          <p:spPr>
            <a:xfrm>
              <a:off x="0" y="332964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595" name="Google Shape;1595;p33"/>
            <p:cNvSpPr/>
            <p:nvPr/>
          </p:nvSpPr>
          <p:spPr>
            <a:xfrm>
              <a:off x="0" y="319104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596" name="Google Shape;1596;p33"/>
            <p:cNvSpPr/>
            <p:nvPr/>
          </p:nvSpPr>
          <p:spPr>
            <a:xfrm>
              <a:off x="0" y="305208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597" name="Google Shape;1597;p33"/>
            <p:cNvSpPr/>
            <p:nvPr/>
          </p:nvSpPr>
          <p:spPr>
            <a:xfrm>
              <a:off x="0" y="291312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598" name="Google Shape;1598;p33"/>
            <p:cNvSpPr/>
            <p:nvPr/>
          </p:nvSpPr>
          <p:spPr>
            <a:xfrm>
              <a:off x="0" y="27741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599" name="Google Shape;1599;p33"/>
            <p:cNvSpPr/>
            <p:nvPr/>
          </p:nvSpPr>
          <p:spPr>
            <a:xfrm>
              <a:off x="0" y="263628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600" name="Google Shape;1600;p33"/>
            <p:cNvSpPr/>
            <p:nvPr/>
          </p:nvSpPr>
          <p:spPr>
            <a:xfrm>
              <a:off x="0" y="249768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601" name="Google Shape;1601;p33"/>
            <p:cNvSpPr/>
            <p:nvPr/>
          </p:nvSpPr>
          <p:spPr>
            <a:xfrm>
              <a:off x="0" y="235872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602" name="Google Shape;1602;p33"/>
            <p:cNvSpPr/>
            <p:nvPr/>
          </p:nvSpPr>
          <p:spPr>
            <a:xfrm>
              <a:off x="0" y="221976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603" name="Google Shape;1603;p33"/>
            <p:cNvSpPr/>
            <p:nvPr/>
          </p:nvSpPr>
          <p:spPr>
            <a:xfrm>
              <a:off x="0" y="208080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604" name="Google Shape;1604;p33"/>
            <p:cNvSpPr/>
            <p:nvPr/>
          </p:nvSpPr>
          <p:spPr>
            <a:xfrm>
              <a:off x="0" y="194220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605" name="Google Shape;1605;p33"/>
            <p:cNvSpPr/>
            <p:nvPr/>
          </p:nvSpPr>
          <p:spPr>
            <a:xfrm>
              <a:off x="0" y="18043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606" name="Google Shape;1606;p33"/>
            <p:cNvSpPr/>
            <p:nvPr/>
          </p:nvSpPr>
          <p:spPr>
            <a:xfrm>
              <a:off x="0" y="166536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607" name="Google Shape;1607;p33"/>
            <p:cNvSpPr/>
            <p:nvPr/>
          </p:nvSpPr>
          <p:spPr>
            <a:xfrm>
              <a:off x="0" y="1526400"/>
              <a:ext cx="9143280" cy="9000"/>
            </a:xfrm>
            <a:custGeom>
              <a:rect b="b" l="l" r="r" t="t"/>
              <a:pathLst>
                <a:path extrusionOk="0" h="305" w="257969">
                  <a:moveTo>
                    <a:pt x="0" y="1"/>
                  </a:moveTo>
                  <a:lnTo>
                    <a:pt x="257969" y="1"/>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608" name="Google Shape;1608;p33"/>
            <p:cNvSpPr/>
            <p:nvPr/>
          </p:nvSpPr>
          <p:spPr>
            <a:xfrm>
              <a:off x="0" y="138744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609" name="Google Shape;1609;p33"/>
            <p:cNvSpPr/>
            <p:nvPr/>
          </p:nvSpPr>
          <p:spPr>
            <a:xfrm>
              <a:off x="0" y="124884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610" name="Google Shape;1610;p33"/>
            <p:cNvSpPr/>
            <p:nvPr/>
          </p:nvSpPr>
          <p:spPr>
            <a:xfrm>
              <a:off x="0" y="110988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611" name="Google Shape;1611;p33"/>
            <p:cNvSpPr/>
            <p:nvPr/>
          </p:nvSpPr>
          <p:spPr>
            <a:xfrm>
              <a:off x="0" y="97092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612" name="Google Shape;1612;p33"/>
            <p:cNvSpPr/>
            <p:nvPr/>
          </p:nvSpPr>
          <p:spPr>
            <a:xfrm>
              <a:off x="0" y="83304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613" name="Google Shape;1613;p33"/>
            <p:cNvSpPr/>
            <p:nvPr/>
          </p:nvSpPr>
          <p:spPr>
            <a:xfrm>
              <a:off x="0" y="69444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614" name="Google Shape;1614;p33"/>
            <p:cNvSpPr/>
            <p:nvPr/>
          </p:nvSpPr>
          <p:spPr>
            <a:xfrm>
              <a:off x="0" y="55548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615" name="Google Shape;1615;p33"/>
            <p:cNvSpPr/>
            <p:nvPr/>
          </p:nvSpPr>
          <p:spPr>
            <a:xfrm>
              <a:off x="0" y="41652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616" name="Google Shape;1616;p33"/>
            <p:cNvSpPr/>
            <p:nvPr/>
          </p:nvSpPr>
          <p:spPr>
            <a:xfrm>
              <a:off x="0" y="2775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617" name="Google Shape;1617;p33"/>
            <p:cNvSpPr/>
            <p:nvPr/>
          </p:nvSpPr>
          <p:spPr>
            <a:xfrm>
              <a:off x="0" y="1389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618" name="Google Shape;1618;p33"/>
            <p:cNvSpPr/>
            <p:nvPr/>
          </p:nvSpPr>
          <p:spPr>
            <a:xfrm>
              <a:off x="0" y="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grpSp>
        <p:nvGrpSpPr>
          <p:cNvPr id="1619" name="Google Shape;1619;p33"/>
          <p:cNvGrpSpPr/>
          <p:nvPr/>
        </p:nvGrpSpPr>
        <p:grpSpPr>
          <a:xfrm>
            <a:off x="-141480" y="1009800"/>
            <a:ext cx="552600" cy="98640"/>
            <a:chOff x="-141480" y="1009800"/>
            <a:chExt cx="552600" cy="98640"/>
          </a:xfrm>
        </p:grpSpPr>
        <p:sp>
          <p:nvSpPr>
            <p:cNvPr id="1620" name="Google Shape;1620;p33"/>
            <p:cNvSpPr/>
            <p:nvPr/>
          </p:nvSpPr>
          <p:spPr>
            <a:xfrm rot="5400000">
              <a:off x="312480" y="1009800"/>
              <a:ext cx="98640" cy="98640"/>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rgbClr val="95FFAE"/>
              </a:solidFill>
              <a:prstDash val="solid"/>
              <a:round/>
              <a:headEnd len="sm" w="sm" type="none"/>
              <a:tailEnd len="sm" w="sm" type="none"/>
            </a:ln>
          </p:spPr>
          <p:txBody>
            <a:bodyPr anchorCtr="0" anchor="ctr" bIns="49300" lIns="91425" spcFirstLastPara="1" rIns="91425" wrap="square" tIns="493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621" name="Google Shape;1621;p33"/>
            <p:cNvSpPr/>
            <p:nvPr/>
          </p:nvSpPr>
          <p:spPr>
            <a:xfrm rot="5400000">
              <a:off x="339120" y="1036800"/>
              <a:ext cx="46080" cy="42840"/>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622" name="Google Shape;1622;p33"/>
            <p:cNvSpPr/>
            <p:nvPr/>
          </p:nvSpPr>
          <p:spPr>
            <a:xfrm rot="5400000">
              <a:off x="-141480" y="1013040"/>
              <a:ext cx="91440" cy="91440"/>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623" name="Google Shape;1623;p33"/>
            <p:cNvSpPr/>
            <p:nvPr/>
          </p:nvSpPr>
          <p:spPr>
            <a:xfrm rot="5400000">
              <a:off x="-117720" y="1036800"/>
              <a:ext cx="42840" cy="42840"/>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624" name="Google Shape;1624;p33"/>
            <p:cNvSpPr/>
            <p:nvPr/>
          </p:nvSpPr>
          <p:spPr>
            <a:xfrm rot="5400000">
              <a:off x="134640" y="874080"/>
              <a:ext cx="360" cy="358200"/>
            </a:xfrm>
            <a:custGeom>
              <a:rect b="b" l="l" r="r" t="t"/>
              <a:pathLst>
                <a:path extrusionOk="0" fill="none" h="11504" w="1">
                  <a:moveTo>
                    <a:pt x="0" y="11503"/>
                  </a:moveTo>
                  <a:lnTo>
                    <a:pt x="0" y="1"/>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grpSp>
        <p:nvGrpSpPr>
          <p:cNvPr id="1625" name="Google Shape;1625;p33"/>
          <p:cNvGrpSpPr/>
          <p:nvPr/>
        </p:nvGrpSpPr>
        <p:grpSpPr>
          <a:xfrm>
            <a:off x="-1414440" y="1991880"/>
            <a:ext cx="2297520" cy="347040"/>
            <a:chOff x="-1414440" y="1991880"/>
            <a:chExt cx="2297520" cy="347040"/>
          </a:xfrm>
        </p:grpSpPr>
        <p:sp>
          <p:nvSpPr>
            <p:cNvPr id="1626" name="Google Shape;1626;p33"/>
            <p:cNvSpPr/>
            <p:nvPr/>
          </p:nvSpPr>
          <p:spPr>
            <a:xfrm>
              <a:off x="-1414440" y="2271240"/>
              <a:ext cx="1994400" cy="67680"/>
            </a:xfrm>
            <a:prstGeom prst="roundRect">
              <a:avLst>
                <a:gd fmla="val 50000" name="adj"/>
              </a:avLst>
            </a:prstGeom>
            <a:gradFill>
              <a:gsLst>
                <a:gs pos="0">
                  <a:srgbClr val="151B46"/>
                </a:gs>
                <a:gs pos="100000">
                  <a:srgbClr val="8FFFFF"/>
                </a:gs>
              </a:gsLst>
              <a:lin ang="2694000" scaled="0"/>
            </a:gradFill>
            <a:ln>
              <a:noFill/>
            </a:ln>
          </p:spPr>
          <p:txBody>
            <a:bodyPr anchorCtr="0" anchor="ctr" bIns="24100" lIns="91425" spcFirstLastPara="1" rIns="91425" wrap="square" tIns="24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627" name="Google Shape;1627;p33"/>
            <p:cNvSpPr/>
            <p:nvPr/>
          </p:nvSpPr>
          <p:spPr>
            <a:xfrm>
              <a:off x="-1111320" y="1991880"/>
              <a:ext cx="1994400" cy="67680"/>
            </a:xfrm>
            <a:prstGeom prst="roundRect">
              <a:avLst>
                <a:gd fmla="val 50000" name="adj"/>
              </a:avLst>
            </a:prstGeom>
            <a:gradFill>
              <a:gsLst>
                <a:gs pos="0">
                  <a:srgbClr val="151B46"/>
                </a:gs>
                <a:gs pos="100000">
                  <a:srgbClr val="8FFFFF"/>
                </a:gs>
              </a:gsLst>
              <a:lin ang="2694000" scaled="0"/>
            </a:gradFill>
            <a:ln>
              <a:noFill/>
            </a:ln>
          </p:spPr>
          <p:txBody>
            <a:bodyPr anchorCtr="0" anchor="ctr" bIns="24100" lIns="91425" spcFirstLastPara="1" rIns="91425" wrap="square" tIns="24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1628" name="Google Shape;1628;p33"/>
          <p:cNvGrpSpPr/>
          <p:nvPr/>
        </p:nvGrpSpPr>
        <p:grpSpPr>
          <a:xfrm>
            <a:off x="-799200" y="3300840"/>
            <a:ext cx="1822320" cy="196560"/>
            <a:chOff x="-799200" y="3300840"/>
            <a:chExt cx="1822320" cy="196560"/>
          </a:xfrm>
        </p:grpSpPr>
        <p:sp>
          <p:nvSpPr>
            <p:cNvPr id="1629" name="Google Shape;1629;p33"/>
            <p:cNvSpPr/>
            <p:nvPr/>
          </p:nvSpPr>
          <p:spPr>
            <a:xfrm flipH="1">
              <a:off x="-799200" y="3347280"/>
              <a:ext cx="1723680" cy="150120"/>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rgbClr val="95FFAE"/>
              </a:solidFill>
              <a:prstDash val="solid"/>
              <a:round/>
              <a:headEnd len="sm" w="sm" type="none"/>
              <a:tailEnd len="sm" w="sm" type="none"/>
            </a:ln>
          </p:spPr>
          <p:txBody>
            <a:bodyPr anchorCtr="0" anchor="ctr" bIns="75225" lIns="91425" spcFirstLastPara="1" rIns="91425" wrap="square" tIns="75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630" name="Google Shape;1630;p33"/>
            <p:cNvSpPr/>
            <p:nvPr/>
          </p:nvSpPr>
          <p:spPr>
            <a:xfrm flipH="1">
              <a:off x="931680" y="3300840"/>
              <a:ext cx="91440" cy="91440"/>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631" name="Google Shape;1631;p33"/>
            <p:cNvSpPr/>
            <p:nvPr/>
          </p:nvSpPr>
          <p:spPr>
            <a:xfrm flipH="1">
              <a:off x="955080" y="3325680"/>
              <a:ext cx="42840" cy="42120"/>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sp>
        <p:nvSpPr>
          <p:cNvPr id="1632" name="Google Shape;1632;p33"/>
          <p:cNvSpPr/>
          <p:nvPr/>
        </p:nvSpPr>
        <p:spPr>
          <a:xfrm rot="5400000">
            <a:off x="8205120" y="-349560"/>
            <a:ext cx="586440" cy="1284120"/>
          </a:xfrm>
          <a:prstGeom prst="flowChartOffpageConnector">
            <a:avLst/>
          </a:prstGeom>
          <a:gradFill>
            <a:gsLst>
              <a:gs pos="0">
                <a:srgbClr val="1D2875"/>
              </a:gs>
              <a:gs pos="100000">
                <a:srgbClr val="151B46"/>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633" name="Google Shape;1633;p33"/>
          <p:cNvSpPr/>
          <p:nvPr/>
        </p:nvSpPr>
        <p:spPr>
          <a:xfrm rot="10800000">
            <a:off x="7737120" y="4393080"/>
            <a:ext cx="586440" cy="1284120"/>
          </a:xfrm>
          <a:prstGeom prst="flowChartOffpageConnector">
            <a:avLst/>
          </a:prstGeom>
          <a:gradFill>
            <a:gsLst>
              <a:gs pos="0">
                <a:srgbClr val="1D2875"/>
              </a:gs>
              <a:gs pos="100000">
                <a:srgbClr val="151B46"/>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1634" name="Google Shape;1634;p33"/>
          <p:cNvGrpSpPr/>
          <p:nvPr/>
        </p:nvGrpSpPr>
        <p:grpSpPr>
          <a:xfrm>
            <a:off x="8609580" y="2354220"/>
            <a:ext cx="241560" cy="882720"/>
            <a:chOff x="8609580" y="2354220"/>
            <a:chExt cx="241560" cy="882720"/>
          </a:xfrm>
        </p:grpSpPr>
        <p:sp>
          <p:nvSpPr>
            <p:cNvPr id="1635" name="Google Shape;1635;p33"/>
            <p:cNvSpPr/>
            <p:nvPr/>
          </p:nvSpPr>
          <p:spPr>
            <a:xfrm rot="5400000">
              <a:off x="8654400" y="2309400"/>
              <a:ext cx="151920" cy="241560"/>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636" name="Google Shape;1636;p33"/>
            <p:cNvSpPr/>
            <p:nvPr/>
          </p:nvSpPr>
          <p:spPr>
            <a:xfrm rot="5400000">
              <a:off x="8655120" y="2455920"/>
              <a:ext cx="150480" cy="241560"/>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637" name="Google Shape;1637;p33"/>
            <p:cNvSpPr/>
            <p:nvPr/>
          </p:nvSpPr>
          <p:spPr>
            <a:xfrm rot="5400000">
              <a:off x="8655120" y="2602440"/>
              <a:ext cx="150480" cy="241560"/>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638" name="Google Shape;1638;p33"/>
            <p:cNvSpPr/>
            <p:nvPr/>
          </p:nvSpPr>
          <p:spPr>
            <a:xfrm rot="5400000">
              <a:off x="8655120" y="2748600"/>
              <a:ext cx="150480" cy="24156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639" name="Google Shape;1639;p33"/>
            <p:cNvSpPr/>
            <p:nvPr/>
          </p:nvSpPr>
          <p:spPr>
            <a:xfrm rot="5400000">
              <a:off x="8655120" y="2894760"/>
              <a:ext cx="150480" cy="241560"/>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640" name="Google Shape;1640;p33"/>
            <p:cNvSpPr/>
            <p:nvPr/>
          </p:nvSpPr>
          <p:spPr>
            <a:xfrm rot="5400000">
              <a:off x="8655120" y="3040920"/>
              <a:ext cx="150480" cy="24156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1641" name="Google Shape;1641;p33"/>
          <p:cNvGrpSpPr/>
          <p:nvPr/>
        </p:nvGrpSpPr>
        <p:grpSpPr>
          <a:xfrm>
            <a:off x="8533080" y="-288360"/>
            <a:ext cx="301680" cy="1520280"/>
            <a:chOff x="8533080" y="-288360"/>
            <a:chExt cx="301680" cy="1520280"/>
          </a:xfrm>
        </p:grpSpPr>
        <p:sp>
          <p:nvSpPr>
            <p:cNvPr id="1642" name="Google Shape;1642;p33"/>
            <p:cNvSpPr/>
            <p:nvPr/>
          </p:nvSpPr>
          <p:spPr>
            <a:xfrm>
              <a:off x="8579520" y="-196560"/>
              <a:ext cx="209160" cy="1335240"/>
            </a:xfrm>
            <a:custGeom>
              <a:rect b="b" l="l" r="r" t="t"/>
              <a:pathLst>
                <a:path extrusionOk="0" fill="none" h="42862" w="6719">
                  <a:moveTo>
                    <a:pt x="0" y="42862"/>
                  </a:moveTo>
                  <a:lnTo>
                    <a:pt x="0" y="23799"/>
                  </a:lnTo>
                  <a:lnTo>
                    <a:pt x="6718" y="17056"/>
                  </a:lnTo>
                  <a:lnTo>
                    <a:pt x="6718" y="1"/>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643" name="Google Shape;1643;p33"/>
            <p:cNvSpPr/>
            <p:nvPr/>
          </p:nvSpPr>
          <p:spPr>
            <a:xfrm>
              <a:off x="8743320" y="-288360"/>
              <a:ext cx="91440" cy="91440"/>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644" name="Google Shape;1644;p33"/>
            <p:cNvSpPr/>
            <p:nvPr/>
          </p:nvSpPr>
          <p:spPr>
            <a:xfrm>
              <a:off x="8767080" y="-264600"/>
              <a:ext cx="42840" cy="42840"/>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645" name="Google Shape;1645;p33"/>
            <p:cNvSpPr/>
            <p:nvPr/>
          </p:nvSpPr>
          <p:spPr>
            <a:xfrm>
              <a:off x="8533080" y="1140480"/>
              <a:ext cx="91440" cy="91440"/>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646" name="Google Shape;1646;p33"/>
            <p:cNvSpPr/>
            <p:nvPr/>
          </p:nvSpPr>
          <p:spPr>
            <a:xfrm>
              <a:off x="8557920" y="1165320"/>
              <a:ext cx="42840" cy="42120"/>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1647" name="Google Shape;1647;p33"/>
          <p:cNvGrpSpPr/>
          <p:nvPr/>
        </p:nvGrpSpPr>
        <p:grpSpPr>
          <a:xfrm>
            <a:off x="1176840" y="-108000"/>
            <a:ext cx="1520640" cy="301680"/>
            <a:chOff x="1176840" y="-108000"/>
            <a:chExt cx="1520640" cy="301680"/>
          </a:xfrm>
        </p:grpSpPr>
        <p:sp>
          <p:nvSpPr>
            <p:cNvPr id="1648" name="Google Shape;1648;p33"/>
            <p:cNvSpPr/>
            <p:nvPr/>
          </p:nvSpPr>
          <p:spPr>
            <a:xfrm>
              <a:off x="1270440" y="-61560"/>
              <a:ext cx="1335240" cy="209160"/>
            </a:xfrm>
            <a:custGeom>
              <a:rect b="b" l="l" r="r" t="t"/>
              <a:pathLst>
                <a:path extrusionOk="0" fill="none" h="6719" w="42863">
                  <a:moveTo>
                    <a:pt x="1" y="0"/>
                  </a:moveTo>
                  <a:lnTo>
                    <a:pt x="19064" y="0"/>
                  </a:lnTo>
                  <a:lnTo>
                    <a:pt x="25782" y="6718"/>
                  </a:lnTo>
                  <a:lnTo>
                    <a:pt x="42862" y="6718"/>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649" name="Google Shape;1649;p33"/>
            <p:cNvSpPr/>
            <p:nvPr/>
          </p:nvSpPr>
          <p:spPr>
            <a:xfrm>
              <a:off x="2606040" y="102240"/>
              <a:ext cx="91440" cy="91440"/>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650" name="Google Shape;1650;p33"/>
            <p:cNvSpPr/>
            <p:nvPr/>
          </p:nvSpPr>
          <p:spPr>
            <a:xfrm>
              <a:off x="2629800" y="126720"/>
              <a:ext cx="42840" cy="42120"/>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651" name="Google Shape;1651;p33"/>
            <p:cNvSpPr/>
            <p:nvPr/>
          </p:nvSpPr>
          <p:spPr>
            <a:xfrm>
              <a:off x="1176840" y="-108000"/>
              <a:ext cx="91440" cy="92520"/>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rgbClr val="95FFAE"/>
              </a:solidFill>
              <a:prstDash val="solid"/>
              <a:round/>
              <a:headEnd len="sm" w="sm" type="none"/>
              <a:tailEnd len="sm" w="sm" type="none"/>
            </a:ln>
          </p:spPr>
          <p:txBody>
            <a:bodyPr anchorCtr="0" anchor="ctr" bIns="46425" lIns="91425" spcFirstLastPara="1" rIns="91425" wrap="square" tIns="46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652" name="Google Shape;1652;p33"/>
            <p:cNvSpPr/>
            <p:nvPr/>
          </p:nvSpPr>
          <p:spPr>
            <a:xfrm>
              <a:off x="1200960" y="-83160"/>
              <a:ext cx="42840" cy="42840"/>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1653" name="Google Shape;1653;p33"/>
          <p:cNvGrpSpPr/>
          <p:nvPr/>
        </p:nvGrpSpPr>
        <p:grpSpPr>
          <a:xfrm>
            <a:off x="6421320" y="-1455120"/>
            <a:ext cx="347040" cy="2297160"/>
            <a:chOff x="6421320" y="-1455120"/>
            <a:chExt cx="347040" cy="2297160"/>
          </a:xfrm>
        </p:grpSpPr>
        <p:sp>
          <p:nvSpPr>
            <p:cNvPr id="1654" name="Google Shape;1654;p33"/>
            <p:cNvSpPr/>
            <p:nvPr/>
          </p:nvSpPr>
          <p:spPr>
            <a:xfrm rot="5400000">
              <a:off x="5457960" y="-491760"/>
              <a:ext cx="1994400" cy="67680"/>
            </a:xfrm>
            <a:prstGeom prst="roundRect">
              <a:avLst>
                <a:gd fmla="val 50000" name="adj"/>
              </a:avLst>
            </a:prstGeom>
            <a:gradFill>
              <a:gsLst>
                <a:gs pos="0">
                  <a:srgbClr val="151B46"/>
                </a:gs>
                <a:gs pos="100000">
                  <a:srgbClr val="8FFFFF"/>
                </a:gs>
              </a:gsLst>
              <a:lin ang="8094000" scaled="0"/>
            </a:gradFill>
            <a:ln>
              <a:noFill/>
            </a:ln>
          </p:spPr>
          <p:txBody>
            <a:bodyPr anchorCtr="0" anchor="ctr" bIns="24100" lIns="91425" spcFirstLastPara="1" rIns="91425" wrap="square" tIns="24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655" name="Google Shape;1655;p33"/>
            <p:cNvSpPr/>
            <p:nvPr/>
          </p:nvSpPr>
          <p:spPr>
            <a:xfrm rot="5400000">
              <a:off x="5737320" y="-189000"/>
              <a:ext cx="1994400" cy="67680"/>
            </a:xfrm>
            <a:prstGeom prst="roundRect">
              <a:avLst>
                <a:gd fmla="val 50000" name="adj"/>
              </a:avLst>
            </a:prstGeom>
            <a:gradFill>
              <a:gsLst>
                <a:gs pos="0">
                  <a:srgbClr val="151B46"/>
                </a:gs>
                <a:gs pos="100000">
                  <a:srgbClr val="8FFFFF"/>
                </a:gs>
              </a:gsLst>
              <a:lin ang="8094000" scaled="0"/>
            </a:gradFill>
            <a:ln>
              <a:noFill/>
            </a:ln>
          </p:spPr>
          <p:txBody>
            <a:bodyPr anchorCtr="0" anchor="ctr" bIns="24100" lIns="91425" spcFirstLastPara="1" rIns="91425" wrap="square" tIns="24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1656" name="Google Shape;1656;p33"/>
          <p:cNvGrpSpPr/>
          <p:nvPr/>
        </p:nvGrpSpPr>
        <p:grpSpPr>
          <a:xfrm>
            <a:off x="-222840" y="4311000"/>
            <a:ext cx="1506960" cy="586440"/>
            <a:chOff x="-222840" y="4311000"/>
            <a:chExt cx="1506960" cy="586440"/>
          </a:xfrm>
        </p:grpSpPr>
        <p:sp>
          <p:nvSpPr>
            <p:cNvPr id="1657" name="Google Shape;1657;p33"/>
            <p:cNvSpPr/>
            <p:nvPr/>
          </p:nvSpPr>
          <p:spPr>
            <a:xfrm rot="-5400000">
              <a:off x="348840" y="3962160"/>
              <a:ext cx="586440" cy="1284120"/>
            </a:xfrm>
            <a:prstGeom prst="flowChartOffpageConnector">
              <a:avLst/>
            </a:prstGeom>
            <a:gradFill>
              <a:gsLst>
                <a:gs pos="0">
                  <a:srgbClr val="1D2875"/>
                </a:gs>
                <a:gs pos="100000">
                  <a:srgbClr val="151B46"/>
                </a:gs>
              </a:gsLst>
              <a:lin ang="108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1658" name="Google Shape;1658;p33"/>
            <p:cNvGrpSpPr/>
            <p:nvPr/>
          </p:nvGrpSpPr>
          <p:grpSpPr>
            <a:xfrm>
              <a:off x="-222840" y="4537080"/>
              <a:ext cx="1105920" cy="133560"/>
              <a:chOff x="-222840" y="4537080"/>
              <a:chExt cx="1105920" cy="133560"/>
            </a:xfrm>
          </p:grpSpPr>
          <p:grpSp>
            <p:nvGrpSpPr>
              <p:cNvPr id="1659" name="Google Shape;1659;p33"/>
              <p:cNvGrpSpPr/>
              <p:nvPr/>
            </p:nvGrpSpPr>
            <p:grpSpPr>
              <a:xfrm>
                <a:off x="-222840" y="4619880"/>
                <a:ext cx="883080" cy="50760"/>
                <a:chOff x="-222840" y="4619880"/>
                <a:chExt cx="883080" cy="50760"/>
              </a:xfrm>
            </p:grpSpPr>
            <p:sp>
              <p:nvSpPr>
                <p:cNvPr id="1660" name="Google Shape;1660;p33"/>
                <p:cNvSpPr/>
                <p:nvPr/>
              </p:nvSpPr>
              <p:spPr>
                <a:xfrm>
                  <a:off x="-222840" y="46198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661" name="Google Shape;1661;p33"/>
                <p:cNvSpPr/>
                <p:nvPr/>
              </p:nvSpPr>
              <p:spPr>
                <a:xfrm>
                  <a:off x="-130320" y="46198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662" name="Google Shape;1662;p33"/>
                <p:cNvSpPr/>
                <p:nvPr/>
              </p:nvSpPr>
              <p:spPr>
                <a:xfrm>
                  <a:off x="-37800" y="46198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663" name="Google Shape;1663;p33"/>
                <p:cNvSpPr/>
                <p:nvPr/>
              </p:nvSpPr>
              <p:spPr>
                <a:xfrm>
                  <a:off x="54720" y="46198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664" name="Google Shape;1664;p33"/>
                <p:cNvSpPr/>
                <p:nvPr/>
              </p:nvSpPr>
              <p:spPr>
                <a:xfrm>
                  <a:off x="147240" y="46198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665" name="Google Shape;1665;p33"/>
                <p:cNvSpPr/>
                <p:nvPr/>
              </p:nvSpPr>
              <p:spPr>
                <a:xfrm>
                  <a:off x="239760" y="46198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666" name="Google Shape;1666;p33"/>
                <p:cNvSpPr/>
                <p:nvPr/>
              </p:nvSpPr>
              <p:spPr>
                <a:xfrm>
                  <a:off x="331920" y="46198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667" name="Google Shape;1667;p33"/>
                <p:cNvSpPr/>
                <p:nvPr/>
              </p:nvSpPr>
              <p:spPr>
                <a:xfrm>
                  <a:off x="424440" y="46198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668" name="Google Shape;1668;p33"/>
                <p:cNvSpPr/>
                <p:nvPr/>
              </p:nvSpPr>
              <p:spPr>
                <a:xfrm>
                  <a:off x="516960" y="46198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669" name="Google Shape;1669;p33"/>
                <p:cNvSpPr/>
                <p:nvPr/>
              </p:nvSpPr>
              <p:spPr>
                <a:xfrm>
                  <a:off x="609480" y="46198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1670" name="Google Shape;1670;p33"/>
              <p:cNvGrpSpPr/>
              <p:nvPr/>
            </p:nvGrpSpPr>
            <p:grpSpPr>
              <a:xfrm>
                <a:off x="0" y="4537080"/>
                <a:ext cx="883080" cy="50760"/>
                <a:chOff x="0" y="4537080"/>
                <a:chExt cx="883080" cy="50760"/>
              </a:xfrm>
            </p:grpSpPr>
            <p:sp>
              <p:nvSpPr>
                <p:cNvPr id="1671" name="Google Shape;1671;p33"/>
                <p:cNvSpPr/>
                <p:nvPr/>
              </p:nvSpPr>
              <p:spPr>
                <a:xfrm>
                  <a:off x="0" y="45370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672" name="Google Shape;1672;p33"/>
                <p:cNvSpPr/>
                <p:nvPr/>
              </p:nvSpPr>
              <p:spPr>
                <a:xfrm>
                  <a:off x="92520" y="45370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673" name="Google Shape;1673;p33"/>
                <p:cNvSpPr/>
                <p:nvPr/>
              </p:nvSpPr>
              <p:spPr>
                <a:xfrm>
                  <a:off x="185040" y="45370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674" name="Google Shape;1674;p33"/>
                <p:cNvSpPr/>
                <p:nvPr/>
              </p:nvSpPr>
              <p:spPr>
                <a:xfrm>
                  <a:off x="277200" y="45370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675" name="Google Shape;1675;p33"/>
                <p:cNvSpPr/>
                <p:nvPr/>
              </p:nvSpPr>
              <p:spPr>
                <a:xfrm>
                  <a:off x="369720" y="45370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676" name="Google Shape;1676;p33"/>
                <p:cNvSpPr/>
                <p:nvPr/>
              </p:nvSpPr>
              <p:spPr>
                <a:xfrm>
                  <a:off x="462240" y="45370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677" name="Google Shape;1677;p33"/>
                <p:cNvSpPr/>
                <p:nvPr/>
              </p:nvSpPr>
              <p:spPr>
                <a:xfrm>
                  <a:off x="554760" y="45370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678" name="Google Shape;1678;p33"/>
                <p:cNvSpPr/>
                <p:nvPr/>
              </p:nvSpPr>
              <p:spPr>
                <a:xfrm>
                  <a:off x="647280" y="45370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679" name="Google Shape;1679;p33"/>
                <p:cNvSpPr/>
                <p:nvPr/>
              </p:nvSpPr>
              <p:spPr>
                <a:xfrm>
                  <a:off x="739800" y="45370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680" name="Google Shape;1680;p33"/>
                <p:cNvSpPr/>
                <p:nvPr/>
              </p:nvSpPr>
              <p:spPr>
                <a:xfrm>
                  <a:off x="832320" y="45370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12_1">
  <p:cSld name="BLANK_12_1">
    <p:bg>
      <p:bgPr>
        <a:gradFill>
          <a:gsLst>
            <a:gs pos="0">
              <a:srgbClr val="1D2875"/>
            </a:gs>
            <a:gs pos="100000">
              <a:srgbClr val="000000"/>
            </a:gs>
          </a:gsLst>
          <a:path path="circle">
            <a:fillToRect b="50%" l="50%" r="50%" t="50%"/>
          </a:path>
          <a:tileRect/>
        </a:gradFill>
      </p:bgPr>
    </p:bg>
    <p:spTree>
      <p:nvGrpSpPr>
        <p:cNvPr id="1681" name="Shape 1681"/>
        <p:cNvGrpSpPr/>
        <p:nvPr/>
      </p:nvGrpSpPr>
      <p:grpSpPr>
        <a:xfrm>
          <a:off x="0" y="0"/>
          <a:ext cx="0" cy="0"/>
          <a:chOff x="0" y="0"/>
          <a:chExt cx="0" cy="0"/>
        </a:xfrm>
      </p:grpSpPr>
      <p:grpSp>
        <p:nvGrpSpPr>
          <p:cNvPr id="1682" name="Google Shape;1682;p34"/>
          <p:cNvGrpSpPr/>
          <p:nvPr/>
        </p:nvGrpSpPr>
        <p:grpSpPr>
          <a:xfrm>
            <a:off x="0" y="0"/>
            <a:ext cx="9143280" cy="5142960"/>
            <a:chOff x="0" y="0"/>
            <a:chExt cx="9143280" cy="5142960"/>
          </a:xfrm>
        </p:grpSpPr>
        <p:sp>
          <p:nvSpPr>
            <p:cNvPr id="1683" name="Google Shape;1683;p34"/>
            <p:cNvSpPr/>
            <p:nvPr/>
          </p:nvSpPr>
          <p:spPr>
            <a:xfrm>
              <a:off x="0" y="513288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684" name="Google Shape;1684;p34"/>
            <p:cNvSpPr/>
            <p:nvPr/>
          </p:nvSpPr>
          <p:spPr>
            <a:xfrm>
              <a:off x="0" y="499428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685" name="Google Shape;1685;p34"/>
            <p:cNvSpPr/>
            <p:nvPr/>
          </p:nvSpPr>
          <p:spPr>
            <a:xfrm>
              <a:off x="0" y="485532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686" name="Google Shape;1686;p34"/>
            <p:cNvSpPr/>
            <p:nvPr/>
          </p:nvSpPr>
          <p:spPr>
            <a:xfrm>
              <a:off x="0" y="471636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687" name="Google Shape;1687;p34"/>
            <p:cNvSpPr/>
            <p:nvPr/>
          </p:nvSpPr>
          <p:spPr>
            <a:xfrm>
              <a:off x="0" y="457848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688" name="Google Shape;1688;p34"/>
            <p:cNvSpPr/>
            <p:nvPr/>
          </p:nvSpPr>
          <p:spPr>
            <a:xfrm>
              <a:off x="0" y="44395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689" name="Google Shape;1689;p34"/>
            <p:cNvSpPr/>
            <p:nvPr/>
          </p:nvSpPr>
          <p:spPr>
            <a:xfrm>
              <a:off x="0" y="43009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690" name="Google Shape;1690;p34"/>
            <p:cNvSpPr/>
            <p:nvPr/>
          </p:nvSpPr>
          <p:spPr>
            <a:xfrm>
              <a:off x="0" y="41619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691" name="Google Shape;1691;p34"/>
            <p:cNvSpPr/>
            <p:nvPr/>
          </p:nvSpPr>
          <p:spPr>
            <a:xfrm>
              <a:off x="0" y="402300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692" name="Google Shape;1692;p34"/>
            <p:cNvSpPr/>
            <p:nvPr/>
          </p:nvSpPr>
          <p:spPr>
            <a:xfrm>
              <a:off x="0" y="388440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693" name="Google Shape;1693;p34"/>
            <p:cNvSpPr/>
            <p:nvPr/>
          </p:nvSpPr>
          <p:spPr>
            <a:xfrm>
              <a:off x="0" y="374544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694" name="Google Shape;1694;p34"/>
            <p:cNvSpPr/>
            <p:nvPr/>
          </p:nvSpPr>
          <p:spPr>
            <a:xfrm>
              <a:off x="0" y="360756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695" name="Google Shape;1695;p34"/>
            <p:cNvSpPr/>
            <p:nvPr/>
          </p:nvSpPr>
          <p:spPr>
            <a:xfrm>
              <a:off x="0" y="346860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696" name="Google Shape;1696;p34"/>
            <p:cNvSpPr/>
            <p:nvPr/>
          </p:nvSpPr>
          <p:spPr>
            <a:xfrm>
              <a:off x="0" y="332964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697" name="Google Shape;1697;p34"/>
            <p:cNvSpPr/>
            <p:nvPr/>
          </p:nvSpPr>
          <p:spPr>
            <a:xfrm>
              <a:off x="0" y="319104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698" name="Google Shape;1698;p34"/>
            <p:cNvSpPr/>
            <p:nvPr/>
          </p:nvSpPr>
          <p:spPr>
            <a:xfrm>
              <a:off x="0" y="305208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699" name="Google Shape;1699;p34"/>
            <p:cNvSpPr/>
            <p:nvPr/>
          </p:nvSpPr>
          <p:spPr>
            <a:xfrm>
              <a:off x="0" y="291312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00" name="Google Shape;1700;p34"/>
            <p:cNvSpPr/>
            <p:nvPr/>
          </p:nvSpPr>
          <p:spPr>
            <a:xfrm>
              <a:off x="0" y="27741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01" name="Google Shape;1701;p34"/>
            <p:cNvSpPr/>
            <p:nvPr/>
          </p:nvSpPr>
          <p:spPr>
            <a:xfrm>
              <a:off x="0" y="263628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02" name="Google Shape;1702;p34"/>
            <p:cNvSpPr/>
            <p:nvPr/>
          </p:nvSpPr>
          <p:spPr>
            <a:xfrm>
              <a:off x="0" y="249768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03" name="Google Shape;1703;p34"/>
            <p:cNvSpPr/>
            <p:nvPr/>
          </p:nvSpPr>
          <p:spPr>
            <a:xfrm>
              <a:off x="0" y="235872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04" name="Google Shape;1704;p34"/>
            <p:cNvSpPr/>
            <p:nvPr/>
          </p:nvSpPr>
          <p:spPr>
            <a:xfrm>
              <a:off x="0" y="221976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05" name="Google Shape;1705;p34"/>
            <p:cNvSpPr/>
            <p:nvPr/>
          </p:nvSpPr>
          <p:spPr>
            <a:xfrm>
              <a:off x="0" y="208080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06" name="Google Shape;1706;p34"/>
            <p:cNvSpPr/>
            <p:nvPr/>
          </p:nvSpPr>
          <p:spPr>
            <a:xfrm>
              <a:off x="0" y="194220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07" name="Google Shape;1707;p34"/>
            <p:cNvSpPr/>
            <p:nvPr/>
          </p:nvSpPr>
          <p:spPr>
            <a:xfrm>
              <a:off x="0" y="18043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08" name="Google Shape;1708;p34"/>
            <p:cNvSpPr/>
            <p:nvPr/>
          </p:nvSpPr>
          <p:spPr>
            <a:xfrm>
              <a:off x="0" y="166536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09" name="Google Shape;1709;p34"/>
            <p:cNvSpPr/>
            <p:nvPr/>
          </p:nvSpPr>
          <p:spPr>
            <a:xfrm>
              <a:off x="0" y="1526400"/>
              <a:ext cx="9143280" cy="9000"/>
            </a:xfrm>
            <a:custGeom>
              <a:rect b="b" l="l" r="r" t="t"/>
              <a:pathLst>
                <a:path extrusionOk="0" h="305" w="257969">
                  <a:moveTo>
                    <a:pt x="0" y="1"/>
                  </a:moveTo>
                  <a:lnTo>
                    <a:pt x="257969" y="1"/>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10" name="Google Shape;1710;p34"/>
            <p:cNvSpPr/>
            <p:nvPr/>
          </p:nvSpPr>
          <p:spPr>
            <a:xfrm>
              <a:off x="0" y="138744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11" name="Google Shape;1711;p34"/>
            <p:cNvSpPr/>
            <p:nvPr/>
          </p:nvSpPr>
          <p:spPr>
            <a:xfrm>
              <a:off x="0" y="124884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12" name="Google Shape;1712;p34"/>
            <p:cNvSpPr/>
            <p:nvPr/>
          </p:nvSpPr>
          <p:spPr>
            <a:xfrm>
              <a:off x="0" y="110988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13" name="Google Shape;1713;p34"/>
            <p:cNvSpPr/>
            <p:nvPr/>
          </p:nvSpPr>
          <p:spPr>
            <a:xfrm>
              <a:off x="0" y="97092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14" name="Google Shape;1714;p34"/>
            <p:cNvSpPr/>
            <p:nvPr/>
          </p:nvSpPr>
          <p:spPr>
            <a:xfrm>
              <a:off x="0" y="83304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15" name="Google Shape;1715;p34"/>
            <p:cNvSpPr/>
            <p:nvPr/>
          </p:nvSpPr>
          <p:spPr>
            <a:xfrm>
              <a:off x="0" y="69444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16" name="Google Shape;1716;p34"/>
            <p:cNvSpPr/>
            <p:nvPr/>
          </p:nvSpPr>
          <p:spPr>
            <a:xfrm>
              <a:off x="0" y="55548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17" name="Google Shape;1717;p34"/>
            <p:cNvSpPr/>
            <p:nvPr/>
          </p:nvSpPr>
          <p:spPr>
            <a:xfrm>
              <a:off x="0" y="41652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18" name="Google Shape;1718;p34"/>
            <p:cNvSpPr/>
            <p:nvPr/>
          </p:nvSpPr>
          <p:spPr>
            <a:xfrm>
              <a:off x="0" y="2775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19" name="Google Shape;1719;p34"/>
            <p:cNvSpPr/>
            <p:nvPr/>
          </p:nvSpPr>
          <p:spPr>
            <a:xfrm>
              <a:off x="0" y="1389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20" name="Google Shape;1720;p34"/>
            <p:cNvSpPr/>
            <p:nvPr/>
          </p:nvSpPr>
          <p:spPr>
            <a:xfrm>
              <a:off x="0" y="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17">
  <p:cSld name="BLANK_17">
    <p:bg>
      <p:bgPr>
        <a:gradFill>
          <a:gsLst>
            <a:gs pos="0">
              <a:srgbClr val="1D2875"/>
            </a:gs>
            <a:gs pos="100000">
              <a:srgbClr val="000000"/>
            </a:gs>
          </a:gsLst>
          <a:path path="circle">
            <a:fillToRect b="50%" l="50%" r="50%" t="50%"/>
          </a:path>
          <a:tileRect/>
        </a:gradFill>
      </p:bgPr>
    </p:bg>
    <p:spTree>
      <p:nvGrpSpPr>
        <p:cNvPr id="107" name="Shape 107"/>
        <p:cNvGrpSpPr/>
        <p:nvPr/>
      </p:nvGrpSpPr>
      <p:grpSpPr>
        <a:xfrm>
          <a:off x="0" y="0"/>
          <a:ext cx="0" cy="0"/>
          <a:chOff x="0" y="0"/>
          <a:chExt cx="0" cy="0"/>
        </a:xfrm>
      </p:grpSpPr>
      <p:grpSp>
        <p:nvGrpSpPr>
          <p:cNvPr id="108" name="Google Shape;108;p17"/>
          <p:cNvGrpSpPr/>
          <p:nvPr/>
        </p:nvGrpSpPr>
        <p:grpSpPr>
          <a:xfrm>
            <a:off x="0" y="0"/>
            <a:ext cx="9143280" cy="5142960"/>
            <a:chOff x="0" y="0"/>
            <a:chExt cx="9143280" cy="5142960"/>
          </a:xfrm>
        </p:grpSpPr>
        <p:sp>
          <p:nvSpPr>
            <p:cNvPr id="109" name="Google Shape;109;p17"/>
            <p:cNvSpPr/>
            <p:nvPr/>
          </p:nvSpPr>
          <p:spPr>
            <a:xfrm>
              <a:off x="0" y="513288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0" name="Google Shape;110;p17"/>
            <p:cNvSpPr/>
            <p:nvPr/>
          </p:nvSpPr>
          <p:spPr>
            <a:xfrm>
              <a:off x="0" y="499428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1" name="Google Shape;111;p17"/>
            <p:cNvSpPr/>
            <p:nvPr/>
          </p:nvSpPr>
          <p:spPr>
            <a:xfrm>
              <a:off x="0" y="485532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2" name="Google Shape;112;p17"/>
            <p:cNvSpPr/>
            <p:nvPr/>
          </p:nvSpPr>
          <p:spPr>
            <a:xfrm>
              <a:off x="0" y="471636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3" name="Google Shape;113;p17"/>
            <p:cNvSpPr/>
            <p:nvPr/>
          </p:nvSpPr>
          <p:spPr>
            <a:xfrm>
              <a:off x="0" y="457848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4" name="Google Shape;114;p17"/>
            <p:cNvSpPr/>
            <p:nvPr/>
          </p:nvSpPr>
          <p:spPr>
            <a:xfrm>
              <a:off x="0" y="44395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5" name="Google Shape;115;p17"/>
            <p:cNvSpPr/>
            <p:nvPr/>
          </p:nvSpPr>
          <p:spPr>
            <a:xfrm>
              <a:off x="0" y="43009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6" name="Google Shape;116;p17"/>
            <p:cNvSpPr/>
            <p:nvPr/>
          </p:nvSpPr>
          <p:spPr>
            <a:xfrm>
              <a:off x="0" y="41619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7" name="Google Shape;117;p17"/>
            <p:cNvSpPr/>
            <p:nvPr/>
          </p:nvSpPr>
          <p:spPr>
            <a:xfrm>
              <a:off x="0" y="402300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8" name="Google Shape;118;p17"/>
            <p:cNvSpPr/>
            <p:nvPr/>
          </p:nvSpPr>
          <p:spPr>
            <a:xfrm>
              <a:off x="0" y="388440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9" name="Google Shape;119;p17"/>
            <p:cNvSpPr/>
            <p:nvPr/>
          </p:nvSpPr>
          <p:spPr>
            <a:xfrm>
              <a:off x="0" y="374544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20" name="Google Shape;120;p17"/>
            <p:cNvSpPr/>
            <p:nvPr/>
          </p:nvSpPr>
          <p:spPr>
            <a:xfrm>
              <a:off x="0" y="360756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21" name="Google Shape;121;p17"/>
            <p:cNvSpPr/>
            <p:nvPr/>
          </p:nvSpPr>
          <p:spPr>
            <a:xfrm>
              <a:off x="0" y="346860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22" name="Google Shape;122;p17"/>
            <p:cNvSpPr/>
            <p:nvPr/>
          </p:nvSpPr>
          <p:spPr>
            <a:xfrm>
              <a:off x="0" y="332964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23" name="Google Shape;123;p17"/>
            <p:cNvSpPr/>
            <p:nvPr/>
          </p:nvSpPr>
          <p:spPr>
            <a:xfrm>
              <a:off x="0" y="319104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24" name="Google Shape;124;p17"/>
            <p:cNvSpPr/>
            <p:nvPr/>
          </p:nvSpPr>
          <p:spPr>
            <a:xfrm>
              <a:off x="0" y="305208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25" name="Google Shape;125;p17"/>
            <p:cNvSpPr/>
            <p:nvPr/>
          </p:nvSpPr>
          <p:spPr>
            <a:xfrm>
              <a:off x="0" y="291312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26" name="Google Shape;126;p17"/>
            <p:cNvSpPr/>
            <p:nvPr/>
          </p:nvSpPr>
          <p:spPr>
            <a:xfrm>
              <a:off x="0" y="27741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27" name="Google Shape;127;p17"/>
            <p:cNvSpPr/>
            <p:nvPr/>
          </p:nvSpPr>
          <p:spPr>
            <a:xfrm>
              <a:off x="0" y="263628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28" name="Google Shape;128;p17"/>
            <p:cNvSpPr/>
            <p:nvPr/>
          </p:nvSpPr>
          <p:spPr>
            <a:xfrm>
              <a:off x="0" y="249768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29" name="Google Shape;129;p17"/>
            <p:cNvSpPr/>
            <p:nvPr/>
          </p:nvSpPr>
          <p:spPr>
            <a:xfrm>
              <a:off x="0" y="235872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30" name="Google Shape;130;p17"/>
            <p:cNvSpPr/>
            <p:nvPr/>
          </p:nvSpPr>
          <p:spPr>
            <a:xfrm>
              <a:off x="0" y="221976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31" name="Google Shape;131;p17"/>
            <p:cNvSpPr/>
            <p:nvPr/>
          </p:nvSpPr>
          <p:spPr>
            <a:xfrm>
              <a:off x="0" y="208080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32" name="Google Shape;132;p17"/>
            <p:cNvSpPr/>
            <p:nvPr/>
          </p:nvSpPr>
          <p:spPr>
            <a:xfrm>
              <a:off x="0" y="194220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33" name="Google Shape;133;p17"/>
            <p:cNvSpPr/>
            <p:nvPr/>
          </p:nvSpPr>
          <p:spPr>
            <a:xfrm>
              <a:off x="0" y="18043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34" name="Google Shape;134;p17"/>
            <p:cNvSpPr/>
            <p:nvPr/>
          </p:nvSpPr>
          <p:spPr>
            <a:xfrm>
              <a:off x="0" y="166536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35" name="Google Shape;135;p17"/>
            <p:cNvSpPr/>
            <p:nvPr/>
          </p:nvSpPr>
          <p:spPr>
            <a:xfrm>
              <a:off x="0" y="1526400"/>
              <a:ext cx="9143280" cy="9000"/>
            </a:xfrm>
            <a:custGeom>
              <a:rect b="b" l="l" r="r" t="t"/>
              <a:pathLst>
                <a:path extrusionOk="0" h="305" w="257969">
                  <a:moveTo>
                    <a:pt x="0" y="1"/>
                  </a:moveTo>
                  <a:lnTo>
                    <a:pt x="257969" y="1"/>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36" name="Google Shape;136;p17"/>
            <p:cNvSpPr/>
            <p:nvPr/>
          </p:nvSpPr>
          <p:spPr>
            <a:xfrm>
              <a:off x="0" y="138744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37" name="Google Shape;137;p17"/>
            <p:cNvSpPr/>
            <p:nvPr/>
          </p:nvSpPr>
          <p:spPr>
            <a:xfrm>
              <a:off x="0" y="124884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38" name="Google Shape;138;p17"/>
            <p:cNvSpPr/>
            <p:nvPr/>
          </p:nvSpPr>
          <p:spPr>
            <a:xfrm>
              <a:off x="0" y="110988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39" name="Google Shape;139;p17"/>
            <p:cNvSpPr/>
            <p:nvPr/>
          </p:nvSpPr>
          <p:spPr>
            <a:xfrm>
              <a:off x="0" y="97092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40" name="Google Shape;140;p17"/>
            <p:cNvSpPr/>
            <p:nvPr/>
          </p:nvSpPr>
          <p:spPr>
            <a:xfrm>
              <a:off x="0" y="83304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41" name="Google Shape;141;p17"/>
            <p:cNvSpPr/>
            <p:nvPr/>
          </p:nvSpPr>
          <p:spPr>
            <a:xfrm>
              <a:off x="0" y="69444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42" name="Google Shape;142;p17"/>
            <p:cNvSpPr/>
            <p:nvPr/>
          </p:nvSpPr>
          <p:spPr>
            <a:xfrm>
              <a:off x="0" y="55548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43" name="Google Shape;143;p17"/>
            <p:cNvSpPr/>
            <p:nvPr/>
          </p:nvSpPr>
          <p:spPr>
            <a:xfrm>
              <a:off x="0" y="41652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44" name="Google Shape;144;p17"/>
            <p:cNvSpPr/>
            <p:nvPr/>
          </p:nvSpPr>
          <p:spPr>
            <a:xfrm>
              <a:off x="0" y="2775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45" name="Google Shape;145;p17"/>
            <p:cNvSpPr/>
            <p:nvPr/>
          </p:nvSpPr>
          <p:spPr>
            <a:xfrm>
              <a:off x="0" y="1389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46" name="Google Shape;146;p17"/>
            <p:cNvSpPr/>
            <p:nvPr/>
          </p:nvSpPr>
          <p:spPr>
            <a:xfrm>
              <a:off x="0" y="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grpSp>
        <p:nvGrpSpPr>
          <p:cNvPr id="147" name="Google Shape;147;p17"/>
          <p:cNvGrpSpPr/>
          <p:nvPr/>
        </p:nvGrpSpPr>
        <p:grpSpPr>
          <a:xfrm>
            <a:off x="1440" y="-88920"/>
            <a:ext cx="586440" cy="1284120"/>
            <a:chOff x="1440" y="-88920"/>
            <a:chExt cx="586440" cy="1284120"/>
          </a:xfrm>
        </p:grpSpPr>
        <p:sp>
          <p:nvSpPr>
            <p:cNvPr id="148" name="Google Shape;148;p17"/>
            <p:cNvSpPr/>
            <p:nvPr/>
          </p:nvSpPr>
          <p:spPr>
            <a:xfrm>
              <a:off x="1440" y="-88920"/>
              <a:ext cx="586440" cy="1284120"/>
            </a:xfrm>
            <a:prstGeom prst="flowChartOffpageConnector">
              <a:avLst/>
            </a:prstGeom>
            <a:gradFill>
              <a:gsLst>
                <a:gs pos="0">
                  <a:srgbClr val="1D2875"/>
                </a:gs>
                <a:gs pos="100000">
                  <a:srgbClr val="151B46"/>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149" name="Google Shape;149;p17"/>
            <p:cNvGrpSpPr/>
            <p:nvPr/>
          </p:nvGrpSpPr>
          <p:grpSpPr>
            <a:xfrm>
              <a:off x="173700" y="-88020"/>
              <a:ext cx="241560" cy="882360"/>
              <a:chOff x="173700" y="-88020"/>
              <a:chExt cx="241560" cy="882360"/>
            </a:xfrm>
          </p:grpSpPr>
          <p:sp>
            <p:nvSpPr>
              <p:cNvPr id="150" name="Google Shape;150;p17"/>
              <p:cNvSpPr/>
              <p:nvPr/>
            </p:nvSpPr>
            <p:spPr>
              <a:xfrm rot="-5400000">
                <a:off x="218520" y="597600"/>
                <a:ext cx="151920" cy="241560"/>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51" name="Google Shape;151;p17"/>
              <p:cNvSpPr/>
              <p:nvPr/>
            </p:nvSpPr>
            <p:spPr>
              <a:xfrm rot="-5400000">
                <a:off x="219240" y="450720"/>
                <a:ext cx="150480" cy="241560"/>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52" name="Google Shape;152;p17"/>
              <p:cNvSpPr/>
              <p:nvPr/>
            </p:nvSpPr>
            <p:spPr>
              <a:xfrm rot="-5400000">
                <a:off x="219240" y="304560"/>
                <a:ext cx="150480" cy="241560"/>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53" name="Google Shape;153;p17"/>
              <p:cNvSpPr/>
              <p:nvPr/>
            </p:nvSpPr>
            <p:spPr>
              <a:xfrm rot="-5400000">
                <a:off x="219240" y="158400"/>
                <a:ext cx="150480" cy="24156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54" name="Google Shape;154;p17"/>
              <p:cNvSpPr/>
              <p:nvPr/>
            </p:nvSpPr>
            <p:spPr>
              <a:xfrm rot="-5400000">
                <a:off x="219240" y="12240"/>
                <a:ext cx="150480" cy="241560"/>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55" name="Google Shape;155;p17"/>
              <p:cNvSpPr/>
              <p:nvPr/>
            </p:nvSpPr>
            <p:spPr>
              <a:xfrm rot="-5400000">
                <a:off x="219240" y="-133560"/>
                <a:ext cx="150480" cy="24156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grpSp>
        <p:nvGrpSpPr>
          <p:cNvPr id="156" name="Google Shape;156;p17"/>
          <p:cNvGrpSpPr/>
          <p:nvPr/>
        </p:nvGrpSpPr>
        <p:grpSpPr>
          <a:xfrm>
            <a:off x="6028200" y="176040"/>
            <a:ext cx="552600" cy="98640"/>
            <a:chOff x="6028200" y="176040"/>
            <a:chExt cx="552600" cy="98640"/>
          </a:xfrm>
        </p:grpSpPr>
        <p:sp>
          <p:nvSpPr>
            <p:cNvPr id="157" name="Google Shape;157;p17"/>
            <p:cNvSpPr/>
            <p:nvPr/>
          </p:nvSpPr>
          <p:spPr>
            <a:xfrm rot="5400000">
              <a:off x="6482160" y="176040"/>
              <a:ext cx="98640" cy="98640"/>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rgbClr val="95FFAE"/>
              </a:solidFill>
              <a:prstDash val="solid"/>
              <a:round/>
              <a:headEnd len="sm" w="sm" type="none"/>
              <a:tailEnd len="sm" w="sm" type="none"/>
            </a:ln>
          </p:spPr>
          <p:txBody>
            <a:bodyPr anchorCtr="0" anchor="ctr" bIns="49300" lIns="91425" spcFirstLastPara="1" rIns="91425" wrap="square" tIns="493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58" name="Google Shape;158;p17"/>
            <p:cNvSpPr/>
            <p:nvPr/>
          </p:nvSpPr>
          <p:spPr>
            <a:xfrm rot="5400000">
              <a:off x="6508800" y="202680"/>
              <a:ext cx="46080" cy="42840"/>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59" name="Google Shape;159;p17"/>
            <p:cNvSpPr/>
            <p:nvPr/>
          </p:nvSpPr>
          <p:spPr>
            <a:xfrm rot="5400000">
              <a:off x="6028200" y="178920"/>
              <a:ext cx="91440" cy="91440"/>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60" name="Google Shape;160;p17"/>
            <p:cNvSpPr/>
            <p:nvPr/>
          </p:nvSpPr>
          <p:spPr>
            <a:xfrm rot="5400000">
              <a:off x="6051960" y="203040"/>
              <a:ext cx="42840" cy="42840"/>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61" name="Google Shape;161;p17"/>
            <p:cNvSpPr/>
            <p:nvPr/>
          </p:nvSpPr>
          <p:spPr>
            <a:xfrm rot="5400000">
              <a:off x="6303960" y="39960"/>
              <a:ext cx="360" cy="358200"/>
            </a:xfrm>
            <a:custGeom>
              <a:rect b="b" l="l" r="r" t="t"/>
              <a:pathLst>
                <a:path extrusionOk="0" fill="none" h="11504" w="1">
                  <a:moveTo>
                    <a:pt x="0" y="11503"/>
                  </a:moveTo>
                  <a:lnTo>
                    <a:pt x="0" y="1"/>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grpSp>
        <p:nvGrpSpPr>
          <p:cNvPr id="162" name="Google Shape;162;p17"/>
          <p:cNvGrpSpPr/>
          <p:nvPr/>
        </p:nvGrpSpPr>
        <p:grpSpPr>
          <a:xfrm>
            <a:off x="-225720" y="4407480"/>
            <a:ext cx="552600" cy="98640"/>
            <a:chOff x="-225720" y="4407480"/>
            <a:chExt cx="552600" cy="98640"/>
          </a:xfrm>
        </p:grpSpPr>
        <p:sp>
          <p:nvSpPr>
            <p:cNvPr id="163" name="Google Shape;163;p17"/>
            <p:cNvSpPr/>
            <p:nvPr/>
          </p:nvSpPr>
          <p:spPr>
            <a:xfrm rot="5400000">
              <a:off x="228240" y="4407480"/>
              <a:ext cx="98640" cy="98640"/>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rgbClr val="95FFAE"/>
              </a:solidFill>
              <a:prstDash val="solid"/>
              <a:round/>
              <a:headEnd len="sm" w="sm" type="none"/>
              <a:tailEnd len="sm" w="sm" type="none"/>
            </a:ln>
          </p:spPr>
          <p:txBody>
            <a:bodyPr anchorCtr="0" anchor="ctr" bIns="49300" lIns="91425" spcFirstLastPara="1" rIns="91425" wrap="square" tIns="493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64" name="Google Shape;164;p17"/>
            <p:cNvSpPr/>
            <p:nvPr/>
          </p:nvSpPr>
          <p:spPr>
            <a:xfrm rot="5400000">
              <a:off x="254880" y="4434480"/>
              <a:ext cx="46080" cy="42840"/>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65" name="Google Shape;165;p17"/>
            <p:cNvSpPr/>
            <p:nvPr/>
          </p:nvSpPr>
          <p:spPr>
            <a:xfrm rot="5400000">
              <a:off x="-225720" y="4410720"/>
              <a:ext cx="91440" cy="91440"/>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66" name="Google Shape;166;p17"/>
            <p:cNvSpPr/>
            <p:nvPr/>
          </p:nvSpPr>
          <p:spPr>
            <a:xfrm rot="5400000">
              <a:off x="-201600" y="4434480"/>
              <a:ext cx="42840" cy="42840"/>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67" name="Google Shape;167;p17"/>
            <p:cNvSpPr/>
            <p:nvPr/>
          </p:nvSpPr>
          <p:spPr>
            <a:xfrm rot="5400000">
              <a:off x="50400" y="4271760"/>
              <a:ext cx="360" cy="358200"/>
            </a:xfrm>
            <a:custGeom>
              <a:rect b="b" l="l" r="r" t="t"/>
              <a:pathLst>
                <a:path extrusionOk="0" fill="none" h="11504" w="1">
                  <a:moveTo>
                    <a:pt x="0" y="11503"/>
                  </a:moveTo>
                  <a:lnTo>
                    <a:pt x="0" y="1"/>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grpSp>
        <p:nvGrpSpPr>
          <p:cNvPr id="168" name="Google Shape;168;p17"/>
          <p:cNvGrpSpPr/>
          <p:nvPr/>
        </p:nvGrpSpPr>
        <p:grpSpPr>
          <a:xfrm>
            <a:off x="-799200" y="4748760"/>
            <a:ext cx="1822320" cy="196200"/>
            <a:chOff x="-799200" y="4748760"/>
            <a:chExt cx="1822320" cy="196200"/>
          </a:xfrm>
        </p:grpSpPr>
        <p:sp>
          <p:nvSpPr>
            <p:cNvPr id="169" name="Google Shape;169;p17"/>
            <p:cNvSpPr/>
            <p:nvPr/>
          </p:nvSpPr>
          <p:spPr>
            <a:xfrm flipH="1">
              <a:off x="-799200" y="4794840"/>
              <a:ext cx="1723680" cy="150120"/>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rgbClr val="95FFAE"/>
              </a:solidFill>
              <a:prstDash val="solid"/>
              <a:round/>
              <a:headEnd len="sm" w="sm" type="none"/>
              <a:tailEnd len="sm" w="sm" type="none"/>
            </a:ln>
          </p:spPr>
          <p:txBody>
            <a:bodyPr anchorCtr="0" anchor="ctr" bIns="75225" lIns="91425" spcFirstLastPara="1" rIns="91425" wrap="square" tIns="75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0" name="Google Shape;170;p17"/>
            <p:cNvSpPr/>
            <p:nvPr/>
          </p:nvSpPr>
          <p:spPr>
            <a:xfrm flipH="1">
              <a:off x="931680" y="4748760"/>
              <a:ext cx="91440" cy="91440"/>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1" name="Google Shape;171;p17"/>
            <p:cNvSpPr/>
            <p:nvPr/>
          </p:nvSpPr>
          <p:spPr>
            <a:xfrm flipH="1">
              <a:off x="955080" y="4773240"/>
              <a:ext cx="42840" cy="42120"/>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sp>
        <p:nvSpPr>
          <p:cNvPr id="172" name="Google Shape;172;p17"/>
          <p:cNvSpPr/>
          <p:nvPr/>
        </p:nvSpPr>
        <p:spPr>
          <a:xfrm rot="10800000">
            <a:off x="8557560" y="4011840"/>
            <a:ext cx="586440" cy="1284120"/>
          </a:xfrm>
          <a:prstGeom prst="flowChartOffpageConnector">
            <a:avLst/>
          </a:prstGeom>
          <a:gradFill>
            <a:gsLst>
              <a:gs pos="0">
                <a:srgbClr val="1D2875"/>
              </a:gs>
              <a:gs pos="100000">
                <a:srgbClr val="151B46"/>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173" name="Google Shape;173;p17"/>
          <p:cNvGrpSpPr/>
          <p:nvPr/>
        </p:nvGrpSpPr>
        <p:grpSpPr>
          <a:xfrm>
            <a:off x="7911360" y="4688640"/>
            <a:ext cx="1520280" cy="301320"/>
            <a:chOff x="7911360" y="4688640"/>
            <a:chExt cx="1520280" cy="301320"/>
          </a:xfrm>
        </p:grpSpPr>
        <p:sp>
          <p:nvSpPr>
            <p:cNvPr id="174" name="Google Shape;174;p17"/>
            <p:cNvSpPr/>
            <p:nvPr/>
          </p:nvSpPr>
          <p:spPr>
            <a:xfrm rot="5400000">
              <a:off x="8567640" y="4171680"/>
              <a:ext cx="209160" cy="1335240"/>
            </a:xfrm>
            <a:custGeom>
              <a:rect b="b" l="l" r="r" t="t"/>
              <a:pathLst>
                <a:path extrusionOk="0" fill="none" h="42862" w="6719">
                  <a:moveTo>
                    <a:pt x="0" y="42862"/>
                  </a:moveTo>
                  <a:lnTo>
                    <a:pt x="0" y="23799"/>
                  </a:lnTo>
                  <a:lnTo>
                    <a:pt x="6718" y="17056"/>
                  </a:lnTo>
                  <a:lnTo>
                    <a:pt x="6718" y="1"/>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5" name="Google Shape;175;p17"/>
            <p:cNvSpPr/>
            <p:nvPr/>
          </p:nvSpPr>
          <p:spPr>
            <a:xfrm rot="5400000">
              <a:off x="9340200" y="4898520"/>
              <a:ext cx="91440" cy="91440"/>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6" name="Google Shape;176;p17"/>
            <p:cNvSpPr/>
            <p:nvPr/>
          </p:nvSpPr>
          <p:spPr>
            <a:xfrm rot="5400000">
              <a:off x="9365040" y="4922640"/>
              <a:ext cx="42840" cy="42840"/>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77" name="Google Shape;177;p17"/>
            <p:cNvSpPr/>
            <p:nvPr/>
          </p:nvSpPr>
          <p:spPr>
            <a:xfrm rot="5400000">
              <a:off x="7911360" y="4688640"/>
              <a:ext cx="91440" cy="91440"/>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8" name="Google Shape;178;p17"/>
            <p:cNvSpPr/>
            <p:nvPr/>
          </p:nvSpPr>
          <p:spPr>
            <a:xfrm rot="5400000">
              <a:off x="7935480" y="4713480"/>
              <a:ext cx="42840" cy="42120"/>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179" name="Google Shape;179;p17"/>
          <p:cNvGrpSpPr/>
          <p:nvPr/>
        </p:nvGrpSpPr>
        <p:grpSpPr>
          <a:xfrm>
            <a:off x="1434600" y="384480"/>
            <a:ext cx="1252800" cy="50760"/>
            <a:chOff x="1434600" y="384480"/>
            <a:chExt cx="1252800" cy="50760"/>
          </a:xfrm>
        </p:grpSpPr>
        <p:sp>
          <p:nvSpPr>
            <p:cNvPr id="180" name="Google Shape;180;p17"/>
            <p:cNvSpPr/>
            <p:nvPr/>
          </p:nvSpPr>
          <p:spPr>
            <a:xfrm>
              <a:off x="1434600" y="3844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81" name="Google Shape;181;p17"/>
            <p:cNvSpPr/>
            <p:nvPr/>
          </p:nvSpPr>
          <p:spPr>
            <a:xfrm>
              <a:off x="1527120" y="3844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82" name="Google Shape;182;p17"/>
            <p:cNvSpPr/>
            <p:nvPr/>
          </p:nvSpPr>
          <p:spPr>
            <a:xfrm>
              <a:off x="1619640" y="3844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83" name="Google Shape;183;p17"/>
            <p:cNvSpPr/>
            <p:nvPr/>
          </p:nvSpPr>
          <p:spPr>
            <a:xfrm>
              <a:off x="1712160" y="3844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84" name="Google Shape;184;p17"/>
            <p:cNvSpPr/>
            <p:nvPr/>
          </p:nvSpPr>
          <p:spPr>
            <a:xfrm>
              <a:off x="1804680" y="3844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85" name="Google Shape;185;p17"/>
            <p:cNvSpPr/>
            <p:nvPr/>
          </p:nvSpPr>
          <p:spPr>
            <a:xfrm>
              <a:off x="1897200" y="3844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86" name="Google Shape;186;p17"/>
            <p:cNvSpPr/>
            <p:nvPr/>
          </p:nvSpPr>
          <p:spPr>
            <a:xfrm>
              <a:off x="1989360" y="3844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87" name="Google Shape;187;p17"/>
            <p:cNvSpPr/>
            <p:nvPr/>
          </p:nvSpPr>
          <p:spPr>
            <a:xfrm>
              <a:off x="2081880" y="3844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88" name="Google Shape;188;p17"/>
            <p:cNvSpPr/>
            <p:nvPr/>
          </p:nvSpPr>
          <p:spPr>
            <a:xfrm>
              <a:off x="2174400" y="3844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89" name="Google Shape;189;p17"/>
            <p:cNvSpPr/>
            <p:nvPr/>
          </p:nvSpPr>
          <p:spPr>
            <a:xfrm>
              <a:off x="2266920" y="3844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90" name="Google Shape;190;p17"/>
            <p:cNvSpPr/>
            <p:nvPr/>
          </p:nvSpPr>
          <p:spPr>
            <a:xfrm>
              <a:off x="2359440" y="3844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91" name="Google Shape;191;p17"/>
            <p:cNvSpPr/>
            <p:nvPr/>
          </p:nvSpPr>
          <p:spPr>
            <a:xfrm>
              <a:off x="2451600" y="3844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92" name="Google Shape;192;p17"/>
            <p:cNvSpPr/>
            <p:nvPr/>
          </p:nvSpPr>
          <p:spPr>
            <a:xfrm>
              <a:off x="2544120" y="3844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93" name="Google Shape;193;p17"/>
            <p:cNvSpPr/>
            <p:nvPr/>
          </p:nvSpPr>
          <p:spPr>
            <a:xfrm>
              <a:off x="2636640" y="3844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sp>
        <p:nvSpPr>
          <p:cNvPr id="194" name="Google Shape;194;p17"/>
          <p:cNvSpPr txBox="1"/>
          <p:nvPr>
            <p:ph type="title"/>
          </p:nvPr>
        </p:nvSpPr>
        <p:spPr>
          <a:xfrm>
            <a:off x="713160" y="539280"/>
            <a:ext cx="7717320" cy="572400"/>
          </a:xfrm>
          <a:prstGeom prst="rect">
            <a:avLst/>
          </a:prstGeom>
          <a:noFill/>
          <a:ln>
            <a:noFill/>
          </a:ln>
          <a:effectLst>
            <a:outerShdw blurRad="142920" rotWithShape="0">
              <a:srgbClr val="8FFFFF">
                <a:alpha val="49411"/>
              </a:srgbClr>
            </a:outerShdw>
          </a:effectLst>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type="tx">
  <p:cSld name="TITLE_AND_BODY">
    <p:bg>
      <p:bgPr>
        <a:gradFill>
          <a:gsLst>
            <a:gs pos="0">
              <a:srgbClr val="1D2875"/>
            </a:gs>
            <a:gs pos="100000">
              <a:srgbClr val="000000"/>
            </a:gs>
          </a:gsLst>
          <a:path path="circle">
            <a:fillToRect b="50%" l="50%" r="50%" t="50%"/>
          </a:path>
          <a:tileRect/>
        </a:gradFill>
      </p:bgPr>
    </p:bg>
    <p:spTree>
      <p:nvGrpSpPr>
        <p:cNvPr id="1721" name="Shape 1721"/>
        <p:cNvGrpSpPr/>
        <p:nvPr/>
      </p:nvGrpSpPr>
      <p:grpSpPr>
        <a:xfrm>
          <a:off x="0" y="0"/>
          <a:ext cx="0" cy="0"/>
          <a:chOff x="0" y="0"/>
          <a:chExt cx="0" cy="0"/>
        </a:xfrm>
      </p:grpSpPr>
      <p:grpSp>
        <p:nvGrpSpPr>
          <p:cNvPr id="1722" name="Google Shape;1722;p35"/>
          <p:cNvGrpSpPr/>
          <p:nvPr/>
        </p:nvGrpSpPr>
        <p:grpSpPr>
          <a:xfrm>
            <a:off x="0" y="0"/>
            <a:ext cx="9143280" cy="5142960"/>
            <a:chOff x="0" y="0"/>
            <a:chExt cx="9143280" cy="5142960"/>
          </a:xfrm>
        </p:grpSpPr>
        <p:sp>
          <p:nvSpPr>
            <p:cNvPr id="1723" name="Google Shape;1723;p35"/>
            <p:cNvSpPr/>
            <p:nvPr/>
          </p:nvSpPr>
          <p:spPr>
            <a:xfrm>
              <a:off x="0" y="513288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24" name="Google Shape;1724;p35"/>
            <p:cNvSpPr/>
            <p:nvPr/>
          </p:nvSpPr>
          <p:spPr>
            <a:xfrm>
              <a:off x="0" y="499428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25" name="Google Shape;1725;p35"/>
            <p:cNvSpPr/>
            <p:nvPr/>
          </p:nvSpPr>
          <p:spPr>
            <a:xfrm>
              <a:off x="0" y="485532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26" name="Google Shape;1726;p35"/>
            <p:cNvSpPr/>
            <p:nvPr/>
          </p:nvSpPr>
          <p:spPr>
            <a:xfrm>
              <a:off x="0" y="471636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27" name="Google Shape;1727;p35"/>
            <p:cNvSpPr/>
            <p:nvPr/>
          </p:nvSpPr>
          <p:spPr>
            <a:xfrm>
              <a:off x="0" y="457848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28" name="Google Shape;1728;p35"/>
            <p:cNvSpPr/>
            <p:nvPr/>
          </p:nvSpPr>
          <p:spPr>
            <a:xfrm>
              <a:off x="0" y="44395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29" name="Google Shape;1729;p35"/>
            <p:cNvSpPr/>
            <p:nvPr/>
          </p:nvSpPr>
          <p:spPr>
            <a:xfrm>
              <a:off x="0" y="43009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30" name="Google Shape;1730;p35"/>
            <p:cNvSpPr/>
            <p:nvPr/>
          </p:nvSpPr>
          <p:spPr>
            <a:xfrm>
              <a:off x="0" y="41619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31" name="Google Shape;1731;p35"/>
            <p:cNvSpPr/>
            <p:nvPr/>
          </p:nvSpPr>
          <p:spPr>
            <a:xfrm>
              <a:off x="0" y="402300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32" name="Google Shape;1732;p35"/>
            <p:cNvSpPr/>
            <p:nvPr/>
          </p:nvSpPr>
          <p:spPr>
            <a:xfrm>
              <a:off x="0" y="388440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33" name="Google Shape;1733;p35"/>
            <p:cNvSpPr/>
            <p:nvPr/>
          </p:nvSpPr>
          <p:spPr>
            <a:xfrm>
              <a:off x="0" y="374544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34" name="Google Shape;1734;p35"/>
            <p:cNvSpPr/>
            <p:nvPr/>
          </p:nvSpPr>
          <p:spPr>
            <a:xfrm>
              <a:off x="0" y="360756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35" name="Google Shape;1735;p35"/>
            <p:cNvSpPr/>
            <p:nvPr/>
          </p:nvSpPr>
          <p:spPr>
            <a:xfrm>
              <a:off x="0" y="346860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36" name="Google Shape;1736;p35"/>
            <p:cNvSpPr/>
            <p:nvPr/>
          </p:nvSpPr>
          <p:spPr>
            <a:xfrm>
              <a:off x="0" y="332964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37" name="Google Shape;1737;p35"/>
            <p:cNvSpPr/>
            <p:nvPr/>
          </p:nvSpPr>
          <p:spPr>
            <a:xfrm>
              <a:off x="0" y="319104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38" name="Google Shape;1738;p35"/>
            <p:cNvSpPr/>
            <p:nvPr/>
          </p:nvSpPr>
          <p:spPr>
            <a:xfrm>
              <a:off x="0" y="305208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39" name="Google Shape;1739;p35"/>
            <p:cNvSpPr/>
            <p:nvPr/>
          </p:nvSpPr>
          <p:spPr>
            <a:xfrm>
              <a:off x="0" y="291312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40" name="Google Shape;1740;p35"/>
            <p:cNvSpPr/>
            <p:nvPr/>
          </p:nvSpPr>
          <p:spPr>
            <a:xfrm>
              <a:off x="0" y="27741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41" name="Google Shape;1741;p35"/>
            <p:cNvSpPr/>
            <p:nvPr/>
          </p:nvSpPr>
          <p:spPr>
            <a:xfrm>
              <a:off x="0" y="263628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42" name="Google Shape;1742;p35"/>
            <p:cNvSpPr/>
            <p:nvPr/>
          </p:nvSpPr>
          <p:spPr>
            <a:xfrm>
              <a:off x="0" y="249768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43" name="Google Shape;1743;p35"/>
            <p:cNvSpPr/>
            <p:nvPr/>
          </p:nvSpPr>
          <p:spPr>
            <a:xfrm>
              <a:off x="0" y="235872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44" name="Google Shape;1744;p35"/>
            <p:cNvSpPr/>
            <p:nvPr/>
          </p:nvSpPr>
          <p:spPr>
            <a:xfrm>
              <a:off x="0" y="221976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45" name="Google Shape;1745;p35"/>
            <p:cNvSpPr/>
            <p:nvPr/>
          </p:nvSpPr>
          <p:spPr>
            <a:xfrm>
              <a:off x="0" y="208080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46" name="Google Shape;1746;p35"/>
            <p:cNvSpPr/>
            <p:nvPr/>
          </p:nvSpPr>
          <p:spPr>
            <a:xfrm>
              <a:off x="0" y="194220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47" name="Google Shape;1747;p35"/>
            <p:cNvSpPr/>
            <p:nvPr/>
          </p:nvSpPr>
          <p:spPr>
            <a:xfrm>
              <a:off x="0" y="18043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48" name="Google Shape;1748;p35"/>
            <p:cNvSpPr/>
            <p:nvPr/>
          </p:nvSpPr>
          <p:spPr>
            <a:xfrm>
              <a:off x="0" y="166536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49" name="Google Shape;1749;p35"/>
            <p:cNvSpPr/>
            <p:nvPr/>
          </p:nvSpPr>
          <p:spPr>
            <a:xfrm>
              <a:off x="0" y="1526400"/>
              <a:ext cx="9143280" cy="9000"/>
            </a:xfrm>
            <a:custGeom>
              <a:rect b="b" l="l" r="r" t="t"/>
              <a:pathLst>
                <a:path extrusionOk="0" h="305" w="257969">
                  <a:moveTo>
                    <a:pt x="0" y="1"/>
                  </a:moveTo>
                  <a:lnTo>
                    <a:pt x="257969" y="1"/>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50" name="Google Shape;1750;p35"/>
            <p:cNvSpPr/>
            <p:nvPr/>
          </p:nvSpPr>
          <p:spPr>
            <a:xfrm>
              <a:off x="0" y="138744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51" name="Google Shape;1751;p35"/>
            <p:cNvSpPr/>
            <p:nvPr/>
          </p:nvSpPr>
          <p:spPr>
            <a:xfrm>
              <a:off x="0" y="124884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52" name="Google Shape;1752;p35"/>
            <p:cNvSpPr/>
            <p:nvPr/>
          </p:nvSpPr>
          <p:spPr>
            <a:xfrm>
              <a:off x="0" y="110988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53" name="Google Shape;1753;p35"/>
            <p:cNvSpPr/>
            <p:nvPr/>
          </p:nvSpPr>
          <p:spPr>
            <a:xfrm>
              <a:off x="0" y="97092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54" name="Google Shape;1754;p35"/>
            <p:cNvSpPr/>
            <p:nvPr/>
          </p:nvSpPr>
          <p:spPr>
            <a:xfrm>
              <a:off x="0" y="83304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55" name="Google Shape;1755;p35"/>
            <p:cNvSpPr/>
            <p:nvPr/>
          </p:nvSpPr>
          <p:spPr>
            <a:xfrm>
              <a:off x="0" y="69444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56" name="Google Shape;1756;p35"/>
            <p:cNvSpPr/>
            <p:nvPr/>
          </p:nvSpPr>
          <p:spPr>
            <a:xfrm>
              <a:off x="0" y="55548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57" name="Google Shape;1757;p35"/>
            <p:cNvSpPr/>
            <p:nvPr/>
          </p:nvSpPr>
          <p:spPr>
            <a:xfrm>
              <a:off x="0" y="41652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58" name="Google Shape;1758;p35"/>
            <p:cNvSpPr/>
            <p:nvPr/>
          </p:nvSpPr>
          <p:spPr>
            <a:xfrm>
              <a:off x="0" y="2775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59" name="Google Shape;1759;p35"/>
            <p:cNvSpPr/>
            <p:nvPr/>
          </p:nvSpPr>
          <p:spPr>
            <a:xfrm>
              <a:off x="0" y="1389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60" name="Google Shape;1760;p35"/>
            <p:cNvSpPr/>
            <p:nvPr/>
          </p:nvSpPr>
          <p:spPr>
            <a:xfrm>
              <a:off x="0" y="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sp>
        <p:nvSpPr>
          <p:cNvPr id="1761" name="Google Shape;1761;p35"/>
          <p:cNvSpPr txBox="1"/>
          <p:nvPr>
            <p:ph type="title"/>
          </p:nvPr>
        </p:nvSpPr>
        <p:spPr>
          <a:xfrm>
            <a:off x="713160" y="539280"/>
            <a:ext cx="7717320" cy="5724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762" name="Google Shape;1762;p35"/>
          <p:cNvSpPr txBox="1"/>
          <p:nvPr>
            <p:ph idx="1" type="body"/>
          </p:nvPr>
        </p:nvSpPr>
        <p:spPr>
          <a:xfrm>
            <a:off x="713160" y="1187640"/>
            <a:ext cx="7717320" cy="341604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grpSp>
        <p:nvGrpSpPr>
          <p:cNvPr id="1763" name="Google Shape;1763;p35"/>
          <p:cNvGrpSpPr/>
          <p:nvPr/>
        </p:nvGrpSpPr>
        <p:grpSpPr>
          <a:xfrm>
            <a:off x="8608860" y="-619740"/>
            <a:ext cx="296460" cy="1823220"/>
            <a:chOff x="8608860" y="-619740"/>
            <a:chExt cx="296460" cy="1823220"/>
          </a:xfrm>
        </p:grpSpPr>
        <p:sp>
          <p:nvSpPr>
            <p:cNvPr id="1764" name="Google Shape;1764;p35"/>
            <p:cNvSpPr/>
            <p:nvPr/>
          </p:nvSpPr>
          <p:spPr>
            <a:xfrm flipH="1" rot="5400000">
              <a:off x="7822080" y="167400"/>
              <a:ext cx="1723680" cy="150120"/>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rgbClr val="95FFAE"/>
              </a:solidFill>
              <a:prstDash val="solid"/>
              <a:round/>
              <a:headEnd len="sm" w="sm" type="none"/>
              <a:tailEnd len="sm" w="sm" type="none"/>
            </a:ln>
          </p:spPr>
          <p:txBody>
            <a:bodyPr anchorCtr="0" anchor="ctr" bIns="75225" lIns="91425" spcFirstLastPara="1" rIns="91425" wrap="square" tIns="75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65" name="Google Shape;1765;p35"/>
            <p:cNvSpPr/>
            <p:nvPr/>
          </p:nvSpPr>
          <p:spPr>
            <a:xfrm flipH="1" rot="5400000">
              <a:off x="8813880" y="515520"/>
              <a:ext cx="91440" cy="91440"/>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66" name="Google Shape;1766;p35"/>
            <p:cNvSpPr/>
            <p:nvPr/>
          </p:nvSpPr>
          <p:spPr>
            <a:xfrm flipH="1" rot="5400000">
              <a:off x="8838000" y="539280"/>
              <a:ext cx="42840" cy="42120"/>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767" name="Google Shape;1767;p35"/>
            <p:cNvSpPr/>
            <p:nvPr/>
          </p:nvSpPr>
          <p:spPr>
            <a:xfrm flipH="1" rot="5400000">
              <a:off x="8714160" y="1112040"/>
              <a:ext cx="91440" cy="91440"/>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68" name="Google Shape;1768;p35"/>
            <p:cNvSpPr/>
            <p:nvPr/>
          </p:nvSpPr>
          <p:spPr>
            <a:xfrm flipH="1" rot="5400000">
              <a:off x="8738280" y="1135440"/>
              <a:ext cx="42840" cy="42120"/>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769" name="Google Shape;1769;p35"/>
            <p:cNvSpPr/>
            <p:nvPr/>
          </p:nvSpPr>
          <p:spPr>
            <a:xfrm flipH="1" rot="5400000">
              <a:off x="8204040" y="-140040"/>
              <a:ext cx="1134360" cy="174960"/>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rgbClr val="95FFAE"/>
              </a:solidFill>
              <a:prstDash val="solid"/>
              <a:round/>
              <a:headEnd len="sm" w="sm" type="none"/>
              <a:tailEnd len="sm" w="sm" type="none"/>
            </a:ln>
          </p:spPr>
          <p:txBody>
            <a:bodyPr anchorCtr="0" anchor="ctr" bIns="87475" lIns="91425" spcFirstLastPara="1" rIns="91425" wrap="square" tIns="874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sp>
        <p:nvSpPr>
          <p:cNvPr id="1770" name="Google Shape;1770;p35"/>
          <p:cNvSpPr/>
          <p:nvPr/>
        </p:nvSpPr>
        <p:spPr>
          <a:xfrm rot="5400000">
            <a:off x="8206560" y="4207680"/>
            <a:ext cx="586440" cy="1284120"/>
          </a:xfrm>
          <a:prstGeom prst="flowChartOffpageConnector">
            <a:avLst/>
          </a:prstGeom>
          <a:gradFill>
            <a:gsLst>
              <a:gs pos="0">
                <a:srgbClr val="1D2875"/>
              </a:gs>
              <a:gs pos="100000">
                <a:srgbClr val="151B46"/>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1771" name="Google Shape;1771;p35"/>
          <p:cNvGrpSpPr/>
          <p:nvPr/>
        </p:nvGrpSpPr>
        <p:grpSpPr>
          <a:xfrm>
            <a:off x="8086320" y="4723920"/>
            <a:ext cx="1822680" cy="196560"/>
            <a:chOff x="8086320" y="4723920"/>
            <a:chExt cx="1822680" cy="196560"/>
          </a:xfrm>
        </p:grpSpPr>
        <p:sp>
          <p:nvSpPr>
            <p:cNvPr id="1772" name="Google Shape;1772;p35"/>
            <p:cNvSpPr/>
            <p:nvPr/>
          </p:nvSpPr>
          <p:spPr>
            <a:xfrm flipH="1" rot="10800000">
              <a:off x="8185320" y="4723920"/>
              <a:ext cx="1723680" cy="150120"/>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rgbClr val="95FFAE"/>
              </a:solidFill>
              <a:prstDash val="solid"/>
              <a:round/>
              <a:headEnd len="sm" w="sm" type="none"/>
              <a:tailEnd len="sm" w="sm" type="none"/>
            </a:ln>
          </p:spPr>
          <p:txBody>
            <a:bodyPr anchorCtr="0" anchor="ctr" bIns="75225" lIns="91425" spcFirstLastPara="1" rIns="91425" wrap="square" tIns="75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73" name="Google Shape;1773;p35"/>
            <p:cNvSpPr/>
            <p:nvPr/>
          </p:nvSpPr>
          <p:spPr>
            <a:xfrm flipH="1" rot="10800000">
              <a:off x="8086320" y="4829040"/>
              <a:ext cx="91440" cy="91440"/>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74" name="Google Shape;1774;p35"/>
            <p:cNvSpPr/>
            <p:nvPr/>
          </p:nvSpPr>
          <p:spPr>
            <a:xfrm flipH="1" rot="10800000">
              <a:off x="8110440" y="4853880"/>
              <a:ext cx="42840" cy="42120"/>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1775" name="Google Shape;1775;p35"/>
          <p:cNvGrpSpPr/>
          <p:nvPr/>
        </p:nvGrpSpPr>
        <p:grpSpPr>
          <a:xfrm>
            <a:off x="-243000" y="160560"/>
            <a:ext cx="1105560" cy="133560"/>
            <a:chOff x="-243000" y="160560"/>
            <a:chExt cx="1105560" cy="133560"/>
          </a:xfrm>
        </p:grpSpPr>
        <p:grpSp>
          <p:nvGrpSpPr>
            <p:cNvPr id="1776" name="Google Shape;1776;p35"/>
            <p:cNvGrpSpPr/>
            <p:nvPr/>
          </p:nvGrpSpPr>
          <p:grpSpPr>
            <a:xfrm>
              <a:off x="-243000" y="243360"/>
              <a:ext cx="883080" cy="50760"/>
              <a:chOff x="-243000" y="243360"/>
              <a:chExt cx="883080" cy="50760"/>
            </a:xfrm>
          </p:grpSpPr>
          <p:sp>
            <p:nvSpPr>
              <p:cNvPr id="1777" name="Google Shape;1777;p35"/>
              <p:cNvSpPr/>
              <p:nvPr/>
            </p:nvSpPr>
            <p:spPr>
              <a:xfrm>
                <a:off x="-243000" y="2433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778" name="Google Shape;1778;p35"/>
              <p:cNvSpPr/>
              <p:nvPr/>
            </p:nvSpPr>
            <p:spPr>
              <a:xfrm>
                <a:off x="-150480" y="2433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779" name="Google Shape;1779;p35"/>
              <p:cNvSpPr/>
              <p:nvPr/>
            </p:nvSpPr>
            <p:spPr>
              <a:xfrm>
                <a:off x="-57960" y="2433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780" name="Google Shape;1780;p35"/>
              <p:cNvSpPr/>
              <p:nvPr/>
            </p:nvSpPr>
            <p:spPr>
              <a:xfrm>
                <a:off x="34200" y="2433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781" name="Google Shape;1781;p35"/>
              <p:cNvSpPr/>
              <p:nvPr/>
            </p:nvSpPr>
            <p:spPr>
              <a:xfrm>
                <a:off x="126720" y="2433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782" name="Google Shape;1782;p35"/>
              <p:cNvSpPr/>
              <p:nvPr/>
            </p:nvSpPr>
            <p:spPr>
              <a:xfrm>
                <a:off x="219240" y="2433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783" name="Google Shape;1783;p35"/>
              <p:cNvSpPr/>
              <p:nvPr/>
            </p:nvSpPr>
            <p:spPr>
              <a:xfrm>
                <a:off x="311760" y="2433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784" name="Google Shape;1784;p35"/>
              <p:cNvSpPr/>
              <p:nvPr/>
            </p:nvSpPr>
            <p:spPr>
              <a:xfrm>
                <a:off x="404280" y="2433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785" name="Google Shape;1785;p35"/>
              <p:cNvSpPr/>
              <p:nvPr/>
            </p:nvSpPr>
            <p:spPr>
              <a:xfrm>
                <a:off x="496800" y="2433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786" name="Google Shape;1786;p35"/>
              <p:cNvSpPr/>
              <p:nvPr/>
            </p:nvSpPr>
            <p:spPr>
              <a:xfrm>
                <a:off x="589320" y="2433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1787" name="Google Shape;1787;p35"/>
            <p:cNvGrpSpPr/>
            <p:nvPr/>
          </p:nvGrpSpPr>
          <p:grpSpPr>
            <a:xfrm>
              <a:off x="-20520" y="160560"/>
              <a:ext cx="883080" cy="50760"/>
              <a:chOff x="-20520" y="160560"/>
              <a:chExt cx="883080" cy="50760"/>
            </a:xfrm>
          </p:grpSpPr>
          <p:sp>
            <p:nvSpPr>
              <p:cNvPr id="1788" name="Google Shape;1788;p35"/>
              <p:cNvSpPr/>
              <p:nvPr/>
            </p:nvSpPr>
            <p:spPr>
              <a:xfrm>
                <a:off x="-20520" y="1605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789" name="Google Shape;1789;p35"/>
              <p:cNvSpPr/>
              <p:nvPr/>
            </p:nvSpPr>
            <p:spPr>
              <a:xfrm>
                <a:off x="72000" y="1605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790" name="Google Shape;1790;p35"/>
              <p:cNvSpPr/>
              <p:nvPr/>
            </p:nvSpPr>
            <p:spPr>
              <a:xfrm>
                <a:off x="164520" y="1605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791" name="Google Shape;1791;p35"/>
              <p:cNvSpPr/>
              <p:nvPr/>
            </p:nvSpPr>
            <p:spPr>
              <a:xfrm>
                <a:off x="257040" y="1605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792" name="Google Shape;1792;p35"/>
              <p:cNvSpPr/>
              <p:nvPr/>
            </p:nvSpPr>
            <p:spPr>
              <a:xfrm>
                <a:off x="349560" y="1605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793" name="Google Shape;1793;p35"/>
              <p:cNvSpPr/>
              <p:nvPr/>
            </p:nvSpPr>
            <p:spPr>
              <a:xfrm>
                <a:off x="442080" y="1605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794" name="Google Shape;1794;p35"/>
              <p:cNvSpPr/>
              <p:nvPr/>
            </p:nvSpPr>
            <p:spPr>
              <a:xfrm>
                <a:off x="534600" y="1605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795" name="Google Shape;1795;p35"/>
              <p:cNvSpPr/>
              <p:nvPr/>
            </p:nvSpPr>
            <p:spPr>
              <a:xfrm>
                <a:off x="626760" y="1605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796" name="Google Shape;1796;p35"/>
              <p:cNvSpPr/>
              <p:nvPr/>
            </p:nvSpPr>
            <p:spPr>
              <a:xfrm>
                <a:off x="719280" y="1605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797" name="Google Shape;1797;p35"/>
              <p:cNvSpPr/>
              <p:nvPr/>
            </p:nvSpPr>
            <p:spPr>
              <a:xfrm>
                <a:off x="811800" y="1605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sp>
        <p:nvSpPr>
          <p:cNvPr id="1798" name="Google Shape;1798;p35"/>
          <p:cNvSpPr/>
          <p:nvPr/>
        </p:nvSpPr>
        <p:spPr>
          <a:xfrm>
            <a:off x="-1568520" y="3363480"/>
            <a:ext cx="1994400" cy="67680"/>
          </a:xfrm>
          <a:prstGeom prst="roundRect">
            <a:avLst>
              <a:gd fmla="val 50000" name="adj"/>
            </a:avLst>
          </a:prstGeom>
          <a:gradFill>
            <a:gsLst>
              <a:gs pos="0">
                <a:srgbClr val="151B46"/>
              </a:gs>
              <a:gs pos="100000">
                <a:srgbClr val="8FFFFF"/>
              </a:gs>
            </a:gsLst>
            <a:lin ang="2694000" scaled="0"/>
          </a:gradFill>
          <a:ln>
            <a:noFill/>
          </a:ln>
        </p:spPr>
        <p:txBody>
          <a:bodyPr anchorCtr="0" anchor="ctr" bIns="24100" lIns="91425" spcFirstLastPara="1" rIns="91425" wrap="square" tIns="24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799" name="Google Shape;1799;p35"/>
          <p:cNvSpPr/>
          <p:nvPr/>
        </p:nvSpPr>
        <p:spPr>
          <a:xfrm rot="10800000">
            <a:off x="360" y="3859200"/>
            <a:ext cx="586440" cy="1284120"/>
          </a:xfrm>
          <a:prstGeom prst="flowChartOffpageConnector">
            <a:avLst/>
          </a:prstGeom>
          <a:gradFill>
            <a:gsLst>
              <a:gs pos="0">
                <a:srgbClr val="1D2875"/>
              </a:gs>
              <a:gs pos="100000">
                <a:srgbClr val="151B46"/>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TWO_COLUMNS" type="twoObj">
  <p:cSld name="TWO_OBJECTS">
    <p:bg>
      <p:bgPr>
        <a:gradFill>
          <a:gsLst>
            <a:gs pos="0">
              <a:srgbClr val="1D2875"/>
            </a:gs>
            <a:gs pos="100000">
              <a:srgbClr val="000000"/>
            </a:gs>
          </a:gsLst>
          <a:path path="circle">
            <a:fillToRect b="50%" l="50%" r="50%" t="50%"/>
          </a:path>
          <a:tileRect/>
        </a:gradFill>
      </p:bgPr>
    </p:bg>
    <p:spTree>
      <p:nvGrpSpPr>
        <p:cNvPr id="1800" name="Shape 1800"/>
        <p:cNvGrpSpPr/>
        <p:nvPr/>
      </p:nvGrpSpPr>
      <p:grpSpPr>
        <a:xfrm>
          <a:off x="0" y="0"/>
          <a:ext cx="0" cy="0"/>
          <a:chOff x="0" y="0"/>
          <a:chExt cx="0" cy="0"/>
        </a:xfrm>
      </p:grpSpPr>
      <p:grpSp>
        <p:nvGrpSpPr>
          <p:cNvPr id="1801" name="Google Shape;1801;p36"/>
          <p:cNvGrpSpPr/>
          <p:nvPr/>
        </p:nvGrpSpPr>
        <p:grpSpPr>
          <a:xfrm>
            <a:off x="0" y="0"/>
            <a:ext cx="9143280" cy="5142960"/>
            <a:chOff x="0" y="0"/>
            <a:chExt cx="9143280" cy="5142960"/>
          </a:xfrm>
        </p:grpSpPr>
        <p:sp>
          <p:nvSpPr>
            <p:cNvPr id="1802" name="Google Shape;1802;p36"/>
            <p:cNvSpPr/>
            <p:nvPr/>
          </p:nvSpPr>
          <p:spPr>
            <a:xfrm>
              <a:off x="0" y="513288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803" name="Google Shape;1803;p36"/>
            <p:cNvSpPr/>
            <p:nvPr/>
          </p:nvSpPr>
          <p:spPr>
            <a:xfrm>
              <a:off x="0" y="499428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804" name="Google Shape;1804;p36"/>
            <p:cNvSpPr/>
            <p:nvPr/>
          </p:nvSpPr>
          <p:spPr>
            <a:xfrm>
              <a:off x="0" y="485532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805" name="Google Shape;1805;p36"/>
            <p:cNvSpPr/>
            <p:nvPr/>
          </p:nvSpPr>
          <p:spPr>
            <a:xfrm>
              <a:off x="0" y="471636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806" name="Google Shape;1806;p36"/>
            <p:cNvSpPr/>
            <p:nvPr/>
          </p:nvSpPr>
          <p:spPr>
            <a:xfrm>
              <a:off x="0" y="457848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807" name="Google Shape;1807;p36"/>
            <p:cNvSpPr/>
            <p:nvPr/>
          </p:nvSpPr>
          <p:spPr>
            <a:xfrm>
              <a:off x="0" y="44395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808" name="Google Shape;1808;p36"/>
            <p:cNvSpPr/>
            <p:nvPr/>
          </p:nvSpPr>
          <p:spPr>
            <a:xfrm>
              <a:off x="0" y="43009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809" name="Google Shape;1809;p36"/>
            <p:cNvSpPr/>
            <p:nvPr/>
          </p:nvSpPr>
          <p:spPr>
            <a:xfrm>
              <a:off x="0" y="41619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810" name="Google Shape;1810;p36"/>
            <p:cNvSpPr/>
            <p:nvPr/>
          </p:nvSpPr>
          <p:spPr>
            <a:xfrm>
              <a:off x="0" y="402300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811" name="Google Shape;1811;p36"/>
            <p:cNvSpPr/>
            <p:nvPr/>
          </p:nvSpPr>
          <p:spPr>
            <a:xfrm>
              <a:off x="0" y="388440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812" name="Google Shape;1812;p36"/>
            <p:cNvSpPr/>
            <p:nvPr/>
          </p:nvSpPr>
          <p:spPr>
            <a:xfrm>
              <a:off x="0" y="374544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813" name="Google Shape;1813;p36"/>
            <p:cNvSpPr/>
            <p:nvPr/>
          </p:nvSpPr>
          <p:spPr>
            <a:xfrm>
              <a:off x="0" y="360756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814" name="Google Shape;1814;p36"/>
            <p:cNvSpPr/>
            <p:nvPr/>
          </p:nvSpPr>
          <p:spPr>
            <a:xfrm>
              <a:off x="0" y="346860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815" name="Google Shape;1815;p36"/>
            <p:cNvSpPr/>
            <p:nvPr/>
          </p:nvSpPr>
          <p:spPr>
            <a:xfrm>
              <a:off x="0" y="332964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816" name="Google Shape;1816;p36"/>
            <p:cNvSpPr/>
            <p:nvPr/>
          </p:nvSpPr>
          <p:spPr>
            <a:xfrm>
              <a:off x="0" y="319104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817" name="Google Shape;1817;p36"/>
            <p:cNvSpPr/>
            <p:nvPr/>
          </p:nvSpPr>
          <p:spPr>
            <a:xfrm>
              <a:off x="0" y="305208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818" name="Google Shape;1818;p36"/>
            <p:cNvSpPr/>
            <p:nvPr/>
          </p:nvSpPr>
          <p:spPr>
            <a:xfrm>
              <a:off x="0" y="291312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819" name="Google Shape;1819;p36"/>
            <p:cNvSpPr/>
            <p:nvPr/>
          </p:nvSpPr>
          <p:spPr>
            <a:xfrm>
              <a:off x="0" y="27741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820" name="Google Shape;1820;p36"/>
            <p:cNvSpPr/>
            <p:nvPr/>
          </p:nvSpPr>
          <p:spPr>
            <a:xfrm>
              <a:off x="0" y="263628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821" name="Google Shape;1821;p36"/>
            <p:cNvSpPr/>
            <p:nvPr/>
          </p:nvSpPr>
          <p:spPr>
            <a:xfrm>
              <a:off x="0" y="249768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822" name="Google Shape;1822;p36"/>
            <p:cNvSpPr/>
            <p:nvPr/>
          </p:nvSpPr>
          <p:spPr>
            <a:xfrm>
              <a:off x="0" y="235872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823" name="Google Shape;1823;p36"/>
            <p:cNvSpPr/>
            <p:nvPr/>
          </p:nvSpPr>
          <p:spPr>
            <a:xfrm>
              <a:off x="0" y="221976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824" name="Google Shape;1824;p36"/>
            <p:cNvSpPr/>
            <p:nvPr/>
          </p:nvSpPr>
          <p:spPr>
            <a:xfrm>
              <a:off x="0" y="208080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825" name="Google Shape;1825;p36"/>
            <p:cNvSpPr/>
            <p:nvPr/>
          </p:nvSpPr>
          <p:spPr>
            <a:xfrm>
              <a:off x="0" y="194220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826" name="Google Shape;1826;p36"/>
            <p:cNvSpPr/>
            <p:nvPr/>
          </p:nvSpPr>
          <p:spPr>
            <a:xfrm>
              <a:off x="0" y="18043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827" name="Google Shape;1827;p36"/>
            <p:cNvSpPr/>
            <p:nvPr/>
          </p:nvSpPr>
          <p:spPr>
            <a:xfrm>
              <a:off x="0" y="166536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828" name="Google Shape;1828;p36"/>
            <p:cNvSpPr/>
            <p:nvPr/>
          </p:nvSpPr>
          <p:spPr>
            <a:xfrm>
              <a:off x="0" y="1526400"/>
              <a:ext cx="9143280" cy="9000"/>
            </a:xfrm>
            <a:custGeom>
              <a:rect b="b" l="l" r="r" t="t"/>
              <a:pathLst>
                <a:path extrusionOk="0" h="305" w="257969">
                  <a:moveTo>
                    <a:pt x="0" y="1"/>
                  </a:moveTo>
                  <a:lnTo>
                    <a:pt x="257969" y="1"/>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829" name="Google Shape;1829;p36"/>
            <p:cNvSpPr/>
            <p:nvPr/>
          </p:nvSpPr>
          <p:spPr>
            <a:xfrm>
              <a:off x="0" y="138744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830" name="Google Shape;1830;p36"/>
            <p:cNvSpPr/>
            <p:nvPr/>
          </p:nvSpPr>
          <p:spPr>
            <a:xfrm>
              <a:off x="0" y="124884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831" name="Google Shape;1831;p36"/>
            <p:cNvSpPr/>
            <p:nvPr/>
          </p:nvSpPr>
          <p:spPr>
            <a:xfrm>
              <a:off x="0" y="110988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832" name="Google Shape;1832;p36"/>
            <p:cNvSpPr/>
            <p:nvPr/>
          </p:nvSpPr>
          <p:spPr>
            <a:xfrm>
              <a:off x="0" y="97092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833" name="Google Shape;1833;p36"/>
            <p:cNvSpPr/>
            <p:nvPr/>
          </p:nvSpPr>
          <p:spPr>
            <a:xfrm>
              <a:off x="0" y="83304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834" name="Google Shape;1834;p36"/>
            <p:cNvSpPr/>
            <p:nvPr/>
          </p:nvSpPr>
          <p:spPr>
            <a:xfrm>
              <a:off x="0" y="69444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835" name="Google Shape;1835;p36"/>
            <p:cNvSpPr/>
            <p:nvPr/>
          </p:nvSpPr>
          <p:spPr>
            <a:xfrm>
              <a:off x="0" y="55548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836" name="Google Shape;1836;p36"/>
            <p:cNvSpPr/>
            <p:nvPr/>
          </p:nvSpPr>
          <p:spPr>
            <a:xfrm>
              <a:off x="0" y="41652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837" name="Google Shape;1837;p36"/>
            <p:cNvSpPr/>
            <p:nvPr/>
          </p:nvSpPr>
          <p:spPr>
            <a:xfrm>
              <a:off x="0" y="2775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838" name="Google Shape;1838;p36"/>
            <p:cNvSpPr/>
            <p:nvPr/>
          </p:nvSpPr>
          <p:spPr>
            <a:xfrm>
              <a:off x="0" y="1389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839" name="Google Shape;1839;p36"/>
            <p:cNvSpPr/>
            <p:nvPr/>
          </p:nvSpPr>
          <p:spPr>
            <a:xfrm>
              <a:off x="0" y="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sp>
        <p:nvSpPr>
          <p:cNvPr id="1840" name="Google Shape;1840;p36"/>
          <p:cNvSpPr txBox="1"/>
          <p:nvPr>
            <p:ph type="title"/>
          </p:nvPr>
        </p:nvSpPr>
        <p:spPr>
          <a:xfrm>
            <a:off x="713160" y="539280"/>
            <a:ext cx="7717320" cy="5724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841" name="Google Shape;1841;p36"/>
          <p:cNvSpPr txBox="1"/>
          <p:nvPr>
            <p:ph idx="2" type="title"/>
          </p:nvPr>
        </p:nvSpPr>
        <p:spPr>
          <a:xfrm>
            <a:off x="1540440" y="2903400"/>
            <a:ext cx="2621520" cy="273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842" name="Google Shape;1842;p36"/>
          <p:cNvSpPr txBox="1"/>
          <p:nvPr>
            <p:ph idx="3" type="title"/>
          </p:nvPr>
        </p:nvSpPr>
        <p:spPr>
          <a:xfrm>
            <a:off x="4987080" y="2903400"/>
            <a:ext cx="2621520" cy="273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grpSp>
        <p:nvGrpSpPr>
          <p:cNvPr id="1843" name="Google Shape;1843;p36"/>
          <p:cNvGrpSpPr/>
          <p:nvPr/>
        </p:nvGrpSpPr>
        <p:grpSpPr>
          <a:xfrm>
            <a:off x="1062720" y="4807440"/>
            <a:ext cx="1547640" cy="67680"/>
            <a:chOff x="1062720" y="4807440"/>
            <a:chExt cx="1547640" cy="67680"/>
          </a:xfrm>
        </p:grpSpPr>
        <p:sp>
          <p:nvSpPr>
            <p:cNvPr id="1844" name="Google Shape;1844;p36"/>
            <p:cNvSpPr/>
            <p:nvPr/>
          </p:nvSpPr>
          <p:spPr>
            <a:xfrm>
              <a:off x="1062720" y="4807440"/>
              <a:ext cx="67680" cy="67680"/>
            </a:xfrm>
            <a:prstGeom prst="ellipse">
              <a:avLst/>
            </a:prstGeom>
            <a:solidFill>
              <a:schemeClr val="accent2"/>
            </a:solidFill>
            <a:ln>
              <a:noFill/>
            </a:ln>
          </p:spPr>
          <p:txBody>
            <a:bodyPr anchorCtr="0" anchor="ctr" bIns="24100" lIns="91425" spcFirstLastPara="1" rIns="91425" wrap="square" tIns="24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845" name="Google Shape;1845;p36"/>
            <p:cNvSpPr/>
            <p:nvPr/>
          </p:nvSpPr>
          <p:spPr>
            <a:xfrm>
              <a:off x="1186200" y="4807440"/>
              <a:ext cx="67680" cy="67680"/>
            </a:xfrm>
            <a:prstGeom prst="ellipse">
              <a:avLst/>
            </a:prstGeom>
            <a:solidFill>
              <a:schemeClr val="accent2"/>
            </a:solidFill>
            <a:ln>
              <a:noFill/>
            </a:ln>
          </p:spPr>
          <p:txBody>
            <a:bodyPr anchorCtr="0" anchor="ctr" bIns="24100" lIns="91425" spcFirstLastPara="1" rIns="91425" wrap="square" tIns="24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846" name="Google Shape;1846;p36"/>
            <p:cNvSpPr/>
            <p:nvPr/>
          </p:nvSpPr>
          <p:spPr>
            <a:xfrm>
              <a:off x="1309680" y="4807440"/>
              <a:ext cx="67680" cy="67680"/>
            </a:xfrm>
            <a:prstGeom prst="ellipse">
              <a:avLst/>
            </a:prstGeom>
            <a:solidFill>
              <a:schemeClr val="accent2"/>
            </a:solidFill>
            <a:ln>
              <a:noFill/>
            </a:ln>
          </p:spPr>
          <p:txBody>
            <a:bodyPr anchorCtr="0" anchor="ctr" bIns="24100" lIns="91425" spcFirstLastPara="1" rIns="91425" wrap="square" tIns="24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847" name="Google Shape;1847;p36"/>
            <p:cNvSpPr/>
            <p:nvPr/>
          </p:nvSpPr>
          <p:spPr>
            <a:xfrm>
              <a:off x="1432800" y="4807440"/>
              <a:ext cx="67680" cy="67680"/>
            </a:xfrm>
            <a:prstGeom prst="ellipse">
              <a:avLst/>
            </a:prstGeom>
            <a:solidFill>
              <a:schemeClr val="accent2"/>
            </a:solidFill>
            <a:ln>
              <a:noFill/>
            </a:ln>
          </p:spPr>
          <p:txBody>
            <a:bodyPr anchorCtr="0" anchor="ctr" bIns="24100" lIns="91425" spcFirstLastPara="1" rIns="91425" wrap="square" tIns="24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848" name="Google Shape;1848;p36"/>
            <p:cNvSpPr/>
            <p:nvPr/>
          </p:nvSpPr>
          <p:spPr>
            <a:xfrm>
              <a:off x="1556280" y="4807440"/>
              <a:ext cx="67680" cy="67680"/>
            </a:xfrm>
            <a:prstGeom prst="ellipse">
              <a:avLst/>
            </a:prstGeom>
            <a:solidFill>
              <a:schemeClr val="accent2"/>
            </a:solidFill>
            <a:ln>
              <a:noFill/>
            </a:ln>
          </p:spPr>
          <p:txBody>
            <a:bodyPr anchorCtr="0" anchor="ctr" bIns="24100" lIns="91425" spcFirstLastPara="1" rIns="91425" wrap="square" tIns="24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849" name="Google Shape;1849;p36"/>
            <p:cNvSpPr/>
            <p:nvPr/>
          </p:nvSpPr>
          <p:spPr>
            <a:xfrm>
              <a:off x="1679400" y="4807440"/>
              <a:ext cx="67680" cy="67680"/>
            </a:xfrm>
            <a:prstGeom prst="ellipse">
              <a:avLst/>
            </a:prstGeom>
            <a:solidFill>
              <a:schemeClr val="accent2"/>
            </a:solidFill>
            <a:ln>
              <a:noFill/>
            </a:ln>
          </p:spPr>
          <p:txBody>
            <a:bodyPr anchorCtr="0" anchor="ctr" bIns="24100" lIns="91425" spcFirstLastPara="1" rIns="91425" wrap="square" tIns="24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850" name="Google Shape;1850;p36"/>
            <p:cNvSpPr/>
            <p:nvPr/>
          </p:nvSpPr>
          <p:spPr>
            <a:xfrm>
              <a:off x="1802880" y="4807440"/>
              <a:ext cx="67680" cy="67680"/>
            </a:xfrm>
            <a:prstGeom prst="ellipse">
              <a:avLst/>
            </a:prstGeom>
            <a:solidFill>
              <a:schemeClr val="accent2"/>
            </a:solidFill>
            <a:ln>
              <a:noFill/>
            </a:ln>
          </p:spPr>
          <p:txBody>
            <a:bodyPr anchorCtr="0" anchor="ctr" bIns="24100" lIns="91425" spcFirstLastPara="1" rIns="91425" wrap="square" tIns="24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851" name="Google Shape;1851;p36"/>
            <p:cNvSpPr/>
            <p:nvPr/>
          </p:nvSpPr>
          <p:spPr>
            <a:xfrm>
              <a:off x="1926000" y="4807440"/>
              <a:ext cx="67680" cy="67680"/>
            </a:xfrm>
            <a:prstGeom prst="ellipse">
              <a:avLst/>
            </a:prstGeom>
            <a:solidFill>
              <a:schemeClr val="accent2"/>
            </a:solidFill>
            <a:ln>
              <a:noFill/>
            </a:ln>
          </p:spPr>
          <p:txBody>
            <a:bodyPr anchorCtr="0" anchor="ctr" bIns="24100" lIns="91425" spcFirstLastPara="1" rIns="91425" wrap="square" tIns="24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852" name="Google Shape;1852;p36"/>
            <p:cNvSpPr/>
            <p:nvPr/>
          </p:nvSpPr>
          <p:spPr>
            <a:xfrm>
              <a:off x="2049480" y="4807440"/>
              <a:ext cx="67680" cy="67680"/>
            </a:xfrm>
            <a:prstGeom prst="ellipse">
              <a:avLst/>
            </a:prstGeom>
            <a:solidFill>
              <a:schemeClr val="accent2"/>
            </a:solidFill>
            <a:ln>
              <a:noFill/>
            </a:ln>
          </p:spPr>
          <p:txBody>
            <a:bodyPr anchorCtr="0" anchor="ctr" bIns="24100" lIns="91425" spcFirstLastPara="1" rIns="91425" wrap="square" tIns="24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853" name="Google Shape;1853;p36"/>
            <p:cNvSpPr/>
            <p:nvPr/>
          </p:nvSpPr>
          <p:spPr>
            <a:xfrm>
              <a:off x="2172960" y="4807440"/>
              <a:ext cx="67680" cy="67680"/>
            </a:xfrm>
            <a:prstGeom prst="ellipse">
              <a:avLst/>
            </a:prstGeom>
            <a:solidFill>
              <a:schemeClr val="accent2"/>
            </a:solidFill>
            <a:ln>
              <a:noFill/>
            </a:ln>
          </p:spPr>
          <p:txBody>
            <a:bodyPr anchorCtr="0" anchor="ctr" bIns="24100" lIns="91425" spcFirstLastPara="1" rIns="91425" wrap="square" tIns="24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854" name="Google Shape;1854;p36"/>
            <p:cNvSpPr/>
            <p:nvPr/>
          </p:nvSpPr>
          <p:spPr>
            <a:xfrm>
              <a:off x="2296080" y="4807440"/>
              <a:ext cx="67680" cy="67680"/>
            </a:xfrm>
            <a:prstGeom prst="ellipse">
              <a:avLst/>
            </a:prstGeom>
            <a:solidFill>
              <a:schemeClr val="accent2"/>
            </a:solidFill>
            <a:ln>
              <a:noFill/>
            </a:ln>
          </p:spPr>
          <p:txBody>
            <a:bodyPr anchorCtr="0" anchor="ctr" bIns="24100" lIns="91425" spcFirstLastPara="1" rIns="91425" wrap="square" tIns="24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855" name="Google Shape;1855;p36"/>
            <p:cNvSpPr/>
            <p:nvPr/>
          </p:nvSpPr>
          <p:spPr>
            <a:xfrm>
              <a:off x="2419560" y="4807440"/>
              <a:ext cx="67680" cy="67680"/>
            </a:xfrm>
            <a:prstGeom prst="ellipse">
              <a:avLst/>
            </a:prstGeom>
            <a:solidFill>
              <a:schemeClr val="accent2"/>
            </a:solidFill>
            <a:ln>
              <a:noFill/>
            </a:ln>
          </p:spPr>
          <p:txBody>
            <a:bodyPr anchorCtr="0" anchor="ctr" bIns="24100" lIns="91425" spcFirstLastPara="1" rIns="91425" wrap="square" tIns="24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856" name="Google Shape;1856;p36"/>
            <p:cNvSpPr/>
            <p:nvPr/>
          </p:nvSpPr>
          <p:spPr>
            <a:xfrm>
              <a:off x="2542680" y="4807440"/>
              <a:ext cx="67680" cy="67680"/>
            </a:xfrm>
            <a:prstGeom prst="ellipse">
              <a:avLst/>
            </a:prstGeom>
            <a:solidFill>
              <a:schemeClr val="accent2"/>
            </a:solidFill>
            <a:ln>
              <a:noFill/>
            </a:ln>
          </p:spPr>
          <p:txBody>
            <a:bodyPr anchorCtr="0" anchor="ctr" bIns="24100" lIns="91425" spcFirstLastPara="1" rIns="91425" wrap="square" tIns="24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1857" name="Google Shape;1857;p36"/>
          <p:cNvGrpSpPr/>
          <p:nvPr/>
        </p:nvGrpSpPr>
        <p:grpSpPr>
          <a:xfrm>
            <a:off x="232380" y="-600300"/>
            <a:ext cx="295740" cy="1822860"/>
            <a:chOff x="232380" y="-600300"/>
            <a:chExt cx="295740" cy="1822860"/>
          </a:xfrm>
        </p:grpSpPr>
        <p:sp>
          <p:nvSpPr>
            <p:cNvPr id="1858" name="Google Shape;1858;p36"/>
            <p:cNvSpPr/>
            <p:nvPr/>
          </p:nvSpPr>
          <p:spPr>
            <a:xfrm flipH="1" rot="5400000">
              <a:off x="-554400" y="186840"/>
              <a:ext cx="1723680" cy="150120"/>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rgbClr val="95FFAE"/>
              </a:solidFill>
              <a:prstDash val="solid"/>
              <a:round/>
              <a:headEnd len="sm" w="sm" type="none"/>
              <a:tailEnd len="sm" w="sm" type="none"/>
            </a:ln>
          </p:spPr>
          <p:txBody>
            <a:bodyPr anchorCtr="0" anchor="ctr" bIns="75225" lIns="91425" spcFirstLastPara="1" rIns="91425" wrap="square" tIns="75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859" name="Google Shape;1859;p36"/>
            <p:cNvSpPr/>
            <p:nvPr/>
          </p:nvSpPr>
          <p:spPr>
            <a:xfrm flipH="1" rot="5400000">
              <a:off x="436680" y="534960"/>
              <a:ext cx="91440" cy="91440"/>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860" name="Google Shape;1860;p36"/>
            <p:cNvSpPr/>
            <p:nvPr/>
          </p:nvSpPr>
          <p:spPr>
            <a:xfrm flipH="1" rot="5400000">
              <a:off x="461160" y="558360"/>
              <a:ext cx="42840" cy="42120"/>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861" name="Google Shape;1861;p36"/>
            <p:cNvSpPr/>
            <p:nvPr/>
          </p:nvSpPr>
          <p:spPr>
            <a:xfrm flipH="1" rot="5400000">
              <a:off x="336960" y="1131120"/>
              <a:ext cx="91440" cy="91440"/>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862" name="Google Shape;1862;p36"/>
            <p:cNvSpPr/>
            <p:nvPr/>
          </p:nvSpPr>
          <p:spPr>
            <a:xfrm flipH="1" rot="5400000">
              <a:off x="361440" y="1154880"/>
              <a:ext cx="42840" cy="42120"/>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863" name="Google Shape;1863;p36"/>
            <p:cNvSpPr/>
            <p:nvPr/>
          </p:nvSpPr>
          <p:spPr>
            <a:xfrm flipH="1" rot="5400000">
              <a:off x="-172800" y="-120600"/>
              <a:ext cx="1134360" cy="174960"/>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rgbClr val="95FFAE"/>
              </a:solidFill>
              <a:prstDash val="solid"/>
              <a:round/>
              <a:headEnd len="sm" w="sm" type="none"/>
              <a:tailEnd len="sm" w="sm" type="none"/>
            </a:ln>
          </p:spPr>
          <p:txBody>
            <a:bodyPr anchorCtr="0" anchor="ctr" bIns="87475" lIns="91425" spcFirstLastPara="1" rIns="91425" wrap="square" tIns="874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grpSp>
        <p:nvGrpSpPr>
          <p:cNvPr id="1864" name="Google Shape;1864;p36"/>
          <p:cNvGrpSpPr/>
          <p:nvPr/>
        </p:nvGrpSpPr>
        <p:grpSpPr>
          <a:xfrm>
            <a:off x="4664520" y="4961160"/>
            <a:ext cx="1520280" cy="301680"/>
            <a:chOff x="4664520" y="4961160"/>
            <a:chExt cx="1520280" cy="301680"/>
          </a:xfrm>
        </p:grpSpPr>
        <p:sp>
          <p:nvSpPr>
            <p:cNvPr id="1865" name="Google Shape;1865;p36"/>
            <p:cNvSpPr/>
            <p:nvPr/>
          </p:nvSpPr>
          <p:spPr>
            <a:xfrm>
              <a:off x="4757760" y="5007600"/>
              <a:ext cx="1335240" cy="209160"/>
            </a:xfrm>
            <a:custGeom>
              <a:rect b="b" l="l" r="r" t="t"/>
              <a:pathLst>
                <a:path extrusionOk="0" fill="none" h="6719" w="42863">
                  <a:moveTo>
                    <a:pt x="1" y="0"/>
                  </a:moveTo>
                  <a:lnTo>
                    <a:pt x="19064" y="0"/>
                  </a:lnTo>
                  <a:lnTo>
                    <a:pt x="25782" y="6718"/>
                  </a:lnTo>
                  <a:lnTo>
                    <a:pt x="42862" y="6718"/>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866" name="Google Shape;1866;p36"/>
            <p:cNvSpPr/>
            <p:nvPr/>
          </p:nvSpPr>
          <p:spPr>
            <a:xfrm>
              <a:off x="6093360" y="5171400"/>
              <a:ext cx="91440" cy="91440"/>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867" name="Google Shape;1867;p36"/>
            <p:cNvSpPr/>
            <p:nvPr/>
          </p:nvSpPr>
          <p:spPr>
            <a:xfrm>
              <a:off x="6117480" y="5195880"/>
              <a:ext cx="42840" cy="42120"/>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868" name="Google Shape;1868;p36"/>
            <p:cNvSpPr/>
            <p:nvPr/>
          </p:nvSpPr>
          <p:spPr>
            <a:xfrm>
              <a:off x="4664520" y="4961160"/>
              <a:ext cx="91440" cy="92520"/>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rgbClr val="95FFAE"/>
              </a:solidFill>
              <a:prstDash val="solid"/>
              <a:round/>
              <a:headEnd len="sm" w="sm" type="none"/>
              <a:tailEnd len="sm" w="sm" type="none"/>
            </a:ln>
          </p:spPr>
          <p:txBody>
            <a:bodyPr anchorCtr="0" anchor="ctr" bIns="46425" lIns="91425" spcFirstLastPara="1" rIns="91425" wrap="square" tIns="46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869" name="Google Shape;1869;p36"/>
            <p:cNvSpPr/>
            <p:nvPr/>
          </p:nvSpPr>
          <p:spPr>
            <a:xfrm>
              <a:off x="4688280" y="4986000"/>
              <a:ext cx="42840" cy="42840"/>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1870" name="Google Shape;1870;p36"/>
          <p:cNvGrpSpPr/>
          <p:nvPr/>
        </p:nvGrpSpPr>
        <p:grpSpPr>
          <a:xfrm>
            <a:off x="1558080" y="-108000"/>
            <a:ext cx="1520280" cy="301680"/>
            <a:chOff x="1558080" y="-108000"/>
            <a:chExt cx="1520280" cy="301680"/>
          </a:xfrm>
        </p:grpSpPr>
        <p:sp>
          <p:nvSpPr>
            <p:cNvPr id="1871" name="Google Shape;1871;p36"/>
            <p:cNvSpPr/>
            <p:nvPr/>
          </p:nvSpPr>
          <p:spPr>
            <a:xfrm>
              <a:off x="1651320" y="-61560"/>
              <a:ext cx="1335240" cy="209160"/>
            </a:xfrm>
            <a:custGeom>
              <a:rect b="b" l="l" r="r" t="t"/>
              <a:pathLst>
                <a:path extrusionOk="0" fill="none" h="6719" w="42863">
                  <a:moveTo>
                    <a:pt x="1" y="0"/>
                  </a:moveTo>
                  <a:lnTo>
                    <a:pt x="19064" y="0"/>
                  </a:lnTo>
                  <a:lnTo>
                    <a:pt x="25782" y="6718"/>
                  </a:lnTo>
                  <a:lnTo>
                    <a:pt x="42862" y="6718"/>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872" name="Google Shape;1872;p36"/>
            <p:cNvSpPr/>
            <p:nvPr/>
          </p:nvSpPr>
          <p:spPr>
            <a:xfrm>
              <a:off x="2986920" y="102240"/>
              <a:ext cx="91440" cy="91440"/>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873" name="Google Shape;1873;p36"/>
            <p:cNvSpPr/>
            <p:nvPr/>
          </p:nvSpPr>
          <p:spPr>
            <a:xfrm>
              <a:off x="3011040" y="126720"/>
              <a:ext cx="42840" cy="42120"/>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874" name="Google Shape;1874;p36"/>
            <p:cNvSpPr/>
            <p:nvPr/>
          </p:nvSpPr>
          <p:spPr>
            <a:xfrm>
              <a:off x="1558080" y="-108000"/>
              <a:ext cx="91440" cy="92520"/>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rgbClr val="95FFAE"/>
              </a:solidFill>
              <a:prstDash val="solid"/>
              <a:round/>
              <a:headEnd len="sm" w="sm" type="none"/>
              <a:tailEnd len="sm" w="sm" type="none"/>
            </a:ln>
          </p:spPr>
          <p:txBody>
            <a:bodyPr anchorCtr="0" anchor="ctr" bIns="46425" lIns="91425" spcFirstLastPara="1" rIns="91425" wrap="square" tIns="46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875" name="Google Shape;1875;p36"/>
            <p:cNvSpPr/>
            <p:nvPr/>
          </p:nvSpPr>
          <p:spPr>
            <a:xfrm>
              <a:off x="1581840" y="-83160"/>
              <a:ext cx="42840" cy="42840"/>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1876" name="Google Shape;1876;p36"/>
          <p:cNvGrpSpPr/>
          <p:nvPr/>
        </p:nvGrpSpPr>
        <p:grpSpPr>
          <a:xfrm>
            <a:off x="7855560" y="297360"/>
            <a:ext cx="883080" cy="241560"/>
            <a:chOff x="7855560" y="297360"/>
            <a:chExt cx="883080" cy="241560"/>
          </a:xfrm>
        </p:grpSpPr>
        <p:sp>
          <p:nvSpPr>
            <p:cNvPr id="1877" name="Google Shape;1877;p36"/>
            <p:cNvSpPr/>
            <p:nvPr/>
          </p:nvSpPr>
          <p:spPr>
            <a:xfrm>
              <a:off x="7855560" y="297360"/>
              <a:ext cx="151920" cy="241560"/>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878" name="Google Shape;1878;p36"/>
            <p:cNvSpPr/>
            <p:nvPr/>
          </p:nvSpPr>
          <p:spPr>
            <a:xfrm>
              <a:off x="8003160" y="297360"/>
              <a:ext cx="150480" cy="241560"/>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879" name="Google Shape;1879;p36"/>
            <p:cNvSpPr/>
            <p:nvPr/>
          </p:nvSpPr>
          <p:spPr>
            <a:xfrm>
              <a:off x="8149320" y="297360"/>
              <a:ext cx="150480" cy="241560"/>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880" name="Google Shape;1880;p36"/>
            <p:cNvSpPr/>
            <p:nvPr/>
          </p:nvSpPr>
          <p:spPr>
            <a:xfrm>
              <a:off x="8295480" y="297360"/>
              <a:ext cx="150480" cy="24156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881" name="Google Shape;1881;p36"/>
            <p:cNvSpPr/>
            <p:nvPr/>
          </p:nvSpPr>
          <p:spPr>
            <a:xfrm>
              <a:off x="8441640" y="297360"/>
              <a:ext cx="150480" cy="241560"/>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882" name="Google Shape;1882;p36"/>
            <p:cNvSpPr/>
            <p:nvPr/>
          </p:nvSpPr>
          <p:spPr>
            <a:xfrm>
              <a:off x="8588160" y="297360"/>
              <a:ext cx="150480" cy="24156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1883" name="Google Shape;1883;p36"/>
          <p:cNvGrpSpPr/>
          <p:nvPr/>
        </p:nvGrpSpPr>
        <p:grpSpPr>
          <a:xfrm>
            <a:off x="-213480" y="2709720"/>
            <a:ext cx="882720" cy="241560"/>
            <a:chOff x="-213480" y="2709720"/>
            <a:chExt cx="882720" cy="241560"/>
          </a:xfrm>
        </p:grpSpPr>
        <p:sp>
          <p:nvSpPr>
            <p:cNvPr id="1884" name="Google Shape;1884;p36"/>
            <p:cNvSpPr/>
            <p:nvPr/>
          </p:nvSpPr>
          <p:spPr>
            <a:xfrm rot="10800000">
              <a:off x="517320" y="2709720"/>
              <a:ext cx="151920" cy="241560"/>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885" name="Google Shape;1885;p36"/>
            <p:cNvSpPr/>
            <p:nvPr/>
          </p:nvSpPr>
          <p:spPr>
            <a:xfrm rot="10800000">
              <a:off x="371160" y="2709720"/>
              <a:ext cx="150480" cy="241560"/>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886" name="Google Shape;1886;p36"/>
            <p:cNvSpPr/>
            <p:nvPr/>
          </p:nvSpPr>
          <p:spPr>
            <a:xfrm rot="10800000">
              <a:off x="225000" y="2709720"/>
              <a:ext cx="150480" cy="241560"/>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887" name="Google Shape;1887;p36"/>
            <p:cNvSpPr/>
            <p:nvPr/>
          </p:nvSpPr>
          <p:spPr>
            <a:xfrm rot="10800000">
              <a:off x="78840" y="2709720"/>
              <a:ext cx="150480" cy="24156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888" name="Google Shape;1888;p36"/>
            <p:cNvSpPr/>
            <p:nvPr/>
          </p:nvSpPr>
          <p:spPr>
            <a:xfrm rot="10800000">
              <a:off x="-66960" y="2709720"/>
              <a:ext cx="150480" cy="241560"/>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889" name="Google Shape;1889;p36"/>
            <p:cNvSpPr/>
            <p:nvPr/>
          </p:nvSpPr>
          <p:spPr>
            <a:xfrm rot="10800000">
              <a:off x="-213480" y="2709720"/>
              <a:ext cx="150480" cy="24156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sp>
        <p:nvSpPr>
          <p:cNvPr id="1890" name="Google Shape;1890;p36"/>
          <p:cNvSpPr/>
          <p:nvPr/>
        </p:nvSpPr>
        <p:spPr>
          <a:xfrm flipH="1" rot="5400000">
            <a:off x="8197560" y="4102920"/>
            <a:ext cx="586440" cy="1284120"/>
          </a:xfrm>
          <a:prstGeom prst="flowChartOffpageConnector">
            <a:avLst/>
          </a:prstGeom>
          <a:gradFill>
            <a:gsLst>
              <a:gs pos="0">
                <a:srgbClr val="1D2875"/>
              </a:gs>
              <a:gs pos="100000">
                <a:srgbClr val="151B46"/>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1891" name="Google Shape;1891;p36"/>
          <p:cNvGrpSpPr/>
          <p:nvPr/>
        </p:nvGrpSpPr>
        <p:grpSpPr>
          <a:xfrm>
            <a:off x="8250480" y="4623120"/>
            <a:ext cx="882720" cy="241560"/>
            <a:chOff x="8250480" y="4623120"/>
            <a:chExt cx="882720" cy="241560"/>
          </a:xfrm>
        </p:grpSpPr>
        <p:sp>
          <p:nvSpPr>
            <p:cNvPr id="1892" name="Google Shape;1892;p36"/>
            <p:cNvSpPr/>
            <p:nvPr/>
          </p:nvSpPr>
          <p:spPr>
            <a:xfrm flipH="1" rot="10800000">
              <a:off x="8250480" y="4623120"/>
              <a:ext cx="151920" cy="241560"/>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893" name="Google Shape;1893;p36"/>
            <p:cNvSpPr/>
            <p:nvPr/>
          </p:nvSpPr>
          <p:spPr>
            <a:xfrm flipH="1" rot="10800000">
              <a:off x="8397720" y="4623120"/>
              <a:ext cx="150480" cy="241560"/>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894" name="Google Shape;1894;p36"/>
            <p:cNvSpPr/>
            <p:nvPr/>
          </p:nvSpPr>
          <p:spPr>
            <a:xfrm flipH="1" rot="10800000">
              <a:off x="8544240" y="4623120"/>
              <a:ext cx="150480" cy="241560"/>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895" name="Google Shape;1895;p36"/>
            <p:cNvSpPr/>
            <p:nvPr/>
          </p:nvSpPr>
          <p:spPr>
            <a:xfrm flipH="1" rot="10800000">
              <a:off x="8690400" y="4623120"/>
              <a:ext cx="150480" cy="24156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896" name="Google Shape;1896;p36"/>
            <p:cNvSpPr/>
            <p:nvPr/>
          </p:nvSpPr>
          <p:spPr>
            <a:xfrm flipH="1" rot="10800000">
              <a:off x="8836560" y="4623120"/>
              <a:ext cx="150480" cy="241560"/>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897" name="Google Shape;1897;p36"/>
            <p:cNvSpPr/>
            <p:nvPr/>
          </p:nvSpPr>
          <p:spPr>
            <a:xfrm flipH="1" rot="10800000">
              <a:off x="8982720" y="4623120"/>
              <a:ext cx="150480" cy="24156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bg>
      <p:bgPr>
        <a:gradFill>
          <a:gsLst>
            <a:gs pos="0">
              <a:srgbClr val="1D2875"/>
            </a:gs>
            <a:gs pos="100000">
              <a:srgbClr val="000000"/>
            </a:gs>
          </a:gsLst>
          <a:path path="circle">
            <a:fillToRect b="50%" l="50%" r="50%" t="50%"/>
          </a:path>
          <a:tileRect/>
        </a:gradFill>
      </p:bgPr>
    </p:bg>
    <p:spTree>
      <p:nvGrpSpPr>
        <p:cNvPr id="1898" name="Shape 1898"/>
        <p:cNvGrpSpPr/>
        <p:nvPr/>
      </p:nvGrpSpPr>
      <p:grpSpPr>
        <a:xfrm>
          <a:off x="0" y="0"/>
          <a:ext cx="0" cy="0"/>
          <a:chOff x="0" y="0"/>
          <a:chExt cx="0" cy="0"/>
        </a:xfrm>
      </p:grpSpPr>
      <p:grpSp>
        <p:nvGrpSpPr>
          <p:cNvPr id="1899" name="Google Shape;1899;p37"/>
          <p:cNvGrpSpPr/>
          <p:nvPr/>
        </p:nvGrpSpPr>
        <p:grpSpPr>
          <a:xfrm>
            <a:off x="0" y="0"/>
            <a:ext cx="9143280" cy="5142960"/>
            <a:chOff x="0" y="0"/>
            <a:chExt cx="9143280" cy="5142960"/>
          </a:xfrm>
        </p:grpSpPr>
        <p:sp>
          <p:nvSpPr>
            <p:cNvPr id="1900" name="Google Shape;1900;p37"/>
            <p:cNvSpPr/>
            <p:nvPr/>
          </p:nvSpPr>
          <p:spPr>
            <a:xfrm>
              <a:off x="0" y="513288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01" name="Google Shape;1901;p37"/>
            <p:cNvSpPr/>
            <p:nvPr/>
          </p:nvSpPr>
          <p:spPr>
            <a:xfrm>
              <a:off x="0" y="499428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02" name="Google Shape;1902;p37"/>
            <p:cNvSpPr/>
            <p:nvPr/>
          </p:nvSpPr>
          <p:spPr>
            <a:xfrm>
              <a:off x="0" y="485532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03" name="Google Shape;1903;p37"/>
            <p:cNvSpPr/>
            <p:nvPr/>
          </p:nvSpPr>
          <p:spPr>
            <a:xfrm>
              <a:off x="0" y="471636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04" name="Google Shape;1904;p37"/>
            <p:cNvSpPr/>
            <p:nvPr/>
          </p:nvSpPr>
          <p:spPr>
            <a:xfrm>
              <a:off x="0" y="457848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05" name="Google Shape;1905;p37"/>
            <p:cNvSpPr/>
            <p:nvPr/>
          </p:nvSpPr>
          <p:spPr>
            <a:xfrm>
              <a:off x="0" y="44395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06" name="Google Shape;1906;p37"/>
            <p:cNvSpPr/>
            <p:nvPr/>
          </p:nvSpPr>
          <p:spPr>
            <a:xfrm>
              <a:off x="0" y="43009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07" name="Google Shape;1907;p37"/>
            <p:cNvSpPr/>
            <p:nvPr/>
          </p:nvSpPr>
          <p:spPr>
            <a:xfrm>
              <a:off x="0" y="41619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08" name="Google Shape;1908;p37"/>
            <p:cNvSpPr/>
            <p:nvPr/>
          </p:nvSpPr>
          <p:spPr>
            <a:xfrm>
              <a:off x="0" y="402300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09" name="Google Shape;1909;p37"/>
            <p:cNvSpPr/>
            <p:nvPr/>
          </p:nvSpPr>
          <p:spPr>
            <a:xfrm>
              <a:off x="0" y="388440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10" name="Google Shape;1910;p37"/>
            <p:cNvSpPr/>
            <p:nvPr/>
          </p:nvSpPr>
          <p:spPr>
            <a:xfrm>
              <a:off x="0" y="374544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11" name="Google Shape;1911;p37"/>
            <p:cNvSpPr/>
            <p:nvPr/>
          </p:nvSpPr>
          <p:spPr>
            <a:xfrm>
              <a:off x="0" y="360756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12" name="Google Shape;1912;p37"/>
            <p:cNvSpPr/>
            <p:nvPr/>
          </p:nvSpPr>
          <p:spPr>
            <a:xfrm>
              <a:off x="0" y="346860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13" name="Google Shape;1913;p37"/>
            <p:cNvSpPr/>
            <p:nvPr/>
          </p:nvSpPr>
          <p:spPr>
            <a:xfrm>
              <a:off x="0" y="332964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14" name="Google Shape;1914;p37"/>
            <p:cNvSpPr/>
            <p:nvPr/>
          </p:nvSpPr>
          <p:spPr>
            <a:xfrm>
              <a:off x="0" y="319104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15" name="Google Shape;1915;p37"/>
            <p:cNvSpPr/>
            <p:nvPr/>
          </p:nvSpPr>
          <p:spPr>
            <a:xfrm>
              <a:off x="0" y="305208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16" name="Google Shape;1916;p37"/>
            <p:cNvSpPr/>
            <p:nvPr/>
          </p:nvSpPr>
          <p:spPr>
            <a:xfrm>
              <a:off x="0" y="291312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17" name="Google Shape;1917;p37"/>
            <p:cNvSpPr/>
            <p:nvPr/>
          </p:nvSpPr>
          <p:spPr>
            <a:xfrm>
              <a:off x="0" y="27741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18" name="Google Shape;1918;p37"/>
            <p:cNvSpPr/>
            <p:nvPr/>
          </p:nvSpPr>
          <p:spPr>
            <a:xfrm>
              <a:off x="0" y="263628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19" name="Google Shape;1919;p37"/>
            <p:cNvSpPr/>
            <p:nvPr/>
          </p:nvSpPr>
          <p:spPr>
            <a:xfrm>
              <a:off x="0" y="249768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20" name="Google Shape;1920;p37"/>
            <p:cNvSpPr/>
            <p:nvPr/>
          </p:nvSpPr>
          <p:spPr>
            <a:xfrm>
              <a:off x="0" y="235872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21" name="Google Shape;1921;p37"/>
            <p:cNvSpPr/>
            <p:nvPr/>
          </p:nvSpPr>
          <p:spPr>
            <a:xfrm>
              <a:off x="0" y="221976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22" name="Google Shape;1922;p37"/>
            <p:cNvSpPr/>
            <p:nvPr/>
          </p:nvSpPr>
          <p:spPr>
            <a:xfrm>
              <a:off x="0" y="208080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23" name="Google Shape;1923;p37"/>
            <p:cNvSpPr/>
            <p:nvPr/>
          </p:nvSpPr>
          <p:spPr>
            <a:xfrm>
              <a:off x="0" y="194220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24" name="Google Shape;1924;p37"/>
            <p:cNvSpPr/>
            <p:nvPr/>
          </p:nvSpPr>
          <p:spPr>
            <a:xfrm>
              <a:off x="0" y="18043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25" name="Google Shape;1925;p37"/>
            <p:cNvSpPr/>
            <p:nvPr/>
          </p:nvSpPr>
          <p:spPr>
            <a:xfrm>
              <a:off x="0" y="166536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26" name="Google Shape;1926;p37"/>
            <p:cNvSpPr/>
            <p:nvPr/>
          </p:nvSpPr>
          <p:spPr>
            <a:xfrm>
              <a:off x="0" y="1526400"/>
              <a:ext cx="9143280" cy="9000"/>
            </a:xfrm>
            <a:custGeom>
              <a:rect b="b" l="l" r="r" t="t"/>
              <a:pathLst>
                <a:path extrusionOk="0" h="305" w="257969">
                  <a:moveTo>
                    <a:pt x="0" y="1"/>
                  </a:moveTo>
                  <a:lnTo>
                    <a:pt x="257969" y="1"/>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27" name="Google Shape;1927;p37"/>
            <p:cNvSpPr/>
            <p:nvPr/>
          </p:nvSpPr>
          <p:spPr>
            <a:xfrm>
              <a:off x="0" y="138744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28" name="Google Shape;1928;p37"/>
            <p:cNvSpPr/>
            <p:nvPr/>
          </p:nvSpPr>
          <p:spPr>
            <a:xfrm>
              <a:off x="0" y="124884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29" name="Google Shape;1929;p37"/>
            <p:cNvSpPr/>
            <p:nvPr/>
          </p:nvSpPr>
          <p:spPr>
            <a:xfrm>
              <a:off x="0" y="110988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30" name="Google Shape;1930;p37"/>
            <p:cNvSpPr/>
            <p:nvPr/>
          </p:nvSpPr>
          <p:spPr>
            <a:xfrm>
              <a:off x="0" y="97092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31" name="Google Shape;1931;p37"/>
            <p:cNvSpPr/>
            <p:nvPr/>
          </p:nvSpPr>
          <p:spPr>
            <a:xfrm>
              <a:off x="0" y="83304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32" name="Google Shape;1932;p37"/>
            <p:cNvSpPr/>
            <p:nvPr/>
          </p:nvSpPr>
          <p:spPr>
            <a:xfrm>
              <a:off x="0" y="69444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33" name="Google Shape;1933;p37"/>
            <p:cNvSpPr/>
            <p:nvPr/>
          </p:nvSpPr>
          <p:spPr>
            <a:xfrm>
              <a:off x="0" y="55548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34" name="Google Shape;1934;p37"/>
            <p:cNvSpPr/>
            <p:nvPr/>
          </p:nvSpPr>
          <p:spPr>
            <a:xfrm>
              <a:off x="0" y="41652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35" name="Google Shape;1935;p37"/>
            <p:cNvSpPr/>
            <p:nvPr/>
          </p:nvSpPr>
          <p:spPr>
            <a:xfrm>
              <a:off x="0" y="2775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36" name="Google Shape;1936;p37"/>
            <p:cNvSpPr/>
            <p:nvPr/>
          </p:nvSpPr>
          <p:spPr>
            <a:xfrm>
              <a:off x="0" y="1389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37" name="Google Shape;1937;p37"/>
            <p:cNvSpPr/>
            <p:nvPr/>
          </p:nvSpPr>
          <p:spPr>
            <a:xfrm>
              <a:off x="0" y="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sp>
        <p:nvSpPr>
          <p:cNvPr id="1938" name="Google Shape;1938;p37"/>
          <p:cNvSpPr txBox="1"/>
          <p:nvPr>
            <p:ph type="title"/>
          </p:nvPr>
        </p:nvSpPr>
        <p:spPr>
          <a:xfrm>
            <a:off x="713160" y="539280"/>
            <a:ext cx="7717320" cy="572400"/>
          </a:xfrm>
          <a:prstGeom prst="rect">
            <a:avLst/>
          </a:prstGeom>
          <a:noFill/>
          <a:ln>
            <a:noFill/>
          </a:ln>
          <a:effectLst>
            <a:outerShdw blurRad="142920" rotWithShape="0">
              <a:srgbClr val="8FFFFF">
                <a:alpha val="40000"/>
              </a:srgbClr>
            </a:outerShdw>
          </a:effectLst>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939" name="Google Shape;1939;p37"/>
          <p:cNvSpPr/>
          <p:nvPr/>
        </p:nvSpPr>
        <p:spPr>
          <a:xfrm rot="5400000">
            <a:off x="8206560" y="-348840"/>
            <a:ext cx="586440" cy="1284120"/>
          </a:xfrm>
          <a:prstGeom prst="flowChartOffpageConnector">
            <a:avLst/>
          </a:prstGeom>
          <a:gradFill>
            <a:gsLst>
              <a:gs pos="0">
                <a:srgbClr val="1D2875"/>
              </a:gs>
              <a:gs pos="100000">
                <a:srgbClr val="151B46"/>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1940" name="Google Shape;1940;p37"/>
          <p:cNvGrpSpPr/>
          <p:nvPr/>
        </p:nvGrpSpPr>
        <p:grpSpPr>
          <a:xfrm>
            <a:off x="494280" y="4791960"/>
            <a:ext cx="1252800" cy="50760"/>
            <a:chOff x="494280" y="4791960"/>
            <a:chExt cx="1252800" cy="50760"/>
          </a:xfrm>
        </p:grpSpPr>
        <p:sp>
          <p:nvSpPr>
            <p:cNvPr id="1941" name="Google Shape;1941;p37"/>
            <p:cNvSpPr/>
            <p:nvPr/>
          </p:nvSpPr>
          <p:spPr>
            <a:xfrm>
              <a:off x="494280" y="47919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942" name="Google Shape;1942;p37"/>
            <p:cNvSpPr/>
            <p:nvPr/>
          </p:nvSpPr>
          <p:spPr>
            <a:xfrm>
              <a:off x="586800" y="47919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943" name="Google Shape;1943;p37"/>
            <p:cNvSpPr/>
            <p:nvPr/>
          </p:nvSpPr>
          <p:spPr>
            <a:xfrm>
              <a:off x="679320" y="47919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944" name="Google Shape;1944;p37"/>
            <p:cNvSpPr/>
            <p:nvPr/>
          </p:nvSpPr>
          <p:spPr>
            <a:xfrm>
              <a:off x="771840" y="47919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945" name="Google Shape;1945;p37"/>
            <p:cNvSpPr/>
            <p:nvPr/>
          </p:nvSpPr>
          <p:spPr>
            <a:xfrm>
              <a:off x="864000" y="47919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946" name="Google Shape;1946;p37"/>
            <p:cNvSpPr/>
            <p:nvPr/>
          </p:nvSpPr>
          <p:spPr>
            <a:xfrm>
              <a:off x="956520" y="47919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947" name="Google Shape;1947;p37"/>
            <p:cNvSpPr/>
            <p:nvPr/>
          </p:nvSpPr>
          <p:spPr>
            <a:xfrm>
              <a:off x="1049040" y="47919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948" name="Google Shape;1948;p37"/>
            <p:cNvSpPr/>
            <p:nvPr/>
          </p:nvSpPr>
          <p:spPr>
            <a:xfrm>
              <a:off x="1141560" y="47919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949" name="Google Shape;1949;p37"/>
            <p:cNvSpPr/>
            <p:nvPr/>
          </p:nvSpPr>
          <p:spPr>
            <a:xfrm>
              <a:off x="1234080" y="47919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950" name="Google Shape;1950;p37"/>
            <p:cNvSpPr/>
            <p:nvPr/>
          </p:nvSpPr>
          <p:spPr>
            <a:xfrm>
              <a:off x="1326600" y="47919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951" name="Google Shape;1951;p37"/>
            <p:cNvSpPr/>
            <p:nvPr/>
          </p:nvSpPr>
          <p:spPr>
            <a:xfrm>
              <a:off x="1419120" y="47919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952" name="Google Shape;1952;p37"/>
            <p:cNvSpPr/>
            <p:nvPr/>
          </p:nvSpPr>
          <p:spPr>
            <a:xfrm>
              <a:off x="1511280" y="47919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953" name="Google Shape;1953;p37"/>
            <p:cNvSpPr/>
            <p:nvPr/>
          </p:nvSpPr>
          <p:spPr>
            <a:xfrm>
              <a:off x="1603800" y="47919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954" name="Google Shape;1954;p37"/>
            <p:cNvSpPr/>
            <p:nvPr/>
          </p:nvSpPr>
          <p:spPr>
            <a:xfrm>
              <a:off x="1696320" y="47919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sp>
        <p:nvSpPr>
          <p:cNvPr id="1955" name="Google Shape;1955;p37"/>
          <p:cNvSpPr/>
          <p:nvPr/>
        </p:nvSpPr>
        <p:spPr>
          <a:xfrm rot="10800000">
            <a:off x="8557560" y="4011840"/>
            <a:ext cx="586440" cy="1284120"/>
          </a:xfrm>
          <a:prstGeom prst="flowChartOffpageConnector">
            <a:avLst/>
          </a:prstGeom>
          <a:gradFill>
            <a:gsLst>
              <a:gs pos="0">
                <a:srgbClr val="1D2875"/>
              </a:gs>
              <a:gs pos="100000">
                <a:srgbClr val="151B46"/>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1956" name="Google Shape;1956;p37"/>
          <p:cNvGrpSpPr/>
          <p:nvPr/>
        </p:nvGrpSpPr>
        <p:grpSpPr>
          <a:xfrm>
            <a:off x="7911360" y="4688640"/>
            <a:ext cx="1520280" cy="301320"/>
            <a:chOff x="7911360" y="4688640"/>
            <a:chExt cx="1520280" cy="301320"/>
          </a:xfrm>
        </p:grpSpPr>
        <p:sp>
          <p:nvSpPr>
            <p:cNvPr id="1957" name="Google Shape;1957;p37"/>
            <p:cNvSpPr/>
            <p:nvPr/>
          </p:nvSpPr>
          <p:spPr>
            <a:xfrm rot="5400000">
              <a:off x="8567640" y="4171680"/>
              <a:ext cx="209160" cy="1335240"/>
            </a:xfrm>
            <a:custGeom>
              <a:rect b="b" l="l" r="r" t="t"/>
              <a:pathLst>
                <a:path extrusionOk="0" fill="none" h="42862" w="6719">
                  <a:moveTo>
                    <a:pt x="0" y="42862"/>
                  </a:moveTo>
                  <a:lnTo>
                    <a:pt x="0" y="23799"/>
                  </a:lnTo>
                  <a:lnTo>
                    <a:pt x="6718" y="17056"/>
                  </a:lnTo>
                  <a:lnTo>
                    <a:pt x="6718" y="1"/>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58" name="Google Shape;1958;p37"/>
            <p:cNvSpPr/>
            <p:nvPr/>
          </p:nvSpPr>
          <p:spPr>
            <a:xfrm rot="5400000">
              <a:off x="9340200" y="4898520"/>
              <a:ext cx="91440" cy="91440"/>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59" name="Google Shape;1959;p37"/>
            <p:cNvSpPr/>
            <p:nvPr/>
          </p:nvSpPr>
          <p:spPr>
            <a:xfrm rot="5400000">
              <a:off x="9365040" y="4922640"/>
              <a:ext cx="42840" cy="42840"/>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960" name="Google Shape;1960;p37"/>
            <p:cNvSpPr/>
            <p:nvPr/>
          </p:nvSpPr>
          <p:spPr>
            <a:xfrm rot="5400000">
              <a:off x="7911360" y="4688640"/>
              <a:ext cx="91440" cy="91440"/>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61" name="Google Shape;1961;p37"/>
            <p:cNvSpPr/>
            <p:nvPr/>
          </p:nvSpPr>
          <p:spPr>
            <a:xfrm rot="5400000">
              <a:off x="7935480" y="4713480"/>
              <a:ext cx="42840" cy="42120"/>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1962" name="Google Shape;1962;p37"/>
          <p:cNvGrpSpPr/>
          <p:nvPr/>
        </p:nvGrpSpPr>
        <p:grpSpPr>
          <a:xfrm>
            <a:off x="-141480" y="2076840"/>
            <a:ext cx="552600" cy="98640"/>
            <a:chOff x="-141480" y="2076840"/>
            <a:chExt cx="552600" cy="98640"/>
          </a:xfrm>
        </p:grpSpPr>
        <p:sp>
          <p:nvSpPr>
            <p:cNvPr id="1963" name="Google Shape;1963;p37"/>
            <p:cNvSpPr/>
            <p:nvPr/>
          </p:nvSpPr>
          <p:spPr>
            <a:xfrm rot="5400000">
              <a:off x="312480" y="2076840"/>
              <a:ext cx="98640" cy="98640"/>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rgbClr val="95FFAE"/>
              </a:solidFill>
              <a:prstDash val="solid"/>
              <a:round/>
              <a:headEnd len="sm" w="sm" type="none"/>
              <a:tailEnd len="sm" w="sm" type="none"/>
            </a:ln>
          </p:spPr>
          <p:txBody>
            <a:bodyPr anchorCtr="0" anchor="ctr" bIns="49300" lIns="91425" spcFirstLastPara="1" rIns="91425" wrap="square" tIns="493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64" name="Google Shape;1964;p37"/>
            <p:cNvSpPr/>
            <p:nvPr/>
          </p:nvSpPr>
          <p:spPr>
            <a:xfrm rot="5400000">
              <a:off x="339120" y="2103480"/>
              <a:ext cx="46080" cy="42840"/>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965" name="Google Shape;1965;p37"/>
            <p:cNvSpPr/>
            <p:nvPr/>
          </p:nvSpPr>
          <p:spPr>
            <a:xfrm rot="5400000">
              <a:off x="-141480" y="2079720"/>
              <a:ext cx="91440" cy="91440"/>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66" name="Google Shape;1966;p37"/>
            <p:cNvSpPr/>
            <p:nvPr/>
          </p:nvSpPr>
          <p:spPr>
            <a:xfrm rot="5400000">
              <a:off x="-117720" y="2103840"/>
              <a:ext cx="42840" cy="42840"/>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967" name="Google Shape;1967;p37"/>
            <p:cNvSpPr/>
            <p:nvPr/>
          </p:nvSpPr>
          <p:spPr>
            <a:xfrm rot="5400000">
              <a:off x="134640" y="1941120"/>
              <a:ext cx="360" cy="358200"/>
            </a:xfrm>
            <a:custGeom>
              <a:rect b="b" l="l" r="r" t="t"/>
              <a:pathLst>
                <a:path extrusionOk="0" fill="none" h="11504" w="1">
                  <a:moveTo>
                    <a:pt x="0" y="11503"/>
                  </a:moveTo>
                  <a:lnTo>
                    <a:pt x="0" y="1"/>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sp>
        <p:nvSpPr>
          <p:cNvPr id="1968" name="Google Shape;1968;p37"/>
          <p:cNvSpPr/>
          <p:nvPr/>
        </p:nvSpPr>
        <p:spPr>
          <a:xfrm>
            <a:off x="0" y="2160"/>
            <a:ext cx="586440" cy="1284120"/>
          </a:xfrm>
          <a:prstGeom prst="flowChartOffpageConnector">
            <a:avLst/>
          </a:prstGeom>
          <a:gradFill>
            <a:gsLst>
              <a:gs pos="0">
                <a:srgbClr val="1D2875"/>
              </a:gs>
              <a:gs pos="100000">
                <a:srgbClr val="151B46"/>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1969" name="Google Shape;1969;p37"/>
          <p:cNvGrpSpPr/>
          <p:nvPr/>
        </p:nvGrpSpPr>
        <p:grpSpPr>
          <a:xfrm>
            <a:off x="172260" y="2700"/>
            <a:ext cx="241560" cy="882360"/>
            <a:chOff x="172260" y="2700"/>
            <a:chExt cx="241560" cy="882360"/>
          </a:xfrm>
        </p:grpSpPr>
        <p:sp>
          <p:nvSpPr>
            <p:cNvPr id="1970" name="Google Shape;1970;p37"/>
            <p:cNvSpPr/>
            <p:nvPr/>
          </p:nvSpPr>
          <p:spPr>
            <a:xfrm rot="-5400000">
              <a:off x="217080" y="688320"/>
              <a:ext cx="151920" cy="241560"/>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971" name="Google Shape;1971;p37"/>
            <p:cNvSpPr/>
            <p:nvPr/>
          </p:nvSpPr>
          <p:spPr>
            <a:xfrm rot="-5400000">
              <a:off x="217800" y="541800"/>
              <a:ext cx="150480" cy="241560"/>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972" name="Google Shape;1972;p37"/>
            <p:cNvSpPr/>
            <p:nvPr/>
          </p:nvSpPr>
          <p:spPr>
            <a:xfrm rot="-5400000">
              <a:off x="217800" y="395640"/>
              <a:ext cx="150480" cy="241560"/>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973" name="Google Shape;1973;p37"/>
            <p:cNvSpPr/>
            <p:nvPr/>
          </p:nvSpPr>
          <p:spPr>
            <a:xfrm rot="-5400000">
              <a:off x="217800" y="249120"/>
              <a:ext cx="150480" cy="24156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974" name="Google Shape;1974;p37"/>
            <p:cNvSpPr/>
            <p:nvPr/>
          </p:nvSpPr>
          <p:spPr>
            <a:xfrm rot="-5400000">
              <a:off x="217800" y="102960"/>
              <a:ext cx="150480" cy="241560"/>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975" name="Google Shape;1975;p37"/>
            <p:cNvSpPr/>
            <p:nvPr/>
          </p:nvSpPr>
          <p:spPr>
            <a:xfrm rot="-5400000">
              <a:off x="217800" y="-42840"/>
              <a:ext cx="150480" cy="24156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1976" name="Google Shape;1976;p37"/>
          <p:cNvGrpSpPr/>
          <p:nvPr/>
        </p:nvGrpSpPr>
        <p:grpSpPr>
          <a:xfrm>
            <a:off x="1710360" y="-108000"/>
            <a:ext cx="1520640" cy="301680"/>
            <a:chOff x="1710360" y="-108000"/>
            <a:chExt cx="1520640" cy="301680"/>
          </a:xfrm>
        </p:grpSpPr>
        <p:sp>
          <p:nvSpPr>
            <p:cNvPr id="1977" name="Google Shape;1977;p37"/>
            <p:cNvSpPr/>
            <p:nvPr/>
          </p:nvSpPr>
          <p:spPr>
            <a:xfrm>
              <a:off x="1803960" y="-61560"/>
              <a:ext cx="1335240" cy="209160"/>
            </a:xfrm>
            <a:custGeom>
              <a:rect b="b" l="l" r="r" t="t"/>
              <a:pathLst>
                <a:path extrusionOk="0" fill="none" h="6719" w="42863">
                  <a:moveTo>
                    <a:pt x="1" y="0"/>
                  </a:moveTo>
                  <a:lnTo>
                    <a:pt x="19064" y="0"/>
                  </a:lnTo>
                  <a:lnTo>
                    <a:pt x="25782" y="6718"/>
                  </a:lnTo>
                  <a:lnTo>
                    <a:pt x="42862" y="6718"/>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78" name="Google Shape;1978;p37"/>
            <p:cNvSpPr/>
            <p:nvPr/>
          </p:nvSpPr>
          <p:spPr>
            <a:xfrm>
              <a:off x="3139560" y="102240"/>
              <a:ext cx="91440" cy="91440"/>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79" name="Google Shape;1979;p37"/>
            <p:cNvSpPr/>
            <p:nvPr/>
          </p:nvSpPr>
          <p:spPr>
            <a:xfrm>
              <a:off x="3163320" y="126720"/>
              <a:ext cx="42840" cy="42120"/>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980" name="Google Shape;1980;p37"/>
            <p:cNvSpPr/>
            <p:nvPr/>
          </p:nvSpPr>
          <p:spPr>
            <a:xfrm>
              <a:off x="1710360" y="-108000"/>
              <a:ext cx="91440" cy="92520"/>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rgbClr val="95FFAE"/>
              </a:solidFill>
              <a:prstDash val="solid"/>
              <a:round/>
              <a:headEnd len="sm" w="sm" type="none"/>
              <a:tailEnd len="sm" w="sm" type="none"/>
            </a:ln>
          </p:spPr>
          <p:txBody>
            <a:bodyPr anchorCtr="0" anchor="ctr" bIns="46425" lIns="91425" spcFirstLastPara="1" rIns="91425" wrap="square" tIns="46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81" name="Google Shape;1981;p37"/>
            <p:cNvSpPr/>
            <p:nvPr/>
          </p:nvSpPr>
          <p:spPr>
            <a:xfrm>
              <a:off x="1734120" y="-83160"/>
              <a:ext cx="42840" cy="42840"/>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_COLUMN_TEXT">
  <p:cSld name="ONE_COLUMN_TEXT">
    <p:bg>
      <p:bgPr>
        <a:gradFill>
          <a:gsLst>
            <a:gs pos="0">
              <a:srgbClr val="1D2875"/>
            </a:gs>
            <a:gs pos="100000">
              <a:srgbClr val="000000"/>
            </a:gs>
          </a:gsLst>
          <a:path path="circle">
            <a:fillToRect b="50%" l="50%" r="50%" t="50%"/>
          </a:path>
          <a:tileRect/>
        </a:gradFill>
      </p:bgPr>
    </p:bg>
    <p:spTree>
      <p:nvGrpSpPr>
        <p:cNvPr id="1982" name="Shape 1982"/>
        <p:cNvGrpSpPr/>
        <p:nvPr/>
      </p:nvGrpSpPr>
      <p:grpSpPr>
        <a:xfrm>
          <a:off x="0" y="0"/>
          <a:ext cx="0" cy="0"/>
          <a:chOff x="0" y="0"/>
          <a:chExt cx="0" cy="0"/>
        </a:xfrm>
      </p:grpSpPr>
      <p:grpSp>
        <p:nvGrpSpPr>
          <p:cNvPr id="1983" name="Google Shape;1983;p38"/>
          <p:cNvGrpSpPr/>
          <p:nvPr/>
        </p:nvGrpSpPr>
        <p:grpSpPr>
          <a:xfrm>
            <a:off x="0" y="0"/>
            <a:ext cx="9143280" cy="5142960"/>
            <a:chOff x="0" y="0"/>
            <a:chExt cx="9143280" cy="5142960"/>
          </a:xfrm>
        </p:grpSpPr>
        <p:sp>
          <p:nvSpPr>
            <p:cNvPr id="1984" name="Google Shape;1984;p38"/>
            <p:cNvSpPr/>
            <p:nvPr/>
          </p:nvSpPr>
          <p:spPr>
            <a:xfrm>
              <a:off x="0" y="513288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85" name="Google Shape;1985;p38"/>
            <p:cNvSpPr/>
            <p:nvPr/>
          </p:nvSpPr>
          <p:spPr>
            <a:xfrm>
              <a:off x="0" y="499428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86" name="Google Shape;1986;p38"/>
            <p:cNvSpPr/>
            <p:nvPr/>
          </p:nvSpPr>
          <p:spPr>
            <a:xfrm>
              <a:off x="0" y="485532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87" name="Google Shape;1987;p38"/>
            <p:cNvSpPr/>
            <p:nvPr/>
          </p:nvSpPr>
          <p:spPr>
            <a:xfrm>
              <a:off x="0" y="471636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88" name="Google Shape;1988;p38"/>
            <p:cNvSpPr/>
            <p:nvPr/>
          </p:nvSpPr>
          <p:spPr>
            <a:xfrm>
              <a:off x="0" y="457848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89" name="Google Shape;1989;p38"/>
            <p:cNvSpPr/>
            <p:nvPr/>
          </p:nvSpPr>
          <p:spPr>
            <a:xfrm>
              <a:off x="0" y="44395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90" name="Google Shape;1990;p38"/>
            <p:cNvSpPr/>
            <p:nvPr/>
          </p:nvSpPr>
          <p:spPr>
            <a:xfrm>
              <a:off x="0" y="43009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91" name="Google Shape;1991;p38"/>
            <p:cNvSpPr/>
            <p:nvPr/>
          </p:nvSpPr>
          <p:spPr>
            <a:xfrm>
              <a:off x="0" y="41619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92" name="Google Shape;1992;p38"/>
            <p:cNvSpPr/>
            <p:nvPr/>
          </p:nvSpPr>
          <p:spPr>
            <a:xfrm>
              <a:off x="0" y="402300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93" name="Google Shape;1993;p38"/>
            <p:cNvSpPr/>
            <p:nvPr/>
          </p:nvSpPr>
          <p:spPr>
            <a:xfrm>
              <a:off x="0" y="388440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94" name="Google Shape;1994;p38"/>
            <p:cNvSpPr/>
            <p:nvPr/>
          </p:nvSpPr>
          <p:spPr>
            <a:xfrm>
              <a:off x="0" y="374544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95" name="Google Shape;1995;p38"/>
            <p:cNvSpPr/>
            <p:nvPr/>
          </p:nvSpPr>
          <p:spPr>
            <a:xfrm>
              <a:off x="0" y="360756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96" name="Google Shape;1996;p38"/>
            <p:cNvSpPr/>
            <p:nvPr/>
          </p:nvSpPr>
          <p:spPr>
            <a:xfrm>
              <a:off x="0" y="346860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97" name="Google Shape;1997;p38"/>
            <p:cNvSpPr/>
            <p:nvPr/>
          </p:nvSpPr>
          <p:spPr>
            <a:xfrm>
              <a:off x="0" y="332964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98" name="Google Shape;1998;p38"/>
            <p:cNvSpPr/>
            <p:nvPr/>
          </p:nvSpPr>
          <p:spPr>
            <a:xfrm>
              <a:off x="0" y="319104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99" name="Google Shape;1999;p38"/>
            <p:cNvSpPr/>
            <p:nvPr/>
          </p:nvSpPr>
          <p:spPr>
            <a:xfrm>
              <a:off x="0" y="305208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00" name="Google Shape;2000;p38"/>
            <p:cNvSpPr/>
            <p:nvPr/>
          </p:nvSpPr>
          <p:spPr>
            <a:xfrm>
              <a:off x="0" y="291312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01" name="Google Shape;2001;p38"/>
            <p:cNvSpPr/>
            <p:nvPr/>
          </p:nvSpPr>
          <p:spPr>
            <a:xfrm>
              <a:off x="0" y="27741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02" name="Google Shape;2002;p38"/>
            <p:cNvSpPr/>
            <p:nvPr/>
          </p:nvSpPr>
          <p:spPr>
            <a:xfrm>
              <a:off x="0" y="263628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03" name="Google Shape;2003;p38"/>
            <p:cNvSpPr/>
            <p:nvPr/>
          </p:nvSpPr>
          <p:spPr>
            <a:xfrm>
              <a:off x="0" y="249768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04" name="Google Shape;2004;p38"/>
            <p:cNvSpPr/>
            <p:nvPr/>
          </p:nvSpPr>
          <p:spPr>
            <a:xfrm>
              <a:off x="0" y="235872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05" name="Google Shape;2005;p38"/>
            <p:cNvSpPr/>
            <p:nvPr/>
          </p:nvSpPr>
          <p:spPr>
            <a:xfrm>
              <a:off x="0" y="221976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06" name="Google Shape;2006;p38"/>
            <p:cNvSpPr/>
            <p:nvPr/>
          </p:nvSpPr>
          <p:spPr>
            <a:xfrm>
              <a:off x="0" y="208080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07" name="Google Shape;2007;p38"/>
            <p:cNvSpPr/>
            <p:nvPr/>
          </p:nvSpPr>
          <p:spPr>
            <a:xfrm>
              <a:off x="0" y="194220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08" name="Google Shape;2008;p38"/>
            <p:cNvSpPr/>
            <p:nvPr/>
          </p:nvSpPr>
          <p:spPr>
            <a:xfrm>
              <a:off x="0" y="18043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09" name="Google Shape;2009;p38"/>
            <p:cNvSpPr/>
            <p:nvPr/>
          </p:nvSpPr>
          <p:spPr>
            <a:xfrm>
              <a:off x="0" y="166536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10" name="Google Shape;2010;p38"/>
            <p:cNvSpPr/>
            <p:nvPr/>
          </p:nvSpPr>
          <p:spPr>
            <a:xfrm>
              <a:off x="0" y="1526400"/>
              <a:ext cx="9143280" cy="9000"/>
            </a:xfrm>
            <a:custGeom>
              <a:rect b="b" l="l" r="r" t="t"/>
              <a:pathLst>
                <a:path extrusionOk="0" h="305" w="257969">
                  <a:moveTo>
                    <a:pt x="0" y="1"/>
                  </a:moveTo>
                  <a:lnTo>
                    <a:pt x="257969" y="1"/>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11" name="Google Shape;2011;p38"/>
            <p:cNvSpPr/>
            <p:nvPr/>
          </p:nvSpPr>
          <p:spPr>
            <a:xfrm>
              <a:off x="0" y="138744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12" name="Google Shape;2012;p38"/>
            <p:cNvSpPr/>
            <p:nvPr/>
          </p:nvSpPr>
          <p:spPr>
            <a:xfrm>
              <a:off x="0" y="124884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13" name="Google Shape;2013;p38"/>
            <p:cNvSpPr/>
            <p:nvPr/>
          </p:nvSpPr>
          <p:spPr>
            <a:xfrm>
              <a:off x="0" y="110988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14" name="Google Shape;2014;p38"/>
            <p:cNvSpPr/>
            <p:nvPr/>
          </p:nvSpPr>
          <p:spPr>
            <a:xfrm>
              <a:off x="0" y="97092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15" name="Google Shape;2015;p38"/>
            <p:cNvSpPr/>
            <p:nvPr/>
          </p:nvSpPr>
          <p:spPr>
            <a:xfrm>
              <a:off x="0" y="83304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16" name="Google Shape;2016;p38"/>
            <p:cNvSpPr/>
            <p:nvPr/>
          </p:nvSpPr>
          <p:spPr>
            <a:xfrm>
              <a:off x="0" y="69444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17" name="Google Shape;2017;p38"/>
            <p:cNvSpPr/>
            <p:nvPr/>
          </p:nvSpPr>
          <p:spPr>
            <a:xfrm>
              <a:off x="0" y="55548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18" name="Google Shape;2018;p38"/>
            <p:cNvSpPr/>
            <p:nvPr/>
          </p:nvSpPr>
          <p:spPr>
            <a:xfrm>
              <a:off x="0" y="41652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19" name="Google Shape;2019;p38"/>
            <p:cNvSpPr/>
            <p:nvPr/>
          </p:nvSpPr>
          <p:spPr>
            <a:xfrm>
              <a:off x="0" y="2775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20" name="Google Shape;2020;p38"/>
            <p:cNvSpPr/>
            <p:nvPr/>
          </p:nvSpPr>
          <p:spPr>
            <a:xfrm>
              <a:off x="0" y="1389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21" name="Google Shape;2021;p38"/>
            <p:cNvSpPr/>
            <p:nvPr/>
          </p:nvSpPr>
          <p:spPr>
            <a:xfrm>
              <a:off x="0" y="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sp>
        <p:nvSpPr>
          <p:cNvPr id="2022" name="Google Shape;2022;p38"/>
          <p:cNvSpPr txBox="1"/>
          <p:nvPr>
            <p:ph type="title"/>
          </p:nvPr>
        </p:nvSpPr>
        <p:spPr>
          <a:xfrm>
            <a:off x="4433040" y="1945800"/>
            <a:ext cx="3997440" cy="572400"/>
          </a:xfrm>
          <a:prstGeom prst="rect">
            <a:avLst/>
          </a:prstGeom>
          <a:noFill/>
          <a:ln>
            <a:noFill/>
          </a:ln>
          <a:effectLst>
            <a:outerShdw blurRad="142920" rotWithShape="0">
              <a:srgbClr val="8FFFFF">
                <a:alpha val="40000"/>
              </a:srgbClr>
            </a:outerShdw>
          </a:effectLst>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023" name="Google Shape;2023;p38"/>
          <p:cNvSpPr/>
          <p:nvPr/>
        </p:nvSpPr>
        <p:spPr>
          <a:xfrm>
            <a:off x="8557200" y="0"/>
            <a:ext cx="586440" cy="1284120"/>
          </a:xfrm>
          <a:prstGeom prst="flowChartOffpageConnector">
            <a:avLst/>
          </a:prstGeom>
          <a:gradFill>
            <a:gsLst>
              <a:gs pos="0">
                <a:srgbClr val="1D2875"/>
              </a:gs>
              <a:gs pos="100000">
                <a:srgbClr val="151B46"/>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024" name="Google Shape;2024;p38"/>
          <p:cNvSpPr/>
          <p:nvPr/>
        </p:nvSpPr>
        <p:spPr>
          <a:xfrm rot="-5400000">
            <a:off x="348840" y="-54720"/>
            <a:ext cx="586440" cy="1284120"/>
          </a:xfrm>
          <a:prstGeom prst="flowChartOffpageConnector">
            <a:avLst/>
          </a:prstGeom>
          <a:gradFill>
            <a:gsLst>
              <a:gs pos="0">
                <a:srgbClr val="1D2875"/>
              </a:gs>
              <a:gs pos="100000">
                <a:srgbClr val="151B46"/>
              </a:gs>
            </a:gsLst>
            <a:lin ang="108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2025" name="Google Shape;2025;p38"/>
          <p:cNvGrpSpPr/>
          <p:nvPr/>
        </p:nvGrpSpPr>
        <p:grpSpPr>
          <a:xfrm>
            <a:off x="360" y="466560"/>
            <a:ext cx="882720" cy="241560"/>
            <a:chOff x="360" y="466560"/>
            <a:chExt cx="882720" cy="241560"/>
          </a:xfrm>
        </p:grpSpPr>
        <p:sp>
          <p:nvSpPr>
            <p:cNvPr id="2026" name="Google Shape;2026;p38"/>
            <p:cNvSpPr/>
            <p:nvPr/>
          </p:nvSpPr>
          <p:spPr>
            <a:xfrm rot="10800000">
              <a:off x="731160" y="466560"/>
              <a:ext cx="151920" cy="241560"/>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027" name="Google Shape;2027;p38"/>
            <p:cNvSpPr/>
            <p:nvPr/>
          </p:nvSpPr>
          <p:spPr>
            <a:xfrm rot="10800000">
              <a:off x="585360" y="466560"/>
              <a:ext cx="150480" cy="241560"/>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028" name="Google Shape;2028;p38"/>
            <p:cNvSpPr/>
            <p:nvPr/>
          </p:nvSpPr>
          <p:spPr>
            <a:xfrm rot="10800000">
              <a:off x="439200" y="466560"/>
              <a:ext cx="150480" cy="241560"/>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029" name="Google Shape;2029;p38"/>
            <p:cNvSpPr/>
            <p:nvPr/>
          </p:nvSpPr>
          <p:spPr>
            <a:xfrm rot="10800000">
              <a:off x="293040" y="466560"/>
              <a:ext cx="150480" cy="24156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030" name="Google Shape;2030;p38"/>
            <p:cNvSpPr/>
            <p:nvPr/>
          </p:nvSpPr>
          <p:spPr>
            <a:xfrm rot="10800000">
              <a:off x="146880" y="466560"/>
              <a:ext cx="150480" cy="241560"/>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031" name="Google Shape;2031;p38"/>
            <p:cNvSpPr/>
            <p:nvPr/>
          </p:nvSpPr>
          <p:spPr>
            <a:xfrm rot="10800000">
              <a:off x="360" y="466560"/>
              <a:ext cx="150480" cy="24156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2032" name="Google Shape;2032;p38"/>
          <p:cNvGrpSpPr/>
          <p:nvPr/>
        </p:nvGrpSpPr>
        <p:grpSpPr>
          <a:xfrm>
            <a:off x="1710360" y="-108000"/>
            <a:ext cx="1520640" cy="301680"/>
            <a:chOff x="1710360" y="-108000"/>
            <a:chExt cx="1520640" cy="301680"/>
          </a:xfrm>
        </p:grpSpPr>
        <p:sp>
          <p:nvSpPr>
            <p:cNvPr id="2033" name="Google Shape;2033;p38"/>
            <p:cNvSpPr/>
            <p:nvPr/>
          </p:nvSpPr>
          <p:spPr>
            <a:xfrm>
              <a:off x="1803960" y="-61560"/>
              <a:ext cx="1335240" cy="209160"/>
            </a:xfrm>
            <a:custGeom>
              <a:rect b="b" l="l" r="r" t="t"/>
              <a:pathLst>
                <a:path extrusionOk="0" fill="none" h="6719" w="42863">
                  <a:moveTo>
                    <a:pt x="1" y="0"/>
                  </a:moveTo>
                  <a:lnTo>
                    <a:pt x="19064" y="0"/>
                  </a:lnTo>
                  <a:lnTo>
                    <a:pt x="25782" y="6718"/>
                  </a:lnTo>
                  <a:lnTo>
                    <a:pt x="42862" y="6718"/>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34" name="Google Shape;2034;p38"/>
            <p:cNvSpPr/>
            <p:nvPr/>
          </p:nvSpPr>
          <p:spPr>
            <a:xfrm>
              <a:off x="3139560" y="102240"/>
              <a:ext cx="91440" cy="91440"/>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35" name="Google Shape;2035;p38"/>
            <p:cNvSpPr/>
            <p:nvPr/>
          </p:nvSpPr>
          <p:spPr>
            <a:xfrm>
              <a:off x="3163320" y="126720"/>
              <a:ext cx="42840" cy="42120"/>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036" name="Google Shape;2036;p38"/>
            <p:cNvSpPr/>
            <p:nvPr/>
          </p:nvSpPr>
          <p:spPr>
            <a:xfrm>
              <a:off x="1710360" y="-108000"/>
              <a:ext cx="91440" cy="92520"/>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rgbClr val="95FFAE"/>
              </a:solidFill>
              <a:prstDash val="solid"/>
              <a:round/>
              <a:headEnd len="sm" w="sm" type="none"/>
              <a:tailEnd len="sm" w="sm" type="none"/>
            </a:ln>
          </p:spPr>
          <p:txBody>
            <a:bodyPr anchorCtr="0" anchor="ctr" bIns="46425" lIns="91425" spcFirstLastPara="1" rIns="91425" wrap="square" tIns="46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37" name="Google Shape;2037;p38"/>
            <p:cNvSpPr/>
            <p:nvPr/>
          </p:nvSpPr>
          <p:spPr>
            <a:xfrm>
              <a:off x="1734120" y="-83160"/>
              <a:ext cx="42840" cy="42840"/>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sp>
        <p:nvSpPr>
          <p:cNvPr id="2038" name="Google Shape;2038;p38"/>
          <p:cNvSpPr/>
          <p:nvPr/>
        </p:nvSpPr>
        <p:spPr>
          <a:xfrm rot="5400000">
            <a:off x="5515200" y="-389880"/>
            <a:ext cx="1994400" cy="67680"/>
          </a:xfrm>
          <a:prstGeom prst="roundRect">
            <a:avLst>
              <a:gd fmla="val 50000" name="adj"/>
            </a:avLst>
          </a:prstGeom>
          <a:gradFill>
            <a:gsLst>
              <a:gs pos="0">
                <a:srgbClr val="151B46"/>
              </a:gs>
              <a:gs pos="100000">
                <a:srgbClr val="8FFFFF"/>
              </a:gs>
            </a:gsLst>
            <a:lin ang="8094000" scaled="0"/>
          </a:gradFill>
          <a:ln>
            <a:noFill/>
          </a:ln>
        </p:spPr>
        <p:txBody>
          <a:bodyPr anchorCtr="0" anchor="ctr" bIns="24100" lIns="91425" spcFirstLastPara="1" rIns="91425" wrap="square" tIns="24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039" name="Google Shape;2039;p38"/>
          <p:cNvSpPr/>
          <p:nvPr/>
        </p:nvSpPr>
        <p:spPr>
          <a:xfrm rot="5400000">
            <a:off x="5794560" y="-86760"/>
            <a:ext cx="1994400" cy="67680"/>
          </a:xfrm>
          <a:prstGeom prst="roundRect">
            <a:avLst>
              <a:gd fmla="val 50000" name="adj"/>
            </a:avLst>
          </a:prstGeom>
          <a:gradFill>
            <a:gsLst>
              <a:gs pos="0">
                <a:srgbClr val="151B46"/>
              </a:gs>
              <a:gs pos="100000">
                <a:srgbClr val="8FFFFF"/>
              </a:gs>
            </a:gsLst>
            <a:lin ang="8094000" scaled="0"/>
          </a:gradFill>
          <a:ln>
            <a:noFill/>
          </a:ln>
        </p:spPr>
        <p:txBody>
          <a:bodyPr anchorCtr="0" anchor="ctr" bIns="24100" lIns="91425" spcFirstLastPara="1" rIns="91425" wrap="square" tIns="24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2040" name="Google Shape;2040;p38"/>
          <p:cNvGrpSpPr/>
          <p:nvPr/>
        </p:nvGrpSpPr>
        <p:grpSpPr>
          <a:xfrm>
            <a:off x="3502080" y="841320"/>
            <a:ext cx="1252800" cy="50760"/>
            <a:chOff x="3502080" y="841320"/>
            <a:chExt cx="1252800" cy="50760"/>
          </a:xfrm>
        </p:grpSpPr>
        <p:sp>
          <p:nvSpPr>
            <p:cNvPr id="2041" name="Google Shape;2041;p38"/>
            <p:cNvSpPr/>
            <p:nvPr/>
          </p:nvSpPr>
          <p:spPr>
            <a:xfrm>
              <a:off x="3502080" y="8413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042" name="Google Shape;2042;p38"/>
            <p:cNvSpPr/>
            <p:nvPr/>
          </p:nvSpPr>
          <p:spPr>
            <a:xfrm>
              <a:off x="3594600" y="8413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043" name="Google Shape;2043;p38"/>
            <p:cNvSpPr/>
            <p:nvPr/>
          </p:nvSpPr>
          <p:spPr>
            <a:xfrm>
              <a:off x="3687120" y="8413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044" name="Google Shape;2044;p38"/>
            <p:cNvSpPr/>
            <p:nvPr/>
          </p:nvSpPr>
          <p:spPr>
            <a:xfrm>
              <a:off x="3779640" y="8413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045" name="Google Shape;2045;p38"/>
            <p:cNvSpPr/>
            <p:nvPr/>
          </p:nvSpPr>
          <p:spPr>
            <a:xfrm>
              <a:off x="3872160" y="8413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046" name="Google Shape;2046;p38"/>
            <p:cNvSpPr/>
            <p:nvPr/>
          </p:nvSpPr>
          <p:spPr>
            <a:xfrm>
              <a:off x="3964680" y="8413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047" name="Google Shape;2047;p38"/>
            <p:cNvSpPr/>
            <p:nvPr/>
          </p:nvSpPr>
          <p:spPr>
            <a:xfrm>
              <a:off x="4057200" y="8413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048" name="Google Shape;2048;p38"/>
            <p:cNvSpPr/>
            <p:nvPr/>
          </p:nvSpPr>
          <p:spPr>
            <a:xfrm>
              <a:off x="4149360" y="8413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049" name="Google Shape;2049;p38"/>
            <p:cNvSpPr/>
            <p:nvPr/>
          </p:nvSpPr>
          <p:spPr>
            <a:xfrm>
              <a:off x="4241880" y="8413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050" name="Google Shape;2050;p38"/>
            <p:cNvSpPr/>
            <p:nvPr/>
          </p:nvSpPr>
          <p:spPr>
            <a:xfrm>
              <a:off x="4334400" y="8413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051" name="Google Shape;2051;p38"/>
            <p:cNvSpPr/>
            <p:nvPr/>
          </p:nvSpPr>
          <p:spPr>
            <a:xfrm>
              <a:off x="4426920" y="8413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052" name="Google Shape;2052;p38"/>
            <p:cNvSpPr/>
            <p:nvPr/>
          </p:nvSpPr>
          <p:spPr>
            <a:xfrm>
              <a:off x="4519440" y="8413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053" name="Google Shape;2053;p38"/>
            <p:cNvSpPr/>
            <p:nvPr/>
          </p:nvSpPr>
          <p:spPr>
            <a:xfrm>
              <a:off x="4611600" y="8413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054" name="Google Shape;2054;p38"/>
            <p:cNvSpPr/>
            <p:nvPr/>
          </p:nvSpPr>
          <p:spPr>
            <a:xfrm>
              <a:off x="4704120" y="8413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sp>
        <p:nvSpPr>
          <p:cNvPr id="2055" name="Google Shape;2055;p38"/>
          <p:cNvSpPr/>
          <p:nvPr/>
        </p:nvSpPr>
        <p:spPr>
          <a:xfrm rot="5400000">
            <a:off x="8206560" y="4207680"/>
            <a:ext cx="586440" cy="1284120"/>
          </a:xfrm>
          <a:prstGeom prst="flowChartOffpageConnector">
            <a:avLst/>
          </a:prstGeom>
          <a:gradFill>
            <a:gsLst>
              <a:gs pos="0">
                <a:srgbClr val="1D2875"/>
              </a:gs>
              <a:gs pos="100000">
                <a:srgbClr val="151B46"/>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2056" name="Google Shape;2056;p38"/>
          <p:cNvGrpSpPr/>
          <p:nvPr/>
        </p:nvGrpSpPr>
        <p:grpSpPr>
          <a:xfrm>
            <a:off x="8086320" y="4723920"/>
            <a:ext cx="1822680" cy="196560"/>
            <a:chOff x="8086320" y="4723920"/>
            <a:chExt cx="1822680" cy="196560"/>
          </a:xfrm>
        </p:grpSpPr>
        <p:sp>
          <p:nvSpPr>
            <p:cNvPr id="2057" name="Google Shape;2057;p38"/>
            <p:cNvSpPr/>
            <p:nvPr/>
          </p:nvSpPr>
          <p:spPr>
            <a:xfrm flipH="1" rot="10800000">
              <a:off x="8185320" y="4723920"/>
              <a:ext cx="1723680" cy="150120"/>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rgbClr val="95FFAE"/>
              </a:solidFill>
              <a:prstDash val="solid"/>
              <a:round/>
              <a:headEnd len="sm" w="sm" type="none"/>
              <a:tailEnd len="sm" w="sm" type="none"/>
            </a:ln>
          </p:spPr>
          <p:txBody>
            <a:bodyPr anchorCtr="0" anchor="ctr" bIns="75225" lIns="91425" spcFirstLastPara="1" rIns="91425" wrap="square" tIns="75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58" name="Google Shape;2058;p38"/>
            <p:cNvSpPr/>
            <p:nvPr/>
          </p:nvSpPr>
          <p:spPr>
            <a:xfrm flipH="1" rot="10800000">
              <a:off x="8086320" y="4829040"/>
              <a:ext cx="91440" cy="91440"/>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59" name="Google Shape;2059;p38"/>
            <p:cNvSpPr/>
            <p:nvPr/>
          </p:nvSpPr>
          <p:spPr>
            <a:xfrm flipH="1" rot="10800000">
              <a:off x="8110440" y="4853880"/>
              <a:ext cx="42840" cy="42120"/>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sp>
        <p:nvSpPr>
          <p:cNvPr id="2060" name="Google Shape;2060;p38"/>
          <p:cNvSpPr/>
          <p:nvPr/>
        </p:nvSpPr>
        <p:spPr>
          <a:xfrm rot="10800000">
            <a:off x="420120" y="4064400"/>
            <a:ext cx="586440" cy="1284120"/>
          </a:xfrm>
          <a:prstGeom prst="flowChartOffpageConnector">
            <a:avLst/>
          </a:prstGeom>
          <a:gradFill>
            <a:gsLst>
              <a:gs pos="0">
                <a:srgbClr val="1D2875"/>
              </a:gs>
              <a:gs pos="100000">
                <a:srgbClr val="151B46"/>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2061" name="Google Shape;2061;p38"/>
          <p:cNvGrpSpPr/>
          <p:nvPr/>
        </p:nvGrpSpPr>
        <p:grpSpPr>
          <a:xfrm>
            <a:off x="-197280" y="3314880"/>
            <a:ext cx="552600" cy="98640"/>
            <a:chOff x="-197280" y="3314880"/>
            <a:chExt cx="552600" cy="98640"/>
          </a:xfrm>
        </p:grpSpPr>
        <p:sp>
          <p:nvSpPr>
            <p:cNvPr id="2062" name="Google Shape;2062;p38"/>
            <p:cNvSpPr/>
            <p:nvPr/>
          </p:nvSpPr>
          <p:spPr>
            <a:xfrm rot="5400000">
              <a:off x="256680" y="3314880"/>
              <a:ext cx="98640" cy="98640"/>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rgbClr val="95FFAE"/>
              </a:solidFill>
              <a:prstDash val="solid"/>
              <a:round/>
              <a:headEnd len="sm" w="sm" type="none"/>
              <a:tailEnd len="sm" w="sm" type="none"/>
            </a:ln>
          </p:spPr>
          <p:txBody>
            <a:bodyPr anchorCtr="0" anchor="ctr" bIns="49300" lIns="91425" spcFirstLastPara="1" rIns="91425" wrap="square" tIns="493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63" name="Google Shape;2063;p38"/>
            <p:cNvSpPr/>
            <p:nvPr/>
          </p:nvSpPr>
          <p:spPr>
            <a:xfrm rot="5400000">
              <a:off x="283320" y="3341880"/>
              <a:ext cx="46080" cy="42840"/>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064" name="Google Shape;2064;p38"/>
            <p:cNvSpPr/>
            <p:nvPr/>
          </p:nvSpPr>
          <p:spPr>
            <a:xfrm rot="5400000">
              <a:off x="-197280" y="3318120"/>
              <a:ext cx="91440" cy="91440"/>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65" name="Google Shape;2065;p38"/>
            <p:cNvSpPr/>
            <p:nvPr/>
          </p:nvSpPr>
          <p:spPr>
            <a:xfrm rot="5400000">
              <a:off x="-173520" y="3341880"/>
              <a:ext cx="42840" cy="42840"/>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066" name="Google Shape;2066;p38"/>
            <p:cNvSpPr/>
            <p:nvPr/>
          </p:nvSpPr>
          <p:spPr>
            <a:xfrm rot="5400000">
              <a:off x="78480" y="3179160"/>
              <a:ext cx="360" cy="358200"/>
            </a:xfrm>
            <a:custGeom>
              <a:rect b="b" l="l" r="r" t="t"/>
              <a:pathLst>
                <a:path extrusionOk="0" fill="none" h="11504" w="1">
                  <a:moveTo>
                    <a:pt x="0" y="11503"/>
                  </a:moveTo>
                  <a:lnTo>
                    <a:pt x="0" y="1"/>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grpSp>
        <p:nvGrpSpPr>
          <p:cNvPr id="2067" name="Google Shape;2067;p38"/>
          <p:cNvGrpSpPr/>
          <p:nvPr/>
        </p:nvGrpSpPr>
        <p:grpSpPr>
          <a:xfrm>
            <a:off x="4954680" y="4958640"/>
            <a:ext cx="1520280" cy="301680"/>
            <a:chOff x="4954680" y="4958640"/>
            <a:chExt cx="1520280" cy="301680"/>
          </a:xfrm>
        </p:grpSpPr>
        <p:sp>
          <p:nvSpPr>
            <p:cNvPr id="2068" name="Google Shape;2068;p38"/>
            <p:cNvSpPr/>
            <p:nvPr/>
          </p:nvSpPr>
          <p:spPr>
            <a:xfrm>
              <a:off x="5047920" y="5005080"/>
              <a:ext cx="1335240" cy="209160"/>
            </a:xfrm>
            <a:custGeom>
              <a:rect b="b" l="l" r="r" t="t"/>
              <a:pathLst>
                <a:path extrusionOk="0" fill="none" h="6719" w="42863">
                  <a:moveTo>
                    <a:pt x="1" y="0"/>
                  </a:moveTo>
                  <a:lnTo>
                    <a:pt x="19064" y="0"/>
                  </a:lnTo>
                  <a:lnTo>
                    <a:pt x="25782" y="6718"/>
                  </a:lnTo>
                  <a:lnTo>
                    <a:pt x="42862" y="6718"/>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69" name="Google Shape;2069;p38"/>
            <p:cNvSpPr/>
            <p:nvPr/>
          </p:nvSpPr>
          <p:spPr>
            <a:xfrm>
              <a:off x="6383520" y="5168880"/>
              <a:ext cx="91440" cy="91440"/>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70" name="Google Shape;2070;p38"/>
            <p:cNvSpPr/>
            <p:nvPr/>
          </p:nvSpPr>
          <p:spPr>
            <a:xfrm>
              <a:off x="6407640" y="5193720"/>
              <a:ext cx="42840" cy="42120"/>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071" name="Google Shape;2071;p38"/>
            <p:cNvSpPr/>
            <p:nvPr/>
          </p:nvSpPr>
          <p:spPr>
            <a:xfrm>
              <a:off x="4954680" y="4958640"/>
              <a:ext cx="91440" cy="92520"/>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rgbClr val="95FFAE"/>
              </a:solidFill>
              <a:prstDash val="solid"/>
              <a:round/>
              <a:headEnd len="sm" w="sm" type="none"/>
              <a:tailEnd len="sm" w="sm" type="none"/>
            </a:ln>
          </p:spPr>
          <p:txBody>
            <a:bodyPr anchorCtr="0" anchor="ctr" bIns="46425" lIns="91425" spcFirstLastPara="1" rIns="91425" wrap="square" tIns="46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72" name="Google Shape;2072;p38"/>
            <p:cNvSpPr/>
            <p:nvPr/>
          </p:nvSpPr>
          <p:spPr>
            <a:xfrm>
              <a:off x="4978440" y="4983480"/>
              <a:ext cx="42840" cy="42840"/>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_POINT">
  <p:cSld name="MAIN_POINT">
    <p:bg>
      <p:bgPr>
        <a:gradFill>
          <a:gsLst>
            <a:gs pos="0">
              <a:srgbClr val="1D2875"/>
            </a:gs>
            <a:gs pos="100000">
              <a:srgbClr val="000000"/>
            </a:gs>
          </a:gsLst>
          <a:path path="circle">
            <a:fillToRect b="50%" l="50%" r="50%" t="50%"/>
          </a:path>
          <a:tileRect/>
        </a:gradFill>
      </p:bgPr>
    </p:bg>
    <p:spTree>
      <p:nvGrpSpPr>
        <p:cNvPr id="2073" name="Shape 2073"/>
        <p:cNvGrpSpPr/>
        <p:nvPr/>
      </p:nvGrpSpPr>
      <p:grpSpPr>
        <a:xfrm>
          <a:off x="0" y="0"/>
          <a:ext cx="0" cy="0"/>
          <a:chOff x="0" y="0"/>
          <a:chExt cx="0" cy="0"/>
        </a:xfrm>
      </p:grpSpPr>
      <p:grpSp>
        <p:nvGrpSpPr>
          <p:cNvPr id="2074" name="Google Shape;2074;p39"/>
          <p:cNvGrpSpPr/>
          <p:nvPr/>
        </p:nvGrpSpPr>
        <p:grpSpPr>
          <a:xfrm>
            <a:off x="0" y="0"/>
            <a:ext cx="9143280" cy="5142960"/>
            <a:chOff x="0" y="0"/>
            <a:chExt cx="9143280" cy="5142960"/>
          </a:xfrm>
        </p:grpSpPr>
        <p:sp>
          <p:nvSpPr>
            <p:cNvPr id="2075" name="Google Shape;2075;p39"/>
            <p:cNvSpPr/>
            <p:nvPr/>
          </p:nvSpPr>
          <p:spPr>
            <a:xfrm>
              <a:off x="0" y="513288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76" name="Google Shape;2076;p39"/>
            <p:cNvSpPr/>
            <p:nvPr/>
          </p:nvSpPr>
          <p:spPr>
            <a:xfrm>
              <a:off x="0" y="499428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77" name="Google Shape;2077;p39"/>
            <p:cNvSpPr/>
            <p:nvPr/>
          </p:nvSpPr>
          <p:spPr>
            <a:xfrm>
              <a:off x="0" y="485532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78" name="Google Shape;2078;p39"/>
            <p:cNvSpPr/>
            <p:nvPr/>
          </p:nvSpPr>
          <p:spPr>
            <a:xfrm>
              <a:off x="0" y="471636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79" name="Google Shape;2079;p39"/>
            <p:cNvSpPr/>
            <p:nvPr/>
          </p:nvSpPr>
          <p:spPr>
            <a:xfrm>
              <a:off x="0" y="457848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80" name="Google Shape;2080;p39"/>
            <p:cNvSpPr/>
            <p:nvPr/>
          </p:nvSpPr>
          <p:spPr>
            <a:xfrm>
              <a:off x="0" y="44395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81" name="Google Shape;2081;p39"/>
            <p:cNvSpPr/>
            <p:nvPr/>
          </p:nvSpPr>
          <p:spPr>
            <a:xfrm>
              <a:off x="0" y="43009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82" name="Google Shape;2082;p39"/>
            <p:cNvSpPr/>
            <p:nvPr/>
          </p:nvSpPr>
          <p:spPr>
            <a:xfrm>
              <a:off x="0" y="41619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83" name="Google Shape;2083;p39"/>
            <p:cNvSpPr/>
            <p:nvPr/>
          </p:nvSpPr>
          <p:spPr>
            <a:xfrm>
              <a:off x="0" y="402300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84" name="Google Shape;2084;p39"/>
            <p:cNvSpPr/>
            <p:nvPr/>
          </p:nvSpPr>
          <p:spPr>
            <a:xfrm>
              <a:off x="0" y="388440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85" name="Google Shape;2085;p39"/>
            <p:cNvSpPr/>
            <p:nvPr/>
          </p:nvSpPr>
          <p:spPr>
            <a:xfrm>
              <a:off x="0" y="374544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86" name="Google Shape;2086;p39"/>
            <p:cNvSpPr/>
            <p:nvPr/>
          </p:nvSpPr>
          <p:spPr>
            <a:xfrm>
              <a:off x="0" y="360756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87" name="Google Shape;2087;p39"/>
            <p:cNvSpPr/>
            <p:nvPr/>
          </p:nvSpPr>
          <p:spPr>
            <a:xfrm>
              <a:off x="0" y="346860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88" name="Google Shape;2088;p39"/>
            <p:cNvSpPr/>
            <p:nvPr/>
          </p:nvSpPr>
          <p:spPr>
            <a:xfrm>
              <a:off x="0" y="332964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89" name="Google Shape;2089;p39"/>
            <p:cNvSpPr/>
            <p:nvPr/>
          </p:nvSpPr>
          <p:spPr>
            <a:xfrm>
              <a:off x="0" y="319104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90" name="Google Shape;2090;p39"/>
            <p:cNvSpPr/>
            <p:nvPr/>
          </p:nvSpPr>
          <p:spPr>
            <a:xfrm>
              <a:off x="0" y="305208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91" name="Google Shape;2091;p39"/>
            <p:cNvSpPr/>
            <p:nvPr/>
          </p:nvSpPr>
          <p:spPr>
            <a:xfrm>
              <a:off x="0" y="291312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92" name="Google Shape;2092;p39"/>
            <p:cNvSpPr/>
            <p:nvPr/>
          </p:nvSpPr>
          <p:spPr>
            <a:xfrm>
              <a:off x="0" y="27741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93" name="Google Shape;2093;p39"/>
            <p:cNvSpPr/>
            <p:nvPr/>
          </p:nvSpPr>
          <p:spPr>
            <a:xfrm>
              <a:off x="0" y="263628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94" name="Google Shape;2094;p39"/>
            <p:cNvSpPr/>
            <p:nvPr/>
          </p:nvSpPr>
          <p:spPr>
            <a:xfrm>
              <a:off x="0" y="249768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95" name="Google Shape;2095;p39"/>
            <p:cNvSpPr/>
            <p:nvPr/>
          </p:nvSpPr>
          <p:spPr>
            <a:xfrm>
              <a:off x="0" y="235872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96" name="Google Shape;2096;p39"/>
            <p:cNvSpPr/>
            <p:nvPr/>
          </p:nvSpPr>
          <p:spPr>
            <a:xfrm>
              <a:off x="0" y="221976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97" name="Google Shape;2097;p39"/>
            <p:cNvSpPr/>
            <p:nvPr/>
          </p:nvSpPr>
          <p:spPr>
            <a:xfrm>
              <a:off x="0" y="208080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98" name="Google Shape;2098;p39"/>
            <p:cNvSpPr/>
            <p:nvPr/>
          </p:nvSpPr>
          <p:spPr>
            <a:xfrm>
              <a:off x="0" y="194220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99" name="Google Shape;2099;p39"/>
            <p:cNvSpPr/>
            <p:nvPr/>
          </p:nvSpPr>
          <p:spPr>
            <a:xfrm>
              <a:off x="0" y="18043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00" name="Google Shape;2100;p39"/>
            <p:cNvSpPr/>
            <p:nvPr/>
          </p:nvSpPr>
          <p:spPr>
            <a:xfrm>
              <a:off x="0" y="166536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01" name="Google Shape;2101;p39"/>
            <p:cNvSpPr/>
            <p:nvPr/>
          </p:nvSpPr>
          <p:spPr>
            <a:xfrm>
              <a:off x="0" y="1526400"/>
              <a:ext cx="9143280" cy="9000"/>
            </a:xfrm>
            <a:custGeom>
              <a:rect b="b" l="l" r="r" t="t"/>
              <a:pathLst>
                <a:path extrusionOk="0" h="305" w="257969">
                  <a:moveTo>
                    <a:pt x="0" y="1"/>
                  </a:moveTo>
                  <a:lnTo>
                    <a:pt x="257969" y="1"/>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02" name="Google Shape;2102;p39"/>
            <p:cNvSpPr/>
            <p:nvPr/>
          </p:nvSpPr>
          <p:spPr>
            <a:xfrm>
              <a:off x="0" y="138744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03" name="Google Shape;2103;p39"/>
            <p:cNvSpPr/>
            <p:nvPr/>
          </p:nvSpPr>
          <p:spPr>
            <a:xfrm>
              <a:off x="0" y="124884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04" name="Google Shape;2104;p39"/>
            <p:cNvSpPr/>
            <p:nvPr/>
          </p:nvSpPr>
          <p:spPr>
            <a:xfrm>
              <a:off x="0" y="110988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05" name="Google Shape;2105;p39"/>
            <p:cNvSpPr/>
            <p:nvPr/>
          </p:nvSpPr>
          <p:spPr>
            <a:xfrm>
              <a:off x="0" y="97092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06" name="Google Shape;2106;p39"/>
            <p:cNvSpPr/>
            <p:nvPr/>
          </p:nvSpPr>
          <p:spPr>
            <a:xfrm>
              <a:off x="0" y="83304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07" name="Google Shape;2107;p39"/>
            <p:cNvSpPr/>
            <p:nvPr/>
          </p:nvSpPr>
          <p:spPr>
            <a:xfrm>
              <a:off x="0" y="69444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08" name="Google Shape;2108;p39"/>
            <p:cNvSpPr/>
            <p:nvPr/>
          </p:nvSpPr>
          <p:spPr>
            <a:xfrm>
              <a:off x="0" y="55548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09" name="Google Shape;2109;p39"/>
            <p:cNvSpPr/>
            <p:nvPr/>
          </p:nvSpPr>
          <p:spPr>
            <a:xfrm>
              <a:off x="0" y="41652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10" name="Google Shape;2110;p39"/>
            <p:cNvSpPr/>
            <p:nvPr/>
          </p:nvSpPr>
          <p:spPr>
            <a:xfrm>
              <a:off x="0" y="2775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11" name="Google Shape;2111;p39"/>
            <p:cNvSpPr/>
            <p:nvPr/>
          </p:nvSpPr>
          <p:spPr>
            <a:xfrm>
              <a:off x="0" y="1389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12" name="Google Shape;2112;p39"/>
            <p:cNvSpPr/>
            <p:nvPr/>
          </p:nvSpPr>
          <p:spPr>
            <a:xfrm>
              <a:off x="0" y="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sp>
        <p:nvSpPr>
          <p:cNvPr id="2113" name="Google Shape;2113;p39"/>
          <p:cNvSpPr txBox="1"/>
          <p:nvPr>
            <p:ph type="title"/>
          </p:nvPr>
        </p:nvSpPr>
        <p:spPr>
          <a:xfrm>
            <a:off x="1181880" y="1320840"/>
            <a:ext cx="6779520" cy="2523240"/>
          </a:xfrm>
          <a:prstGeom prst="rect">
            <a:avLst/>
          </a:prstGeom>
          <a:noFill/>
          <a:ln>
            <a:noFill/>
          </a:ln>
          <a:effectLst>
            <a:outerShdw blurRad="142920" rotWithShape="0">
              <a:srgbClr val="8FFFFF">
                <a:alpha val="40000"/>
              </a:srgbClr>
            </a:outerShdw>
          </a:effectLst>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114" name="Google Shape;2114;p39"/>
          <p:cNvSpPr/>
          <p:nvPr/>
        </p:nvSpPr>
        <p:spPr>
          <a:xfrm rot="-5400000">
            <a:off x="348840" y="258480"/>
            <a:ext cx="586440" cy="1284120"/>
          </a:xfrm>
          <a:prstGeom prst="flowChartOffpageConnector">
            <a:avLst/>
          </a:prstGeom>
          <a:gradFill>
            <a:gsLst>
              <a:gs pos="0">
                <a:srgbClr val="1D2875"/>
              </a:gs>
              <a:gs pos="100000">
                <a:srgbClr val="151B46"/>
              </a:gs>
            </a:gsLst>
            <a:lin ang="108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2115" name="Google Shape;2115;p39"/>
          <p:cNvGrpSpPr/>
          <p:nvPr/>
        </p:nvGrpSpPr>
        <p:grpSpPr>
          <a:xfrm>
            <a:off x="-1414440" y="2829960"/>
            <a:ext cx="2297520" cy="347040"/>
            <a:chOff x="-1414440" y="2829960"/>
            <a:chExt cx="2297520" cy="347040"/>
          </a:xfrm>
        </p:grpSpPr>
        <p:sp>
          <p:nvSpPr>
            <p:cNvPr id="2116" name="Google Shape;2116;p39"/>
            <p:cNvSpPr/>
            <p:nvPr/>
          </p:nvSpPr>
          <p:spPr>
            <a:xfrm>
              <a:off x="-1414440" y="3109320"/>
              <a:ext cx="1994400" cy="67680"/>
            </a:xfrm>
            <a:prstGeom prst="roundRect">
              <a:avLst>
                <a:gd fmla="val 50000" name="adj"/>
              </a:avLst>
            </a:prstGeom>
            <a:gradFill>
              <a:gsLst>
                <a:gs pos="0">
                  <a:srgbClr val="151B46"/>
                </a:gs>
                <a:gs pos="100000">
                  <a:srgbClr val="8FFFFF"/>
                </a:gs>
              </a:gsLst>
              <a:lin ang="2694000" scaled="0"/>
            </a:gradFill>
            <a:ln>
              <a:noFill/>
            </a:ln>
          </p:spPr>
          <p:txBody>
            <a:bodyPr anchorCtr="0" anchor="ctr" bIns="24100" lIns="91425" spcFirstLastPara="1" rIns="91425" wrap="square" tIns="24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117" name="Google Shape;2117;p39"/>
            <p:cNvSpPr/>
            <p:nvPr/>
          </p:nvSpPr>
          <p:spPr>
            <a:xfrm>
              <a:off x="-1111320" y="2829960"/>
              <a:ext cx="1994400" cy="67680"/>
            </a:xfrm>
            <a:prstGeom prst="roundRect">
              <a:avLst>
                <a:gd fmla="val 50000" name="adj"/>
              </a:avLst>
            </a:prstGeom>
            <a:gradFill>
              <a:gsLst>
                <a:gs pos="0">
                  <a:srgbClr val="151B46"/>
                </a:gs>
                <a:gs pos="100000">
                  <a:srgbClr val="8FFFFF"/>
                </a:gs>
              </a:gsLst>
              <a:lin ang="2694000" scaled="0"/>
            </a:gradFill>
            <a:ln>
              <a:noFill/>
            </a:ln>
          </p:spPr>
          <p:txBody>
            <a:bodyPr anchorCtr="0" anchor="ctr" bIns="24100" lIns="91425" spcFirstLastPara="1" rIns="91425" wrap="square" tIns="24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2118" name="Google Shape;2118;p39"/>
          <p:cNvGrpSpPr/>
          <p:nvPr/>
        </p:nvGrpSpPr>
        <p:grpSpPr>
          <a:xfrm>
            <a:off x="8059680" y="3661920"/>
            <a:ext cx="1822320" cy="196560"/>
            <a:chOff x="8059680" y="3661920"/>
            <a:chExt cx="1822320" cy="196560"/>
          </a:xfrm>
        </p:grpSpPr>
        <p:sp>
          <p:nvSpPr>
            <p:cNvPr id="2119" name="Google Shape;2119;p39"/>
            <p:cNvSpPr/>
            <p:nvPr/>
          </p:nvSpPr>
          <p:spPr>
            <a:xfrm>
              <a:off x="8158320" y="3708360"/>
              <a:ext cx="1723680" cy="150120"/>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rgbClr val="95FFAE"/>
              </a:solidFill>
              <a:prstDash val="solid"/>
              <a:round/>
              <a:headEnd len="sm" w="sm" type="none"/>
              <a:tailEnd len="sm" w="sm" type="none"/>
            </a:ln>
          </p:spPr>
          <p:txBody>
            <a:bodyPr anchorCtr="0" anchor="ctr" bIns="75225" lIns="91425" spcFirstLastPara="1" rIns="91425" wrap="square" tIns="75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20" name="Google Shape;2120;p39"/>
            <p:cNvSpPr/>
            <p:nvPr/>
          </p:nvSpPr>
          <p:spPr>
            <a:xfrm>
              <a:off x="8059680" y="3661920"/>
              <a:ext cx="91440" cy="91440"/>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21" name="Google Shape;2121;p39"/>
            <p:cNvSpPr/>
            <p:nvPr/>
          </p:nvSpPr>
          <p:spPr>
            <a:xfrm>
              <a:off x="8084160" y="3686760"/>
              <a:ext cx="42840" cy="42120"/>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sp>
        <p:nvSpPr>
          <p:cNvPr id="2122" name="Google Shape;2122;p39"/>
          <p:cNvSpPr/>
          <p:nvPr/>
        </p:nvSpPr>
        <p:spPr>
          <a:xfrm rot="10800000">
            <a:off x="7375680" y="4045320"/>
            <a:ext cx="586440" cy="1284120"/>
          </a:xfrm>
          <a:prstGeom prst="flowChartOffpageConnector">
            <a:avLst/>
          </a:prstGeom>
          <a:gradFill>
            <a:gsLst>
              <a:gs pos="0">
                <a:srgbClr val="1D2875"/>
              </a:gs>
              <a:gs pos="100000">
                <a:srgbClr val="151B46"/>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2123" name="Google Shape;2123;p39"/>
          <p:cNvGrpSpPr/>
          <p:nvPr/>
        </p:nvGrpSpPr>
        <p:grpSpPr>
          <a:xfrm>
            <a:off x="4423680" y="4144680"/>
            <a:ext cx="296100" cy="1822140"/>
            <a:chOff x="4423680" y="4144680"/>
            <a:chExt cx="296100" cy="1822140"/>
          </a:xfrm>
        </p:grpSpPr>
        <p:sp>
          <p:nvSpPr>
            <p:cNvPr id="2124" name="Google Shape;2124;p39"/>
            <p:cNvSpPr/>
            <p:nvPr/>
          </p:nvSpPr>
          <p:spPr>
            <a:xfrm flipH="1" rot="-5400000">
              <a:off x="3782880" y="5029920"/>
              <a:ext cx="1723680" cy="150120"/>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rgbClr val="95FFAE"/>
              </a:solidFill>
              <a:prstDash val="solid"/>
              <a:round/>
              <a:headEnd len="sm" w="sm" type="none"/>
              <a:tailEnd len="sm" w="sm" type="none"/>
            </a:ln>
          </p:spPr>
          <p:txBody>
            <a:bodyPr anchorCtr="0" anchor="ctr" bIns="75225" lIns="91425" spcFirstLastPara="1" rIns="91425" wrap="square" tIns="75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25" name="Google Shape;2125;p39"/>
            <p:cNvSpPr/>
            <p:nvPr/>
          </p:nvSpPr>
          <p:spPr>
            <a:xfrm flipH="1" rot="-5400000">
              <a:off x="4423680" y="4740840"/>
              <a:ext cx="91440" cy="91440"/>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26" name="Google Shape;2126;p39"/>
            <p:cNvSpPr/>
            <p:nvPr/>
          </p:nvSpPr>
          <p:spPr>
            <a:xfrm flipH="1" rot="-5400000">
              <a:off x="4448160" y="4765320"/>
              <a:ext cx="42840" cy="42120"/>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127" name="Google Shape;2127;p39"/>
            <p:cNvSpPr/>
            <p:nvPr/>
          </p:nvSpPr>
          <p:spPr>
            <a:xfrm flipH="1" rot="-5400000">
              <a:off x="4523400" y="4144680"/>
              <a:ext cx="91440" cy="91440"/>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28" name="Google Shape;2128;p39"/>
            <p:cNvSpPr/>
            <p:nvPr/>
          </p:nvSpPr>
          <p:spPr>
            <a:xfrm flipH="1" rot="-5400000">
              <a:off x="4547520" y="4168800"/>
              <a:ext cx="42840" cy="42120"/>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129" name="Google Shape;2129;p39"/>
            <p:cNvSpPr/>
            <p:nvPr/>
          </p:nvSpPr>
          <p:spPr>
            <a:xfrm flipH="1" rot="-5400000">
              <a:off x="3990240" y="5311440"/>
              <a:ext cx="1134360" cy="174960"/>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rgbClr val="95FFAE"/>
              </a:solidFill>
              <a:prstDash val="solid"/>
              <a:round/>
              <a:headEnd len="sm" w="sm" type="none"/>
              <a:tailEnd len="sm" w="sm" type="none"/>
            </a:ln>
          </p:spPr>
          <p:txBody>
            <a:bodyPr anchorCtr="0" anchor="ctr" bIns="87475" lIns="91425" spcFirstLastPara="1" rIns="91425" wrap="square" tIns="874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sp>
        <p:nvSpPr>
          <p:cNvPr id="2130" name="Google Shape;2130;p39"/>
          <p:cNvSpPr/>
          <p:nvPr/>
        </p:nvSpPr>
        <p:spPr>
          <a:xfrm rot="10800000">
            <a:off x="8028000" y="2479320"/>
            <a:ext cx="1994400" cy="67680"/>
          </a:xfrm>
          <a:prstGeom prst="roundRect">
            <a:avLst>
              <a:gd fmla="val 50000" name="adj"/>
            </a:avLst>
          </a:prstGeom>
          <a:gradFill>
            <a:gsLst>
              <a:gs pos="0">
                <a:srgbClr val="151B46"/>
              </a:gs>
              <a:gs pos="100000">
                <a:srgbClr val="8FFFFF"/>
              </a:gs>
            </a:gsLst>
            <a:lin ang="13494000" scaled="0"/>
          </a:gradFill>
          <a:ln>
            <a:noFill/>
          </a:ln>
        </p:spPr>
        <p:txBody>
          <a:bodyPr anchorCtr="0" anchor="ctr" bIns="24100" lIns="91425" spcFirstLastPara="1" rIns="91425" wrap="square" tIns="24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131" name="Google Shape;2131;p39"/>
          <p:cNvSpPr/>
          <p:nvPr/>
        </p:nvSpPr>
        <p:spPr>
          <a:xfrm rot="10800000">
            <a:off x="4680" y="3859560"/>
            <a:ext cx="586440" cy="1284120"/>
          </a:xfrm>
          <a:prstGeom prst="flowChartOffpageConnector">
            <a:avLst/>
          </a:prstGeom>
          <a:gradFill>
            <a:gsLst>
              <a:gs pos="0">
                <a:srgbClr val="1D2875"/>
              </a:gs>
              <a:gs pos="100000">
                <a:srgbClr val="151B46"/>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132" name="Google Shape;2132;p39"/>
          <p:cNvSpPr/>
          <p:nvPr/>
        </p:nvSpPr>
        <p:spPr>
          <a:xfrm rot="5400000">
            <a:off x="8206560" y="-348840"/>
            <a:ext cx="586440" cy="1284120"/>
          </a:xfrm>
          <a:prstGeom prst="flowChartOffpageConnector">
            <a:avLst/>
          </a:prstGeom>
          <a:gradFill>
            <a:gsLst>
              <a:gs pos="0">
                <a:srgbClr val="1D2875"/>
              </a:gs>
              <a:gs pos="100000">
                <a:srgbClr val="151B46"/>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2133" name="Google Shape;2133;p39"/>
          <p:cNvGrpSpPr/>
          <p:nvPr/>
        </p:nvGrpSpPr>
        <p:grpSpPr>
          <a:xfrm>
            <a:off x="7812720" y="1533240"/>
            <a:ext cx="1520640" cy="301680"/>
            <a:chOff x="7812720" y="1533240"/>
            <a:chExt cx="1520640" cy="301680"/>
          </a:xfrm>
        </p:grpSpPr>
        <p:sp>
          <p:nvSpPr>
            <p:cNvPr id="2134" name="Google Shape;2134;p39"/>
            <p:cNvSpPr/>
            <p:nvPr/>
          </p:nvSpPr>
          <p:spPr>
            <a:xfrm>
              <a:off x="7906320" y="1579680"/>
              <a:ext cx="1335240" cy="209160"/>
            </a:xfrm>
            <a:custGeom>
              <a:rect b="b" l="l" r="r" t="t"/>
              <a:pathLst>
                <a:path extrusionOk="0" fill="none" h="6719" w="42863">
                  <a:moveTo>
                    <a:pt x="1" y="0"/>
                  </a:moveTo>
                  <a:lnTo>
                    <a:pt x="19064" y="0"/>
                  </a:lnTo>
                  <a:lnTo>
                    <a:pt x="25782" y="6718"/>
                  </a:lnTo>
                  <a:lnTo>
                    <a:pt x="42862" y="6718"/>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35" name="Google Shape;2135;p39"/>
            <p:cNvSpPr/>
            <p:nvPr/>
          </p:nvSpPr>
          <p:spPr>
            <a:xfrm>
              <a:off x="9241920" y="1743480"/>
              <a:ext cx="91440" cy="91440"/>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36" name="Google Shape;2136;p39"/>
            <p:cNvSpPr/>
            <p:nvPr/>
          </p:nvSpPr>
          <p:spPr>
            <a:xfrm>
              <a:off x="9265680" y="1768320"/>
              <a:ext cx="42840" cy="42120"/>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137" name="Google Shape;2137;p39"/>
            <p:cNvSpPr/>
            <p:nvPr/>
          </p:nvSpPr>
          <p:spPr>
            <a:xfrm>
              <a:off x="7812720" y="1533240"/>
              <a:ext cx="91440" cy="92520"/>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rgbClr val="95FFAE"/>
              </a:solidFill>
              <a:prstDash val="solid"/>
              <a:round/>
              <a:headEnd len="sm" w="sm" type="none"/>
              <a:tailEnd len="sm" w="sm" type="none"/>
            </a:ln>
          </p:spPr>
          <p:txBody>
            <a:bodyPr anchorCtr="0" anchor="ctr" bIns="46425" lIns="91425" spcFirstLastPara="1" rIns="91425" wrap="square" tIns="46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38" name="Google Shape;2138;p39"/>
            <p:cNvSpPr/>
            <p:nvPr/>
          </p:nvSpPr>
          <p:spPr>
            <a:xfrm>
              <a:off x="7836840" y="1558080"/>
              <a:ext cx="42840" cy="42840"/>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2139" name="Google Shape;2139;p39"/>
          <p:cNvGrpSpPr/>
          <p:nvPr/>
        </p:nvGrpSpPr>
        <p:grpSpPr>
          <a:xfrm>
            <a:off x="-184320" y="4536000"/>
            <a:ext cx="1520640" cy="301680"/>
            <a:chOff x="-184320" y="4536000"/>
            <a:chExt cx="1520640" cy="301680"/>
          </a:xfrm>
        </p:grpSpPr>
        <p:sp>
          <p:nvSpPr>
            <p:cNvPr id="2140" name="Google Shape;2140;p39"/>
            <p:cNvSpPr/>
            <p:nvPr/>
          </p:nvSpPr>
          <p:spPr>
            <a:xfrm rot="5400000">
              <a:off x="471960" y="4019400"/>
              <a:ext cx="209160" cy="1335240"/>
            </a:xfrm>
            <a:custGeom>
              <a:rect b="b" l="l" r="r" t="t"/>
              <a:pathLst>
                <a:path extrusionOk="0" fill="none" h="42862" w="6719">
                  <a:moveTo>
                    <a:pt x="0" y="42862"/>
                  </a:moveTo>
                  <a:lnTo>
                    <a:pt x="0" y="23799"/>
                  </a:lnTo>
                  <a:lnTo>
                    <a:pt x="6718" y="17056"/>
                  </a:lnTo>
                  <a:lnTo>
                    <a:pt x="6718" y="1"/>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41" name="Google Shape;2141;p39"/>
            <p:cNvSpPr/>
            <p:nvPr/>
          </p:nvSpPr>
          <p:spPr>
            <a:xfrm rot="5400000">
              <a:off x="1244880" y="4746240"/>
              <a:ext cx="91440" cy="91440"/>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42" name="Google Shape;2142;p39"/>
            <p:cNvSpPr/>
            <p:nvPr/>
          </p:nvSpPr>
          <p:spPr>
            <a:xfrm rot="5400000">
              <a:off x="1269360" y="4770360"/>
              <a:ext cx="42840" cy="42840"/>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143" name="Google Shape;2143;p39"/>
            <p:cNvSpPr/>
            <p:nvPr/>
          </p:nvSpPr>
          <p:spPr>
            <a:xfrm rot="5400000">
              <a:off x="-184320" y="4536000"/>
              <a:ext cx="91440" cy="91440"/>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44" name="Google Shape;2144;p39"/>
            <p:cNvSpPr/>
            <p:nvPr/>
          </p:nvSpPr>
          <p:spPr>
            <a:xfrm rot="5400000">
              <a:off x="-160200" y="4561200"/>
              <a:ext cx="42840" cy="42120"/>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sp>
        <p:nvSpPr>
          <p:cNvPr id="2145" name="Google Shape;2145;p39"/>
          <p:cNvSpPr/>
          <p:nvPr/>
        </p:nvSpPr>
        <p:spPr>
          <a:xfrm flipH="1" rot="-5400000">
            <a:off x="1059840" y="-189000"/>
            <a:ext cx="1994400" cy="67680"/>
          </a:xfrm>
          <a:prstGeom prst="roundRect">
            <a:avLst>
              <a:gd fmla="val 50000" name="adj"/>
            </a:avLst>
          </a:prstGeom>
          <a:gradFill>
            <a:gsLst>
              <a:gs pos="0">
                <a:srgbClr val="151B46"/>
              </a:gs>
              <a:gs pos="100000">
                <a:srgbClr val="8FFFFF"/>
              </a:gs>
            </a:gsLst>
            <a:lin ang="2700000" scaled="0"/>
          </a:gradFill>
          <a:ln>
            <a:noFill/>
          </a:ln>
        </p:spPr>
        <p:txBody>
          <a:bodyPr anchorCtr="0" anchor="ctr" bIns="24100" lIns="91425" spcFirstLastPara="1" rIns="91425" wrap="square" tIns="24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2146" name="Google Shape;2146;p39"/>
          <p:cNvGrpSpPr/>
          <p:nvPr/>
        </p:nvGrpSpPr>
        <p:grpSpPr>
          <a:xfrm>
            <a:off x="8327880" y="172440"/>
            <a:ext cx="882720" cy="241560"/>
            <a:chOff x="8327880" y="172440"/>
            <a:chExt cx="882720" cy="241560"/>
          </a:xfrm>
        </p:grpSpPr>
        <p:sp>
          <p:nvSpPr>
            <p:cNvPr id="2147" name="Google Shape;2147;p39"/>
            <p:cNvSpPr/>
            <p:nvPr/>
          </p:nvSpPr>
          <p:spPr>
            <a:xfrm>
              <a:off x="8327880" y="172440"/>
              <a:ext cx="151920" cy="241560"/>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148" name="Google Shape;2148;p39"/>
            <p:cNvSpPr/>
            <p:nvPr/>
          </p:nvSpPr>
          <p:spPr>
            <a:xfrm>
              <a:off x="8475120" y="172440"/>
              <a:ext cx="150480" cy="241560"/>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149" name="Google Shape;2149;p39"/>
            <p:cNvSpPr/>
            <p:nvPr/>
          </p:nvSpPr>
          <p:spPr>
            <a:xfrm>
              <a:off x="8621280" y="172440"/>
              <a:ext cx="150480" cy="241560"/>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150" name="Google Shape;2150;p39"/>
            <p:cNvSpPr/>
            <p:nvPr/>
          </p:nvSpPr>
          <p:spPr>
            <a:xfrm>
              <a:off x="8767440" y="172440"/>
              <a:ext cx="150480" cy="24156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151" name="Google Shape;2151;p39"/>
            <p:cNvSpPr/>
            <p:nvPr/>
          </p:nvSpPr>
          <p:spPr>
            <a:xfrm>
              <a:off x="8913960" y="172440"/>
              <a:ext cx="150480" cy="241560"/>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152" name="Google Shape;2152;p39"/>
            <p:cNvSpPr/>
            <p:nvPr/>
          </p:nvSpPr>
          <p:spPr>
            <a:xfrm>
              <a:off x="9060120" y="172440"/>
              <a:ext cx="150480" cy="24156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2153" name="Google Shape;2153;p39"/>
          <p:cNvGrpSpPr/>
          <p:nvPr/>
        </p:nvGrpSpPr>
        <p:grpSpPr>
          <a:xfrm>
            <a:off x="-248040" y="1713600"/>
            <a:ext cx="883080" cy="241560"/>
            <a:chOff x="-248040" y="1713600"/>
            <a:chExt cx="883080" cy="241560"/>
          </a:xfrm>
        </p:grpSpPr>
        <p:sp>
          <p:nvSpPr>
            <p:cNvPr id="2154" name="Google Shape;2154;p39"/>
            <p:cNvSpPr/>
            <p:nvPr/>
          </p:nvSpPr>
          <p:spPr>
            <a:xfrm flipH="1">
              <a:off x="483120" y="1713600"/>
              <a:ext cx="151920" cy="241560"/>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155" name="Google Shape;2155;p39"/>
            <p:cNvSpPr/>
            <p:nvPr/>
          </p:nvSpPr>
          <p:spPr>
            <a:xfrm flipH="1">
              <a:off x="336960" y="1713600"/>
              <a:ext cx="150480" cy="241560"/>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156" name="Google Shape;2156;p39"/>
            <p:cNvSpPr/>
            <p:nvPr/>
          </p:nvSpPr>
          <p:spPr>
            <a:xfrm flipH="1">
              <a:off x="190440" y="1713600"/>
              <a:ext cx="150480" cy="241560"/>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157" name="Google Shape;2157;p39"/>
            <p:cNvSpPr/>
            <p:nvPr/>
          </p:nvSpPr>
          <p:spPr>
            <a:xfrm flipH="1">
              <a:off x="44280" y="1713600"/>
              <a:ext cx="150480" cy="24156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158" name="Google Shape;2158;p39"/>
            <p:cNvSpPr/>
            <p:nvPr/>
          </p:nvSpPr>
          <p:spPr>
            <a:xfrm flipH="1">
              <a:off x="-101880" y="1713600"/>
              <a:ext cx="150480" cy="241560"/>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159" name="Google Shape;2159;p39"/>
            <p:cNvSpPr/>
            <p:nvPr/>
          </p:nvSpPr>
          <p:spPr>
            <a:xfrm flipH="1">
              <a:off x="-248040" y="1713600"/>
              <a:ext cx="150480" cy="24156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2160" name="Google Shape;2160;p39"/>
          <p:cNvGrpSpPr/>
          <p:nvPr/>
        </p:nvGrpSpPr>
        <p:grpSpPr>
          <a:xfrm>
            <a:off x="4429800" y="-820260"/>
            <a:ext cx="296100" cy="1822140"/>
            <a:chOff x="4429800" y="-820260"/>
            <a:chExt cx="296100" cy="1822140"/>
          </a:xfrm>
        </p:grpSpPr>
        <p:sp>
          <p:nvSpPr>
            <p:cNvPr id="2161" name="Google Shape;2161;p39"/>
            <p:cNvSpPr/>
            <p:nvPr/>
          </p:nvSpPr>
          <p:spPr>
            <a:xfrm rot="-5400000">
              <a:off x="3789000" y="-33480"/>
              <a:ext cx="1723680" cy="150120"/>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rgbClr val="95FFAE"/>
              </a:solidFill>
              <a:prstDash val="solid"/>
              <a:round/>
              <a:headEnd len="sm" w="sm" type="none"/>
              <a:tailEnd len="sm" w="sm" type="none"/>
            </a:ln>
          </p:spPr>
          <p:txBody>
            <a:bodyPr anchorCtr="0" anchor="ctr" bIns="75225" lIns="91425" spcFirstLastPara="1" rIns="91425" wrap="square" tIns="75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62" name="Google Shape;2162;p39"/>
            <p:cNvSpPr/>
            <p:nvPr/>
          </p:nvSpPr>
          <p:spPr>
            <a:xfrm rot="-5400000">
              <a:off x="4429800" y="314280"/>
              <a:ext cx="91440" cy="91440"/>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63" name="Google Shape;2163;p39"/>
            <p:cNvSpPr/>
            <p:nvPr/>
          </p:nvSpPr>
          <p:spPr>
            <a:xfrm rot="-5400000">
              <a:off x="4454280" y="338400"/>
              <a:ext cx="42840" cy="42120"/>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164" name="Google Shape;2164;p39"/>
            <p:cNvSpPr/>
            <p:nvPr/>
          </p:nvSpPr>
          <p:spPr>
            <a:xfrm rot="-5400000">
              <a:off x="4529520" y="910440"/>
              <a:ext cx="91440" cy="91440"/>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65" name="Google Shape;2165;p39"/>
            <p:cNvSpPr/>
            <p:nvPr/>
          </p:nvSpPr>
          <p:spPr>
            <a:xfrm rot="-5400000">
              <a:off x="4553640" y="934920"/>
              <a:ext cx="42840" cy="42120"/>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166" name="Google Shape;2166;p39"/>
            <p:cNvSpPr/>
            <p:nvPr/>
          </p:nvSpPr>
          <p:spPr>
            <a:xfrm rot="-5400000">
              <a:off x="3996360" y="-340560"/>
              <a:ext cx="1134360" cy="174960"/>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rgbClr val="95FFAE"/>
              </a:solidFill>
              <a:prstDash val="solid"/>
              <a:round/>
              <a:headEnd len="sm" w="sm" type="none"/>
              <a:tailEnd len="sm" w="sm" type="none"/>
            </a:ln>
          </p:spPr>
          <p:txBody>
            <a:bodyPr anchorCtr="0" anchor="ctr" bIns="87475" lIns="91425" spcFirstLastPara="1" rIns="91425" wrap="square" tIns="874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_ONLY">
  <p:cSld name="CAPTION_ONLY">
    <p:bg>
      <p:bgPr>
        <a:gradFill>
          <a:gsLst>
            <a:gs pos="0">
              <a:srgbClr val="1D2875"/>
            </a:gs>
            <a:gs pos="100000">
              <a:srgbClr val="000000"/>
            </a:gs>
          </a:gsLst>
          <a:path path="circle">
            <a:fillToRect b="50%" l="50%" r="50%" t="50%"/>
          </a:path>
          <a:tileRect/>
        </a:gradFill>
      </p:bgPr>
    </p:bg>
    <p:spTree>
      <p:nvGrpSpPr>
        <p:cNvPr id="2167" name="Shape 2167"/>
        <p:cNvGrpSpPr/>
        <p:nvPr/>
      </p:nvGrpSpPr>
      <p:grpSpPr>
        <a:xfrm>
          <a:off x="0" y="0"/>
          <a:ext cx="0" cy="0"/>
          <a:chOff x="0" y="0"/>
          <a:chExt cx="0" cy="0"/>
        </a:xfrm>
      </p:grpSpPr>
      <p:sp>
        <p:nvSpPr>
          <p:cNvPr id="2168" name="Google Shape;2168;p40"/>
          <p:cNvSpPr txBox="1"/>
          <p:nvPr>
            <p:ph idx="1" type="body"/>
          </p:nvPr>
        </p:nvSpPr>
        <p:spPr>
          <a:xfrm>
            <a:off x="1109520" y="4079160"/>
            <a:ext cx="6924600" cy="449280"/>
          </a:xfrm>
          <a:prstGeom prst="rect">
            <a:avLst/>
          </a:prstGeom>
          <a:solidFill>
            <a:schemeClr val="lt2"/>
          </a:solid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2288" name="Shape 2288"/>
        <p:cNvGrpSpPr/>
        <p:nvPr/>
      </p:nvGrpSpPr>
      <p:grpSpPr>
        <a:xfrm>
          <a:off x="0" y="0"/>
          <a:ext cx="0" cy="0"/>
          <a:chOff x="0" y="0"/>
          <a:chExt cx="0" cy="0"/>
        </a:xfrm>
      </p:grpSpPr>
      <p:sp>
        <p:nvSpPr>
          <p:cNvPr id="2289" name="Google Shape;2289;p16"/>
          <p:cNvSpPr txBox="1"/>
          <p:nvPr>
            <p:ph type="title"/>
          </p:nvPr>
        </p:nvSpPr>
        <p:spPr>
          <a:xfrm>
            <a:off x="2335680" y="758160"/>
            <a:ext cx="4472280" cy="955080"/>
          </a:xfrm>
          <a:prstGeom prst="rect">
            <a:avLst/>
          </a:prstGeom>
          <a:noFill/>
          <a:ln>
            <a:noFill/>
          </a:ln>
          <a:effectLst>
            <a:outerShdw blurRad="142920" rotWithShape="0">
              <a:srgbClr val="8FFFFF">
                <a:alpha val="37254"/>
              </a:srgbClr>
            </a:outerShdw>
          </a:effectLst>
        </p:spPr>
        <p:txBody>
          <a:bodyPr anchorCtr="0" anchor="ctr"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90" name="Google Shape;2290;p16"/>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16">
  <p:cSld name="BLANK_16">
    <p:bg>
      <p:bgPr>
        <a:gradFill>
          <a:gsLst>
            <a:gs pos="0">
              <a:srgbClr val="1D2875"/>
            </a:gs>
            <a:gs pos="100000">
              <a:srgbClr val="000000"/>
            </a:gs>
          </a:gsLst>
          <a:path path="circle">
            <a:fillToRect b="50%" l="50%" r="50%" t="50%"/>
          </a:path>
          <a:tileRect/>
        </a:gradFill>
      </p:bgPr>
    </p:bg>
    <p:spTree>
      <p:nvGrpSpPr>
        <p:cNvPr id="195" name="Shape 195"/>
        <p:cNvGrpSpPr/>
        <p:nvPr/>
      </p:nvGrpSpPr>
      <p:grpSpPr>
        <a:xfrm>
          <a:off x="0" y="0"/>
          <a:ext cx="0" cy="0"/>
          <a:chOff x="0" y="0"/>
          <a:chExt cx="0" cy="0"/>
        </a:xfrm>
      </p:grpSpPr>
      <p:grpSp>
        <p:nvGrpSpPr>
          <p:cNvPr id="196" name="Google Shape;196;p18"/>
          <p:cNvGrpSpPr/>
          <p:nvPr/>
        </p:nvGrpSpPr>
        <p:grpSpPr>
          <a:xfrm>
            <a:off x="0" y="0"/>
            <a:ext cx="9143280" cy="5142960"/>
            <a:chOff x="0" y="0"/>
            <a:chExt cx="9143280" cy="5142960"/>
          </a:xfrm>
        </p:grpSpPr>
        <p:sp>
          <p:nvSpPr>
            <p:cNvPr id="197" name="Google Shape;197;p18"/>
            <p:cNvSpPr/>
            <p:nvPr/>
          </p:nvSpPr>
          <p:spPr>
            <a:xfrm>
              <a:off x="0" y="513288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8" name="Google Shape;198;p18"/>
            <p:cNvSpPr/>
            <p:nvPr/>
          </p:nvSpPr>
          <p:spPr>
            <a:xfrm>
              <a:off x="0" y="499428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9" name="Google Shape;199;p18"/>
            <p:cNvSpPr/>
            <p:nvPr/>
          </p:nvSpPr>
          <p:spPr>
            <a:xfrm>
              <a:off x="0" y="485532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0" name="Google Shape;200;p18"/>
            <p:cNvSpPr/>
            <p:nvPr/>
          </p:nvSpPr>
          <p:spPr>
            <a:xfrm>
              <a:off x="0" y="471636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1" name="Google Shape;201;p18"/>
            <p:cNvSpPr/>
            <p:nvPr/>
          </p:nvSpPr>
          <p:spPr>
            <a:xfrm>
              <a:off x="0" y="457848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2" name="Google Shape;202;p18"/>
            <p:cNvSpPr/>
            <p:nvPr/>
          </p:nvSpPr>
          <p:spPr>
            <a:xfrm>
              <a:off x="0" y="44395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3" name="Google Shape;203;p18"/>
            <p:cNvSpPr/>
            <p:nvPr/>
          </p:nvSpPr>
          <p:spPr>
            <a:xfrm>
              <a:off x="0" y="43009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4" name="Google Shape;204;p18"/>
            <p:cNvSpPr/>
            <p:nvPr/>
          </p:nvSpPr>
          <p:spPr>
            <a:xfrm>
              <a:off x="0" y="41619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5" name="Google Shape;205;p18"/>
            <p:cNvSpPr/>
            <p:nvPr/>
          </p:nvSpPr>
          <p:spPr>
            <a:xfrm>
              <a:off x="0" y="402300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6" name="Google Shape;206;p18"/>
            <p:cNvSpPr/>
            <p:nvPr/>
          </p:nvSpPr>
          <p:spPr>
            <a:xfrm>
              <a:off x="0" y="388440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7" name="Google Shape;207;p18"/>
            <p:cNvSpPr/>
            <p:nvPr/>
          </p:nvSpPr>
          <p:spPr>
            <a:xfrm>
              <a:off x="0" y="374544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8" name="Google Shape;208;p18"/>
            <p:cNvSpPr/>
            <p:nvPr/>
          </p:nvSpPr>
          <p:spPr>
            <a:xfrm>
              <a:off x="0" y="360756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9" name="Google Shape;209;p18"/>
            <p:cNvSpPr/>
            <p:nvPr/>
          </p:nvSpPr>
          <p:spPr>
            <a:xfrm>
              <a:off x="0" y="346860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0" name="Google Shape;210;p18"/>
            <p:cNvSpPr/>
            <p:nvPr/>
          </p:nvSpPr>
          <p:spPr>
            <a:xfrm>
              <a:off x="0" y="332964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1" name="Google Shape;211;p18"/>
            <p:cNvSpPr/>
            <p:nvPr/>
          </p:nvSpPr>
          <p:spPr>
            <a:xfrm>
              <a:off x="0" y="319104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2" name="Google Shape;212;p18"/>
            <p:cNvSpPr/>
            <p:nvPr/>
          </p:nvSpPr>
          <p:spPr>
            <a:xfrm>
              <a:off x="0" y="305208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3" name="Google Shape;213;p18"/>
            <p:cNvSpPr/>
            <p:nvPr/>
          </p:nvSpPr>
          <p:spPr>
            <a:xfrm>
              <a:off x="0" y="291312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4" name="Google Shape;214;p18"/>
            <p:cNvSpPr/>
            <p:nvPr/>
          </p:nvSpPr>
          <p:spPr>
            <a:xfrm>
              <a:off x="0" y="27741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5" name="Google Shape;215;p18"/>
            <p:cNvSpPr/>
            <p:nvPr/>
          </p:nvSpPr>
          <p:spPr>
            <a:xfrm>
              <a:off x="0" y="263628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6" name="Google Shape;216;p18"/>
            <p:cNvSpPr/>
            <p:nvPr/>
          </p:nvSpPr>
          <p:spPr>
            <a:xfrm>
              <a:off x="0" y="249768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7" name="Google Shape;217;p18"/>
            <p:cNvSpPr/>
            <p:nvPr/>
          </p:nvSpPr>
          <p:spPr>
            <a:xfrm>
              <a:off x="0" y="235872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8" name="Google Shape;218;p18"/>
            <p:cNvSpPr/>
            <p:nvPr/>
          </p:nvSpPr>
          <p:spPr>
            <a:xfrm>
              <a:off x="0" y="221976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9" name="Google Shape;219;p18"/>
            <p:cNvSpPr/>
            <p:nvPr/>
          </p:nvSpPr>
          <p:spPr>
            <a:xfrm>
              <a:off x="0" y="208080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20" name="Google Shape;220;p18"/>
            <p:cNvSpPr/>
            <p:nvPr/>
          </p:nvSpPr>
          <p:spPr>
            <a:xfrm>
              <a:off x="0" y="194220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21" name="Google Shape;221;p18"/>
            <p:cNvSpPr/>
            <p:nvPr/>
          </p:nvSpPr>
          <p:spPr>
            <a:xfrm>
              <a:off x="0" y="18043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22" name="Google Shape;222;p18"/>
            <p:cNvSpPr/>
            <p:nvPr/>
          </p:nvSpPr>
          <p:spPr>
            <a:xfrm>
              <a:off x="0" y="166536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23" name="Google Shape;223;p18"/>
            <p:cNvSpPr/>
            <p:nvPr/>
          </p:nvSpPr>
          <p:spPr>
            <a:xfrm>
              <a:off x="0" y="1526400"/>
              <a:ext cx="9143280" cy="9000"/>
            </a:xfrm>
            <a:custGeom>
              <a:rect b="b" l="l" r="r" t="t"/>
              <a:pathLst>
                <a:path extrusionOk="0" h="305" w="257969">
                  <a:moveTo>
                    <a:pt x="0" y="1"/>
                  </a:moveTo>
                  <a:lnTo>
                    <a:pt x="257969" y="1"/>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24" name="Google Shape;224;p18"/>
            <p:cNvSpPr/>
            <p:nvPr/>
          </p:nvSpPr>
          <p:spPr>
            <a:xfrm>
              <a:off x="0" y="138744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25" name="Google Shape;225;p18"/>
            <p:cNvSpPr/>
            <p:nvPr/>
          </p:nvSpPr>
          <p:spPr>
            <a:xfrm>
              <a:off x="0" y="124884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26" name="Google Shape;226;p18"/>
            <p:cNvSpPr/>
            <p:nvPr/>
          </p:nvSpPr>
          <p:spPr>
            <a:xfrm>
              <a:off x="0" y="110988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27" name="Google Shape;227;p18"/>
            <p:cNvSpPr/>
            <p:nvPr/>
          </p:nvSpPr>
          <p:spPr>
            <a:xfrm>
              <a:off x="0" y="97092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28" name="Google Shape;228;p18"/>
            <p:cNvSpPr/>
            <p:nvPr/>
          </p:nvSpPr>
          <p:spPr>
            <a:xfrm>
              <a:off x="0" y="83304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29" name="Google Shape;229;p18"/>
            <p:cNvSpPr/>
            <p:nvPr/>
          </p:nvSpPr>
          <p:spPr>
            <a:xfrm>
              <a:off x="0" y="69444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30" name="Google Shape;230;p18"/>
            <p:cNvSpPr/>
            <p:nvPr/>
          </p:nvSpPr>
          <p:spPr>
            <a:xfrm>
              <a:off x="0" y="55548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31" name="Google Shape;231;p18"/>
            <p:cNvSpPr/>
            <p:nvPr/>
          </p:nvSpPr>
          <p:spPr>
            <a:xfrm>
              <a:off x="0" y="41652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32" name="Google Shape;232;p18"/>
            <p:cNvSpPr/>
            <p:nvPr/>
          </p:nvSpPr>
          <p:spPr>
            <a:xfrm>
              <a:off x="0" y="2775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33" name="Google Shape;233;p18"/>
            <p:cNvSpPr/>
            <p:nvPr/>
          </p:nvSpPr>
          <p:spPr>
            <a:xfrm>
              <a:off x="0" y="1389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34" name="Google Shape;234;p18"/>
            <p:cNvSpPr/>
            <p:nvPr/>
          </p:nvSpPr>
          <p:spPr>
            <a:xfrm>
              <a:off x="0" y="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sp>
        <p:nvSpPr>
          <p:cNvPr id="235" name="Google Shape;235;p18"/>
          <p:cNvSpPr txBox="1"/>
          <p:nvPr>
            <p:ph type="title"/>
          </p:nvPr>
        </p:nvSpPr>
        <p:spPr>
          <a:xfrm>
            <a:off x="865440" y="753480"/>
            <a:ext cx="4466520" cy="1141200"/>
          </a:xfrm>
          <a:prstGeom prst="rect">
            <a:avLst/>
          </a:prstGeom>
          <a:noFill/>
          <a:ln>
            <a:noFill/>
          </a:ln>
          <a:effectLst>
            <a:outerShdw blurRad="85680" rotWithShape="0">
              <a:srgbClr val="8FFFFF">
                <a:alpha val="40000"/>
              </a:srgbClr>
            </a:outerShdw>
          </a:effectLst>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grpSp>
        <p:nvGrpSpPr>
          <p:cNvPr id="236" name="Google Shape;236;p18"/>
          <p:cNvGrpSpPr/>
          <p:nvPr/>
        </p:nvGrpSpPr>
        <p:grpSpPr>
          <a:xfrm>
            <a:off x="246060" y="1696860"/>
            <a:ext cx="241560" cy="882720"/>
            <a:chOff x="246060" y="1696860"/>
            <a:chExt cx="241560" cy="882720"/>
          </a:xfrm>
        </p:grpSpPr>
        <p:sp>
          <p:nvSpPr>
            <p:cNvPr id="237" name="Google Shape;237;p18"/>
            <p:cNvSpPr/>
            <p:nvPr/>
          </p:nvSpPr>
          <p:spPr>
            <a:xfrm rot="5400000">
              <a:off x="290880" y="1652040"/>
              <a:ext cx="151920" cy="241560"/>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8" name="Google Shape;238;p18"/>
            <p:cNvSpPr/>
            <p:nvPr/>
          </p:nvSpPr>
          <p:spPr>
            <a:xfrm rot="5400000">
              <a:off x="291600" y="1798560"/>
              <a:ext cx="150480" cy="241560"/>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9" name="Google Shape;239;p18"/>
            <p:cNvSpPr/>
            <p:nvPr/>
          </p:nvSpPr>
          <p:spPr>
            <a:xfrm rot="5400000">
              <a:off x="291600" y="1944720"/>
              <a:ext cx="150480" cy="241560"/>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0" name="Google Shape;240;p18"/>
            <p:cNvSpPr/>
            <p:nvPr/>
          </p:nvSpPr>
          <p:spPr>
            <a:xfrm rot="5400000">
              <a:off x="291600" y="2090880"/>
              <a:ext cx="150480" cy="24156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1" name="Google Shape;241;p18"/>
            <p:cNvSpPr/>
            <p:nvPr/>
          </p:nvSpPr>
          <p:spPr>
            <a:xfrm rot="5400000">
              <a:off x="291600" y="2237400"/>
              <a:ext cx="150480" cy="241560"/>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2" name="Google Shape;242;p18"/>
            <p:cNvSpPr/>
            <p:nvPr/>
          </p:nvSpPr>
          <p:spPr>
            <a:xfrm rot="5400000">
              <a:off x="291600" y="2383560"/>
              <a:ext cx="150480" cy="24156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243" name="Google Shape;243;p18"/>
          <p:cNvGrpSpPr/>
          <p:nvPr/>
        </p:nvGrpSpPr>
        <p:grpSpPr>
          <a:xfrm>
            <a:off x="2273040" y="-131040"/>
            <a:ext cx="1520280" cy="301320"/>
            <a:chOff x="2273040" y="-131040"/>
            <a:chExt cx="1520280" cy="301320"/>
          </a:xfrm>
        </p:grpSpPr>
        <p:sp>
          <p:nvSpPr>
            <p:cNvPr id="244" name="Google Shape;244;p18"/>
            <p:cNvSpPr/>
            <p:nvPr/>
          </p:nvSpPr>
          <p:spPr>
            <a:xfrm>
              <a:off x="2366280" y="-84600"/>
              <a:ext cx="1335240" cy="209160"/>
            </a:xfrm>
            <a:custGeom>
              <a:rect b="b" l="l" r="r" t="t"/>
              <a:pathLst>
                <a:path extrusionOk="0" fill="none" h="6719" w="42863">
                  <a:moveTo>
                    <a:pt x="1" y="0"/>
                  </a:moveTo>
                  <a:lnTo>
                    <a:pt x="19064" y="0"/>
                  </a:lnTo>
                  <a:lnTo>
                    <a:pt x="25782" y="6718"/>
                  </a:lnTo>
                  <a:lnTo>
                    <a:pt x="42862" y="6718"/>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45" name="Google Shape;245;p18"/>
            <p:cNvSpPr/>
            <p:nvPr/>
          </p:nvSpPr>
          <p:spPr>
            <a:xfrm>
              <a:off x="3701880" y="78840"/>
              <a:ext cx="91440" cy="91440"/>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46" name="Google Shape;246;p18"/>
            <p:cNvSpPr/>
            <p:nvPr/>
          </p:nvSpPr>
          <p:spPr>
            <a:xfrm>
              <a:off x="3726000" y="103680"/>
              <a:ext cx="42840" cy="42120"/>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7" name="Google Shape;247;p18"/>
            <p:cNvSpPr/>
            <p:nvPr/>
          </p:nvSpPr>
          <p:spPr>
            <a:xfrm>
              <a:off x="2273040" y="-131040"/>
              <a:ext cx="91440" cy="92520"/>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rgbClr val="95FFAE"/>
              </a:solidFill>
              <a:prstDash val="solid"/>
              <a:round/>
              <a:headEnd len="sm" w="sm" type="none"/>
              <a:tailEnd len="sm" w="sm" type="none"/>
            </a:ln>
          </p:spPr>
          <p:txBody>
            <a:bodyPr anchorCtr="0" anchor="ctr" bIns="46425" lIns="91425" spcFirstLastPara="1" rIns="91425" wrap="square" tIns="46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48" name="Google Shape;248;p18"/>
            <p:cNvSpPr/>
            <p:nvPr/>
          </p:nvSpPr>
          <p:spPr>
            <a:xfrm>
              <a:off x="2296800" y="-106560"/>
              <a:ext cx="42840" cy="42840"/>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249" name="Google Shape;249;p18"/>
          <p:cNvGrpSpPr/>
          <p:nvPr/>
        </p:nvGrpSpPr>
        <p:grpSpPr>
          <a:xfrm>
            <a:off x="-141480" y="4021920"/>
            <a:ext cx="552600" cy="98640"/>
            <a:chOff x="-141480" y="4021920"/>
            <a:chExt cx="552600" cy="98640"/>
          </a:xfrm>
        </p:grpSpPr>
        <p:sp>
          <p:nvSpPr>
            <p:cNvPr id="250" name="Google Shape;250;p18"/>
            <p:cNvSpPr/>
            <p:nvPr/>
          </p:nvSpPr>
          <p:spPr>
            <a:xfrm rot="5400000">
              <a:off x="312480" y="4021920"/>
              <a:ext cx="98640" cy="98640"/>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rgbClr val="95FFAE"/>
              </a:solidFill>
              <a:prstDash val="solid"/>
              <a:round/>
              <a:headEnd len="sm" w="sm" type="none"/>
              <a:tailEnd len="sm" w="sm" type="none"/>
            </a:ln>
          </p:spPr>
          <p:txBody>
            <a:bodyPr anchorCtr="0" anchor="ctr" bIns="49300" lIns="91425" spcFirstLastPara="1" rIns="91425" wrap="square" tIns="493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51" name="Google Shape;251;p18"/>
            <p:cNvSpPr/>
            <p:nvPr/>
          </p:nvSpPr>
          <p:spPr>
            <a:xfrm rot="5400000">
              <a:off x="339120" y="4048920"/>
              <a:ext cx="46080" cy="42840"/>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2" name="Google Shape;252;p18"/>
            <p:cNvSpPr/>
            <p:nvPr/>
          </p:nvSpPr>
          <p:spPr>
            <a:xfrm rot="5400000">
              <a:off x="-141480" y="4025160"/>
              <a:ext cx="91440" cy="91440"/>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53" name="Google Shape;253;p18"/>
            <p:cNvSpPr/>
            <p:nvPr/>
          </p:nvSpPr>
          <p:spPr>
            <a:xfrm rot="5400000">
              <a:off x="-117720" y="4048920"/>
              <a:ext cx="42840" cy="42840"/>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4" name="Google Shape;254;p18"/>
            <p:cNvSpPr/>
            <p:nvPr/>
          </p:nvSpPr>
          <p:spPr>
            <a:xfrm rot="5400000">
              <a:off x="134640" y="3886200"/>
              <a:ext cx="360" cy="358200"/>
            </a:xfrm>
            <a:custGeom>
              <a:rect b="b" l="l" r="r" t="t"/>
              <a:pathLst>
                <a:path extrusionOk="0" fill="none" h="11504" w="1">
                  <a:moveTo>
                    <a:pt x="0" y="11503"/>
                  </a:moveTo>
                  <a:lnTo>
                    <a:pt x="0" y="1"/>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sp>
        <p:nvSpPr>
          <p:cNvPr id="255" name="Google Shape;255;p18"/>
          <p:cNvSpPr/>
          <p:nvPr/>
        </p:nvSpPr>
        <p:spPr>
          <a:xfrm>
            <a:off x="538560" y="-269280"/>
            <a:ext cx="586440" cy="1284120"/>
          </a:xfrm>
          <a:prstGeom prst="flowChartOffpageConnector">
            <a:avLst/>
          </a:prstGeom>
          <a:gradFill>
            <a:gsLst>
              <a:gs pos="0">
                <a:srgbClr val="1D2875"/>
              </a:gs>
              <a:gs pos="100000">
                <a:srgbClr val="151B46"/>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6" name="Google Shape;256;p18"/>
          <p:cNvSpPr/>
          <p:nvPr/>
        </p:nvSpPr>
        <p:spPr>
          <a:xfrm rot="10800000">
            <a:off x="8557560" y="3859560"/>
            <a:ext cx="586440" cy="1284120"/>
          </a:xfrm>
          <a:prstGeom prst="flowChartOffpageConnector">
            <a:avLst/>
          </a:prstGeom>
          <a:gradFill>
            <a:gsLst>
              <a:gs pos="0">
                <a:srgbClr val="1D2875"/>
              </a:gs>
              <a:gs pos="100000">
                <a:srgbClr val="151B46"/>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7" name="Google Shape;257;p18"/>
          <p:cNvSpPr/>
          <p:nvPr/>
        </p:nvSpPr>
        <p:spPr>
          <a:xfrm rot="5400000">
            <a:off x="8206560" y="-348840"/>
            <a:ext cx="586440" cy="1284120"/>
          </a:xfrm>
          <a:prstGeom prst="flowChartOffpageConnector">
            <a:avLst/>
          </a:prstGeom>
          <a:gradFill>
            <a:gsLst>
              <a:gs pos="0">
                <a:srgbClr val="1D2875"/>
              </a:gs>
              <a:gs pos="100000">
                <a:srgbClr val="151B46"/>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258" name="Google Shape;258;p18"/>
          <p:cNvGrpSpPr/>
          <p:nvPr/>
        </p:nvGrpSpPr>
        <p:grpSpPr>
          <a:xfrm>
            <a:off x="8694000" y="-363060"/>
            <a:ext cx="301140" cy="1520100"/>
            <a:chOff x="8694000" y="-363060"/>
            <a:chExt cx="301140" cy="1520100"/>
          </a:xfrm>
        </p:grpSpPr>
        <p:sp>
          <p:nvSpPr>
            <p:cNvPr id="259" name="Google Shape;259;p18"/>
            <p:cNvSpPr/>
            <p:nvPr/>
          </p:nvSpPr>
          <p:spPr>
            <a:xfrm rot="5400000">
              <a:off x="8177040" y="293040"/>
              <a:ext cx="1335240" cy="209160"/>
            </a:xfrm>
            <a:custGeom>
              <a:rect b="b" l="l" r="r" t="t"/>
              <a:pathLst>
                <a:path extrusionOk="0" fill="none" h="6719" w="42863">
                  <a:moveTo>
                    <a:pt x="1" y="0"/>
                  </a:moveTo>
                  <a:lnTo>
                    <a:pt x="19064" y="0"/>
                  </a:lnTo>
                  <a:lnTo>
                    <a:pt x="25782" y="6718"/>
                  </a:lnTo>
                  <a:lnTo>
                    <a:pt x="42862" y="6718"/>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60" name="Google Shape;260;p18"/>
            <p:cNvSpPr/>
            <p:nvPr/>
          </p:nvSpPr>
          <p:spPr>
            <a:xfrm rot="5400000">
              <a:off x="8694000" y="1065600"/>
              <a:ext cx="91440" cy="91440"/>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61" name="Google Shape;261;p18"/>
            <p:cNvSpPr/>
            <p:nvPr/>
          </p:nvSpPr>
          <p:spPr>
            <a:xfrm rot="5400000">
              <a:off x="8718120" y="1090080"/>
              <a:ext cx="42840" cy="42120"/>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2" name="Google Shape;262;p18"/>
            <p:cNvSpPr/>
            <p:nvPr/>
          </p:nvSpPr>
          <p:spPr>
            <a:xfrm rot="5400000">
              <a:off x="8903160" y="-363600"/>
              <a:ext cx="91440" cy="92520"/>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rgbClr val="95FFAE"/>
              </a:solidFill>
              <a:prstDash val="solid"/>
              <a:round/>
              <a:headEnd len="sm" w="sm" type="none"/>
              <a:tailEnd len="sm" w="sm" type="none"/>
            </a:ln>
          </p:spPr>
          <p:txBody>
            <a:bodyPr anchorCtr="0" anchor="ctr" bIns="46425" lIns="91425" spcFirstLastPara="1" rIns="91425" wrap="square" tIns="46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63" name="Google Shape;263;p18"/>
            <p:cNvSpPr/>
            <p:nvPr/>
          </p:nvSpPr>
          <p:spPr>
            <a:xfrm rot="5400000">
              <a:off x="8928000" y="-339480"/>
              <a:ext cx="42840" cy="42840"/>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264" name="Google Shape;264;p18"/>
          <p:cNvGrpSpPr/>
          <p:nvPr/>
        </p:nvGrpSpPr>
        <p:grpSpPr>
          <a:xfrm>
            <a:off x="-240840" y="4336200"/>
            <a:ext cx="1524960" cy="586440"/>
            <a:chOff x="-240840" y="4336200"/>
            <a:chExt cx="1524960" cy="586440"/>
          </a:xfrm>
        </p:grpSpPr>
        <p:sp>
          <p:nvSpPr>
            <p:cNvPr id="265" name="Google Shape;265;p18"/>
            <p:cNvSpPr/>
            <p:nvPr/>
          </p:nvSpPr>
          <p:spPr>
            <a:xfrm rot="-5400000">
              <a:off x="348840" y="3987360"/>
              <a:ext cx="586440" cy="1284120"/>
            </a:xfrm>
            <a:prstGeom prst="flowChartOffpageConnector">
              <a:avLst/>
            </a:prstGeom>
            <a:gradFill>
              <a:gsLst>
                <a:gs pos="0">
                  <a:srgbClr val="1D2875"/>
                </a:gs>
                <a:gs pos="100000">
                  <a:srgbClr val="151B46"/>
                </a:gs>
              </a:gsLst>
              <a:lin ang="108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266" name="Google Shape;266;p18"/>
            <p:cNvGrpSpPr/>
            <p:nvPr/>
          </p:nvGrpSpPr>
          <p:grpSpPr>
            <a:xfrm>
              <a:off x="-240840" y="4562280"/>
              <a:ext cx="1105560" cy="133920"/>
              <a:chOff x="-240840" y="4562280"/>
              <a:chExt cx="1105560" cy="133920"/>
            </a:xfrm>
          </p:grpSpPr>
          <p:grpSp>
            <p:nvGrpSpPr>
              <p:cNvPr id="267" name="Google Shape;267;p18"/>
              <p:cNvGrpSpPr/>
              <p:nvPr/>
            </p:nvGrpSpPr>
            <p:grpSpPr>
              <a:xfrm>
                <a:off x="-240840" y="4645440"/>
                <a:ext cx="883080" cy="50760"/>
                <a:chOff x="-240840" y="4645440"/>
                <a:chExt cx="883080" cy="50760"/>
              </a:xfrm>
            </p:grpSpPr>
            <p:sp>
              <p:nvSpPr>
                <p:cNvPr id="268" name="Google Shape;268;p18"/>
                <p:cNvSpPr/>
                <p:nvPr/>
              </p:nvSpPr>
              <p:spPr>
                <a:xfrm>
                  <a:off x="-240840" y="46454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9" name="Google Shape;269;p18"/>
                <p:cNvSpPr/>
                <p:nvPr/>
              </p:nvSpPr>
              <p:spPr>
                <a:xfrm>
                  <a:off x="-148320" y="46454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0" name="Google Shape;270;p18"/>
                <p:cNvSpPr/>
                <p:nvPr/>
              </p:nvSpPr>
              <p:spPr>
                <a:xfrm>
                  <a:off x="-55800" y="46454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1" name="Google Shape;271;p18"/>
                <p:cNvSpPr/>
                <p:nvPr/>
              </p:nvSpPr>
              <p:spPr>
                <a:xfrm>
                  <a:off x="36720" y="46454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2" name="Google Shape;272;p18"/>
                <p:cNvSpPr/>
                <p:nvPr/>
              </p:nvSpPr>
              <p:spPr>
                <a:xfrm>
                  <a:off x="128880" y="46454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3" name="Google Shape;273;p18"/>
                <p:cNvSpPr/>
                <p:nvPr/>
              </p:nvSpPr>
              <p:spPr>
                <a:xfrm>
                  <a:off x="221400" y="46454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4" name="Google Shape;274;p18"/>
                <p:cNvSpPr/>
                <p:nvPr/>
              </p:nvSpPr>
              <p:spPr>
                <a:xfrm>
                  <a:off x="313920" y="46454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5" name="Google Shape;275;p18"/>
                <p:cNvSpPr/>
                <p:nvPr/>
              </p:nvSpPr>
              <p:spPr>
                <a:xfrm>
                  <a:off x="406440" y="46454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6" name="Google Shape;276;p18"/>
                <p:cNvSpPr/>
                <p:nvPr/>
              </p:nvSpPr>
              <p:spPr>
                <a:xfrm>
                  <a:off x="498960" y="46454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7" name="Google Shape;277;p18"/>
                <p:cNvSpPr/>
                <p:nvPr/>
              </p:nvSpPr>
              <p:spPr>
                <a:xfrm>
                  <a:off x="591480" y="46454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278" name="Google Shape;278;p18"/>
              <p:cNvGrpSpPr/>
              <p:nvPr/>
            </p:nvGrpSpPr>
            <p:grpSpPr>
              <a:xfrm>
                <a:off x="-18000" y="4562280"/>
                <a:ext cx="882720" cy="50760"/>
                <a:chOff x="-18000" y="4562280"/>
                <a:chExt cx="882720" cy="50760"/>
              </a:xfrm>
            </p:grpSpPr>
            <p:sp>
              <p:nvSpPr>
                <p:cNvPr id="279" name="Google Shape;279;p18"/>
                <p:cNvSpPr/>
                <p:nvPr/>
              </p:nvSpPr>
              <p:spPr>
                <a:xfrm>
                  <a:off x="-18000" y="45622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80" name="Google Shape;280;p18"/>
                <p:cNvSpPr/>
                <p:nvPr/>
              </p:nvSpPr>
              <p:spPr>
                <a:xfrm>
                  <a:off x="74160" y="45622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81" name="Google Shape;281;p18"/>
                <p:cNvSpPr/>
                <p:nvPr/>
              </p:nvSpPr>
              <p:spPr>
                <a:xfrm>
                  <a:off x="166680" y="45622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82" name="Google Shape;282;p18"/>
                <p:cNvSpPr/>
                <p:nvPr/>
              </p:nvSpPr>
              <p:spPr>
                <a:xfrm>
                  <a:off x="259200" y="45622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83" name="Google Shape;283;p18"/>
                <p:cNvSpPr/>
                <p:nvPr/>
              </p:nvSpPr>
              <p:spPr>
                <a:xfrm>
                  <a:off x="351720" y="45622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84" name="Google Shape;284;p18"/>
                <p:cNvSpPr/>
                <p:nvPr/>
              </p:nvSpPr>
              <p:spPr>
                <a:xfrm>
                  <a:off x="444240" y="45622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85" name="Google Shape;285;p18"/>
                <p:cNvSpPr/>
                <p:nvPr/>
              </p:nvSpPr>
              <p:spPr>
                <a:xfrm>
                  <a:off x="536760" y="45622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86" name="Google Shape;286;p18"/>
                <p:cNvSpPr/>
                <p:nvPr/>
              </p:nvSpPr>
              <p:spPr>
                <a:xfrm>
                  <a:off x="629280" y="45622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87" name="Google Shape;287;p18"/>
                <p:cNvSpPr/>
                <p:nvPr/>
              </p:nvSpPr>
              <p:spPr>
                <a:xfrm>
                  <a:off x="721440" y="45622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88" name="Google Shape;288;p18"/>
                <p:cNvSpPr/>
                <p:nvPr/>
              </p:nvSpPr>
              <p:spPr>
                <a:xfrm>
                  <a:off x="813960" y="45622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grpSp>
      <p:grpSp>
        <p:nvGrpSpPr>
          <p:cNvPr id="289" name="Google Shape;289;p18"/>
          <p:cNvGrpSpPr/>
          <p:nvPr/>
        </p:nvGrpSpPr>
        <p:grpSpPr>
          <a:xfrm>
            <a:off x="5717520" y="4966560"/>
            <a:ext cx="1520280" cy="301680"/>
            <a:chOff x="5717520" y="4966560"/>
            <a:chExt cx="1520280" cy="301680"/>
          </a:xfrm>
        </p:grpSpPr>
        <p:sp>
          <p:nvSpPr>
            <p:cNvPr id="290" name="Google Shape;290;p18"/>
            <p:cNvSpPr/>
            <p:nvPr/>
          </p:nvSpPr>
          <p:spPr>
            <a:xfrm>
              <a:off x="5810760" y="5013000"/>
              <a:ext cx="1335240" cy="209160"/>
            </a:xfrm>
            <a:custGeom>
              <a:rect b="b" l="l" r="r" t="t"/>
              <a:pathLst>
                <a:path extrusionOk="0" fill="none" h="6719" w="42863">
                  <a:moveTo>
                    <a:pt x="1" y="0"/>
                  </a:moveTo>
                  <a:lnTo>
                    <a:pt x="19064" y="0"/>
                  </a:lnTo>
                  <a:lnTo>
                    <a:pt x="25782" y="6718"/>
                  </a:lnTo>
                  <a:lnTo>
                    <a:pt x="42862" y="6718"/>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91" name="Google Shape;291;p18"/>
            <p:cNvSpPr/>
            <p:nvPr/>
          </p:nvSpPr>
          <p:spPr>
            <a:xfrm>
              <a:off x="7146360" y="5176800"/>
              <a:ext cx="91440" cy="91440"/>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92" name="Google Shape;292;p18"/>
            <p:cNvSpPr/>
            <p:nvPr/>
          </p:nvSpPr>
          <p:spPr>
            <a:xfrm>
              <a:off x="7170480" y="5201280"/>
              <a:ext cx="42840" cy="42120"/>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93" name="Google Shape;293;p18"/>
            <p:cNvSpPr/>
            <p:nvPr/>
          </p:nvSpPr>
          <p:spPr>
            <a:xfrm>
              <a:off x="5717520" y="4966560"/>
              <a:ext cx="91440" cy="92520"/>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rgbClr val="95FFAE"/>
              </a:solidFill>
              <a:prstDash val="solid"/>
              <a:round/>
              <a:headEnd len="sm" w="sm" type="none"/>
              <a:tailEnd len="sm" w="sm" type="none"/>
            </a:ln>
          </p:spPr>
          <p:txBody>
            <a:bodyPr anchorCtr="0" anchor="ctr" bIns="46425" lIns="91425" spcFirstLastPara="1" rIns="91425" wrap="square" tIns="46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94" name="Google Shape;294;p18"/>
            <p:cNvSpPr/>
            <p:nvPr/>
          </p:nvSpPr>
          <p:spPr>
            <a:xfrm>
              <a:off x="5741280" y="4991400"/>
              <a:ext cx="42840" cy="42840"/>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sp>
        <p:nvSpPr>
          <p:cNvPr id="295" name="Google Shape;295;p18"/>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
  <p:cSld name="SECTION_TITLE_AND_DESCRIPTION">
    <p:bg>
      <p:bgPr>
        <a:gradFill>
          <a:gsLst>
            <a:gs pos="0">
              <a:srgbClr val="1D2875"/>
            </a:gs>
            <a:gs pos="100000">
              <a:srgbClr val="000000"/>
            </a:gs>
          </a:gsLst>
          <a:path path="circle">
            <a:fillToRect b="50%" l="50%" r="50%" t="50%"/>
          </a:path>
          <a:tileRect/>
        </a:gradFill>
      </p:bgPr>
    </p:bg>
    <p:spTree>
      <p:nvGrpSpPr>
        <p:cNvPr id="296" name="Shape 296"/>
        <p:cNvGrpSpPr/>
        <p:nvPr/>
      </p:nvGrpSpPr>
      <p:grpSpPr>
        <a:xfrm>
          <a:off x="0" y="0"/>
          <a:ext cx="0" cy="0"/>
          <a:chOff x="0" y="0"/>
          <a:chExt cx="0" cy="0"/>
        </a:xfrm>
      </p:grpSpPr>
      <p:grpSp>
        <p:nvGrpSpPr>
          <p:cNvPr id="297" name="Google Shape;297;p19"/>
          <p:cNvGrpSpPr/>
          <p:nvPr/>
        </p:nvGrpSpPr>
        <p:grpSpPr>
          <a:xfrm>
            <a:off x="0" y="0"/>
            <a:ext cx="9143280" cy="5142960"/>
            <a:chOff x="0" y="0"/>
            <a:chExt cx="9143280" cy="5142960"/>
          </a:xfrm>
        </p:grpSpPr>
        <p:sp>
          <p:nvSpPr>
            <p:cNvPr id="298" name="Google Shape;298;p19"/>
            <p:cNvSpPr/>
            <p:nvPr/>
          </p:nvSpPr>
          <p:spPr>
            <a:xfrm>
              <a:off x="0" y="513288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99" name="Google Shape;299;p19"/>
            <p:cNvSpPr/>
            <p:nvPr/>
          </p:nvSpPr>
          <p:spPr>
            <a:xfrm>
              <a:off x="0" y="499428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00" name="Google Shape;300;p19"/>
            <p:cNvSpPr/>
            <p:nvPr/>
          </p:nvSpPr>
          <p:spPr>
            <a:xfrm>
              <a:off x="0" y="485532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01" name="Google Shape;301;p19"/>
            <p:cNvSpPr/>
            <p:nvPr/>
          </p:nvSpPr>
          <p:spPr>
            <a:xfrm>
              <a:off x="0" y="471636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02" name="Google Shape;302;p19"/>
            <p:cNvSpPr/>
            <p:nvPr/>
          </p:nvSpPr>
          <p:spPr>
            <a:xfrm>
              <a:off x="0" y="457848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03" name="Google Shape;303;p19"/>
            <p:cNvSpPr/>
            <p:nvPr/>
          </p:nvSpPr>
          <p:spPr>
            <a:xfrm>
              <a:off x="0" y="44395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04" name="Google Shape;304;p19"/>
            <p:cNvSpPr/>
            <p:nvPr/>
          </p:nvSpPr>
          <p:spPr>
            <a:xfrm>
              <a:off x="0" y="43009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05" name="Google Shape;305;p19"/>
            <p:cNvSpPr/>
            <p:nvPr/>
          </p:nvSpPr>
          <p:spPr>
            <a:xfrm>
              <a:off x="0" y="41619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06" name="Google Shape;306;p19"/>
            <p:cNvSpPr/>
            <p:nvPr/>
          </p:nvSpPr>
          <p:spPr>
            <a:xfrm>
              <a:off x="0" y="402300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07" name="Google Shape;307;p19"/>
            <p:cNvSpPr/>
            <p:nvPr/>
          </p:nvSpPr>
          <p:spPr>
            <a:xfrm>
              <a:off x="0" y="388440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08" name="Google Shape;308;p19"/>
            <p:cNvSpPr/>
            <p:nvPr/>
          </p:nvSpPr>
          <p:spPr>
            <a:xfrm>
              <a:off x="0" y="374544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09" name="Google Shape;309;p19"/>
            <p:cNvSpPr/>
            <p:nvPr/>
          </p:nvSpPr>
          <p:spPr>
            <a:xfrm>
              <a:off x="0" y="360756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10" name="Google Shape;310;p19"/>
            <p:cNvSpPr/>
            <p:nvPr/>
          </p:nvSpPr>
          <p:spPr>
            <a:xfrm>
              <a:off x="0" y="346860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11" name="Google Shape;311;p19"/>
            <p:cNvSpPr/>
            <p:nvPr/>
          </p:nvSpPr>
          <p:spPr>
            <a:xfrm>
              <a:off x="0" y="332964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12" name="Google Shape;312;p19"/>
            <p:cNvSpPr/>
            <p:nvPr/>
          </p:nvSpPr>
          <p:spPr>
            <a:xfrm>
              <a:off x="0" y="319104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13" name="Google Shape;313;p19"/>
            <p:cNvSpPr/>
            <p:nvPr/>
          </p:nvSpPr>
          <p:spPr>
            <a:xfrm>
              <a:off x="0" y="305208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14" name="Google Shape;314;p19"/>
            <p:cNvSpPr/>
            <p:nvPr/>
          </p:nvSpPr>
          <p:spPr>
            <a:xfrm>
              <a:off x="0" y="291312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15" name="Google Shape;315;p19"/>
            <p:cNvSpPr/>
            <p:nvPr/>
          </p:nvSpPr>
          <p:spPr>
            <a:xfrm>
              <a:off x="0" y="27741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16" name="Google Shape;316;p19"/>
            <p:cNvSpPr/>
            <p:nvPr/>
          </p:nvSpPr>
          <p:spPr>
            <a:xfrm>
              <a:off x="0" y="263628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17" name="Google Shape;317;p19"/>
            <p:cNvSpPr/>
            <p:nvPr/>
          </p:nvSpPr>
          <p:spPr>
            <a:xfrm>
              <a:off x="0" y="249768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18" name="Google Shape;318;p19"/>
            <p:cNvSpPr/>
            <p:nvPr/>
          </p:nvSpPr>
          <p:spPr>
            <a:xfrm>
              <a:off x="0" y="235872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19" name="Google Shape;319;p19"/>
            <p:cNvSpPr/>
            <p:nvPr/>
          </p:nvSpPr>
          <p:spPr>
            <a:xfrm>
              <a:off x="0" y="221976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20" name="Google Shape;320;p19"/>
            <p:cNvSpPr/>
            <p:nvPr/>
          </p:nvSpPr>
          <p:spPr>
            <a:xfrm>
              <a:off x="0" y="208080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21" name="Google Shape;321;p19"/>
            <p:cNvSpPr/>
            <p:nvPr/>
          </p:nvSpPr>
          <p:spPr>
            <a:xfrm>
              <a:off x="0" y="194220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22" name="Google Shape;322;p19"/>
            <p:cNvSpPr/>
            <p:nvPr/>
          </p:nvSpPr>
          <p:spPr>
            <a:xfrm>
              <a:off x="0" y="18043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23" name="Google Shape;323;p19"/>
            <p:cNvSpPr/>
            <p:nvPr/>
          </p:nvSpPr>
          <p:spPr>
            <a:xfrm>
              <a:off x="0" y="166536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24" name="Google Shape;324;p19"/>
            <p:cNvSpPr/>
            <p:nvPr/>
          </p:nvSpPr>
          <p:spPr>
            <a:xfrm>
              <a:off x="0" y="1526400"/>
              <a:ext cx="9143280" cy="9000"/>
            </a:xfrm>
            <a:custGeom>
              <a:rect b="b" l="l" r="r" t="t"/>
              <a:pathLst>
                <a:path extrusionOk="0" h="305" w="257969">
                  <a:moveTo>
                    <a:pt x="0" y="1"/>
                  </a:moveTo>
                  <a:lnTo>
                    <a:pt x="257969" y="1"/>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25" name="Google Shape;325;p19"/>
            <p:cNvSpPr/>
            <p:nvPr/>
          </p:nvSpPr>
          <p:spPr>
            <a:xfrm>
              <a:off x="0" y="138744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26" name="Google Shape;326;p19"/>
            <p:cNvSpPr/>
            <p:nvPr/>
          </p:nvSpPr>
          <p:spPr>
            <a:xfrm>
              <a:off x="0" y="124884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27" name="Google Shape;327;p19"/>
            <p:cNvSpPr/>
            <p:nvPr/>
          </p:nvSpPr>
          <p:spPr>
            <a:xfrm>
              <a:off x="0" y="110988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28" name="Google Shape;328;p19"/>
            <p:cNvSpPr/>
            <p:nvPr/>
          </p:nvSpPr>
          <p:spPr>
            <a:xfrm>
              <a:off x="0" y="97092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29" name="Google Shape;329;p19"/>
            <p:cNvSpPr/>
            <p:nvPr/>
          </p:nvSpPr>
          <p:spPr>
            <a:xfrm>
              <a:off x="0" y="83304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30" name="Google Shape;330;p19"/>
            <p:cNvSpPr/>
            <p:nvPr/>
          </p:nvSpPr>
          <p:spPr>
            <a:xfrm>
              <a:off x="0" y="69444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31" name="Google Shape;331;p19"/>
            <p:cNvSpPr/>
            <p:nvPr/>
          </p:nvSpPr>
          <p:spPr>
            <a:xfrm>
              <a:off x="0" y="55548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32" name="Google Shape;332;p19"/>
            <p:cNvSpPr/>
            <p:nvPr/>
          </p:nvSpPr>
          <p:spPr>
            <a:xfrm>
              <a:off x="0" y="41652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33" name="Google Shape;333;p19"/>
            <p:cNvSpPr/>
            <p:nvPr/>
          </p:nvSpPr>
          <p:spPr>
            <a:xfrm>
              <a:off x="0" y="2775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34" name="Google Shape;334;p19"/>
            <p:cNvSpPr/>
            <p:nvPr/>
          </p:nvSpPr>
          <p:spPr>
            <a:xfrm>
              <a:off x="0" y="1389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35" name="Google Shape;335;p19"/>
            <p:cNvSpPr/>
            <p:nvPr/>
          </p:nvSpPr>
          <p:spPr>
            <a:xfrm>
              <a:off x="0" y="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sp>
        <p:nvSpPr>
          <p:cNvPr id="336" name="Google Shape;336;p19"/>
          <p:cNvSpPr txBox="1"/>
          <p:nvPr>
            <p:ph type="title"/>
          </p:nvPr>
        </p:nvSpPr>
        <p:spPr>
          <a:xfrm>
            <a:off x="1656720" y="1241280"/>
            <a:ext cx="5829840" cy="1168920"/>
          </a:xfrm>
          <a:prstGeom prst="rect">
            <a:avLst/>
          </a:prstGeom>
          <a:noFill/>
          <a:ln>
            <a:noFill/>
          </a:ln>
          <a:effectLst>
            <a:outerShdw blurRad="142920" rotWithShape="0">
              <a:srgbClr val="8FFFFF">
                <a:alpha val="40000"/>
              </a:srgbClr>
            </a:outerShdw>
          </a:effectLst>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37" name="Google Shape;337;p19"/>
          <p:cNvSpPr/>
          <p:nvPr/>
        </p:nvSpPr>
        <p:spPr>
          <a:xfrm rot="-5400000">
            <a:off x="348840" y="258480"/>
            <a:ext cx="586440" cy="1284120"/>
          </a:xfrm>
          <a:prstGeom prst="flowChartOffpageConnector">
            <a:avLst/>
          </a:prstGeom>
          <a:gradFill>
            <a:gsLst>
              <a:gs pos="0">
                <a:srgbClr val="1D2875"/>
              </a:gs>
              <a:gs pos="100000">
                <a:srgbClr val="151B46"/>
              </a:gs>
            </a:gsLst>
            <a:lin ang="108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338" name="Google Shape;338;p19"/>
          <p:cNvGrpSpPr/>
          <p:nvPr/>
        </p:nvGrpSpPr>
        <p:grpSpPr>
          <a:xfrm>
            <a:off x="360" y="779760"/>
            <a:ext cx="882720" cy="241560"/>
            <a:chOff x="360" y="779760"/>
            <a:chExt cx="882720" cy="241560"/>
          </a:xfrm>
        </p:grpSpPr>
        <p:sp>
          <p:nvSpPr>
            <p:cNvPr id="339" name="Google Shape;339;p19"/>
            <p:cNvSpPr/>
            <p:nvPr/>
          </p:nvSpPr>
          <p:spPr>
            <a:xfrm rot="10800000">
              <a:off x="731160" y="779760"/>
              <a:ext cx="151920" cy="241560"/>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40" name="Google Shape;340;p19"/>
            <p:cNvSpPr/>
            <p:nvPr/>
          </p:nvSpPr>
          <p:spPr>
            <a:xfrm rot="10800000">
              <a:off x="585360" y="779760"/>
              <a:ext cx="150480" cy="241560"/>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41" name="Google Shape;341;p19"/>
            <p:cNvSpPr/>
            <p:nvPr/>
          </p:nvSpPr>
          <p:spPr>
            <a:xfrm rot="10800000">
              <a:off x="439200" y="779760"/>
              <a:ext cx="150480" cy="241560"/>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42" name="Google Shape;342;p19"/>
            <p:cNvSpPr/>
            <p:nvPr/>
          </p:nvSpPr>
          <p:spPr>
            <a:xfrm rot="10800000">
              <a:off x="293040" y="779760"/>
              <a:ext cx="150480" cy="24156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43" name="Google Shape;343;p19"/>
            <p:cNvSpPr/>
            <p:nvPr/>
          </p:nvSpPr>
          <p:spPr>
            <a:xfrm rot="10800000">
              <a:off x="146880" y="779760"/>
              <a:ext cx="150480" cy="241560"/>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44" name="Google Shape;344;p19"/>
            <p:cNvSpPr/>
            <p:nvPr/>
          </p:nvSpPr>
          <p:spPr>
            <a:xfrm rot="10800000">
              <a:off x="360" y="779760"/>
              <a:ext cx="150480" cy="24156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sp>
        <p:nvSpPr>
          <p:cNvPr id="345" name="Google Shape;345;p19"/>
          <p:cNvSpPr/>
          <p:nvPr/>
        </p:nvSpPr>
        <p:spPr>
          <a:xfrm rot="5400000">
            <a:off x="1495800" y="-491760"/>
            <a:ext cx="1994400" cy="67680"/>
          </a:xfrm>
          <a:prstGeom prst="roundRect">
            <a:avLst>
              <a:gd fmla="val 50000" name="adj"/>
            </a:avLst>
          </a:prstGeom>
          <a:gradFill>
            <a:gsLst>
              <a:gs pos="0">
                <a:srgbClr val="151B46"/>
              </a:gs>
              <a:gs pos="100000">
                <a:srgbClr val="8FFFFF"/>
              </a:gs>
            </a:gsLst>
            <a:lin ang="8094000" scaled="0"/>
          </a:gradFill>
          <a:ln>
            <a:noFill/>
          </a:ln>
        </p:spPr>
        <p:txBody>
          <a:bodyPr anchorCtr="0" anchor="ctr" bIns="24100" lIns="91425" spcFirstLastPara="1" rIns="91425" wrap="square" tIns="24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46" name="Google Shape;346;p19"/>
          <p:cNvSpPr/>
          <p:nvPr/>
        </p:nvSpPr>
        <p:spPr>
          <a:xfrm rot="5400000">
            <a:off x="1775160" y="-189000"/>
            <a:ext cx="1994400" cy="67680"/>
          </a:xfrm>
          <a:prstGeom prst="roundRect">
            <a:avLst>
              <a:gd fmla="val 50000" name="adj"/>
            </a:avLst>
          </a:prstGeom>
          <a:gradFill>
            <a:gsLst>
              <a:gs pos="0">
                <a:srgbClr val="151B46"/>
              </a:gs>
              <a:gs pos="100000">
                <a:srgbClr val="8FFFFF"/>
              </a:gs>
            </a:gsLst>
            <a:lin ang="8094000" scaled="0"/>
          </a:gradFill>
          <a:ln>
            <a:noFill/>
          </a:ln>
        </p:spPr>
        <p:txBody>
          <a:bodyPr anchorCtr="0" anchor="ctr" bIns="24100" lIns="91425" spcFirstLastPara="1" rIns="91425" wrap="square" tIns="24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47" name="Google Shape;347;p19"/>
          <p:cNvSpPr/>
          <p:nvPr/>
        </p:nvSpPr>
        <p:spPr>
          <a:xfrm>
            <a:off x="8557200" y="0"/>
            <a:ext cx="586440" cy="1284120"/>
          </a:xfrm>
          <a:prstGeom prst="flowChartOffpageConnector">
            <a:avLst/>
          </a:prstGeom>
          <a:gradFill>
            <a:gsLst>
              <a:gs pos="0">
                <a:srgbClr val="1D2875"/>
              </a:gs>
              <a:gs pos="100000">
                <a:srgbClr val="151B46"/>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348" name="Google Shape;348;p19"/>
          <p:cNvGrpSpPr/>
          <p:nvPr/>
        </p:nvGrpSpPr>
        <p:grpSpPr>
          <a:xfrm>
            <a:off x="-1414440" y="3287160"/>
            <a:ext cx="2297520" cy="347040"/>
            <a:chOff x="-1414440" y="3287160"/>
            <a:chExt cx="2297520" cy="347040"/>
          </a:xfrm>
        </p:grpSpPr>
        <p:sp>
          <p:nvSpPr>
            <p:cNvPr id="349" name="Google Shape;349;p19"/>
            <p:cNvSpPr/>
            <p:nvPr/>
          </p:nvSpPr>
          <p:spPr>
            <a:xfrm>
              <a:off x="-1414440" y="3566520"/>
              <a:ext cx="1994400" cy="67680"/>
            </a:xfrm>
            <a:prstGeom prst="roundRect">
              <a:avLst>
                <a:gd fmla="val 50000" name="adj"/>
              </a:avLst>
            </a:prstGeom>
            <a:gradFill>
              <a:gsLst>
                <a:gs pos="0">
                  <a:srgbClr val="151B46"/>
                </a:gs>
                <a:gs pos="100000">
                  <a:srgbClr val="8FFFFF"/>
                </a:gs>
              </a:gsLst>
              <a:lin ang="2694000" scaled="0"/>
            </a:gradFill>
            <a:ln>
              <a:noFill/>
            </a:ln>
          </p:spPr>
          <p:txBody>
            <a:bodyPr anchorCtr="0" anchor="ctr" bIns="24100" lIns="91425" spcFirstLastPara="1" rIns="91425" wrap="square" tIns="24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50" name="Google Shape;350;p19"/>
            <p:cNvSpPr/>
            <p:nvPr/>
          </p:nvSpPr>
          <p:spPr>
            <a:xfrm>
              <a:off x="-1111320" y="3287160"/>
              <a:ext cx="1994400" cy="67680"/>
            </a:xfrm>
            <a:prstGeom prst="roundRect">
              <a:avLst>
                <a:gd fmla="val 50000" name="adj"/>
              </a:avLst>
            </a:prstGeom>
            <a:gradFill>
              <a:gsLst>
                <a:gs pos="0">
                  <a:srgbClr val="151B46"/>
                </a:gs>
                <a:gs pos="100000">
                  <a:srgbClr val="8FFFFF"/>
                </a:gs>
              </a:gsLst>
              <a:lin ang="2694000" scaled="0"/>
            </a:gradFill>
            <a:ln>
              <a:noFill/>
            </a:ln>
          </p:spPr>
          <p:txBody>
            <a:bodyPr anchorCtr="0" anchor="ctr" bIns="24100" lIns="91425" spcFirstLastPara="1" rIns="91425" wrap="square" tIns="24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351" name="Google Shape;351;p19"/>
          <p:cNvGrpSpPr/>
          <p:nvPr/>
        </p:nvGrpSpPr>
        <p:grpSpPr>
          <a:xfrm>
            <a:off x="5512680" y="-116280"/>
            <a:ext cx="1520280" cy="301320"/>
            <a:chOff x="5512680" y="-116280"/>
            <a:chExt cx="1520280" cy="301320"/>
          </a:xfrm>
        </p:grpSpPr>
        <p:sp>
          <p:nvSpPr>
            <p:cNvPr id="352" name="Google Shape;352;p19"/>
            <p:cNvSpPr/>
            <p:nvPr/>
          </p:nvSpPr>
          <p:spPr>
            <a:xfrm>
              <a:off x="5605920" y="-69840"/>
              <a:ext cx="1335240" cy="209160"/>
            </a:xfrm>
            <a:custGeom>
              <a:rect b="b" l="l" r="r" t="t"/>
              <a:pathLst>
                <a:path extrusionOk="0" fill="none" h="6719" w="42863">
                  <a:moveTo>
                    <a:pt x="1" y="0"/>
                  </a:moveTo>
                  <a:lnTo>
                    <a:pt x="19064" y="0"/>
                  </a:lnTo>
                  <a:lnTo>
                    <a:pt x="25782" y="6718"/>
                  </a:lnTo>
                  <a:lnTo>
                    <a:pt x="42862" y="6718"/>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53" name="Google Shape;353;p19"/>
            <p:cNvSpPr/>
            <p:nvPr/>
          </p:nvSpPr>
          <p:spPr>
            <a:xfrm>
              <a:off x="6941520" y="93600"/>
              <a:ext cx="91440" cy="91440"/>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54" name="Google Shape;354;p19"/>
            <p:cNvSpPr/>
            <p:nvPr/>
          </p:nvSpPr>
          <p:spPr>
            <a:xfrm>
              <a:off x="6965640" y="118440"/>
              <a:ext cx="42840" cy="42120"/>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55" name="Google Shape;355;p19"/>
            <p:cNvSpPr/>
            <p:nvPr/>
          </p:nvSpPr>
          <p:spPr>
            <a:xfrm>
              <a:off x="5512680" y="-116280"/>
              <a:ext cx="91440" cy="92520"/>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rgbClr val="95FFAE"/>
              </a:solidFill>
              <a:prstDash val="solid"/>
              <a:round/>
              <a:headEnd len="sm" w="sm" type="none"/>
              <a:tailEnd len="sm" w="sm" type="none"/>
            </a:ln>
          </p:spPr>
          <p:txBody>
            <a:bodyPr anchorCtr="0" anchor="ctr" bIns="46425" lIns="91425" spcFirstLastPara="1" rIns="91425" wrap="square" tIns="46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56" name="Google Shape;356;p19"/>
            <p:cNvSpPr/>
            <p:nvPr/>
          </p:nvSpPr>
          <p:spPr>
            <a:xfrm>
              <a:off x="5536440" y="-91440"/>
              <a:ext cx="42840" cy="42840"/>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357" name="Google Shape;357;p19"/>
          <p:cNvGrpSpPr/>
          <p:nvPr/>
        </p:nvGrpSpPr>
        <p:grpSpPr>
          <a:xfrm>
            <a:off x="7918560" y="1923120"/>
            <a:ext cx="1822680" cy="297000"/>
            <a:chOff x="7918560" y="1923120"/>
            <a:chExt cx="1822680" cy="297000"/>
          </a:xfrm>
        </p:grpSpPr>
        <p:sp>
          <p:nvSpPr>
            <p:cNvPr id="358" name="Google Shape;358;p19"/>
            <p:cNvSpPr/>
            <p:nvPr/>
          </p:nvSpPr>
          <p:spPr>
            <a:xfrm flipH="1" rot="10800000">
              <a:off x="8017560" y="1923120"/>
              <a:ext cx="1723680" cy="150120"/>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rgbClr val="95FFAE"/>
              </a:solidFill>
              <a:prstDash val="solid"/>
              <a:round/>
              <a:headEnd len="sm" w="sm" type="none"/>
              <a:tailEnd len="sm" w="sm" type="none"/>
            </a:ln>
          </p:spPr>
          <p:txBody>
            <a:bodyPr anchorCtr="0" anchor="ctr" bIns="75225" lIns="91425" spcFirstLastPara="1" rIns="91425" wrap="square" tIns="75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59" name="Google Shape;359;p19"/>
            <p:cNvSpPr/>
            <p:nvPr/>
          </p:nvSpPr>
          <p:spPr>
            <a:xfrm flipH="1" rot="10800000">
              <a:off x="8514720" y="2128680"/>
              <a:ext cx="91440" cy="91440"/>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60" name="Google Shape;360;p19"/>
            <p:cNvSpPr/>
            <p:nvPr/>
          </p:nvSpPr>
          <p:spPr>
            <a:xfrm flipH="1" rot="10800000">
              <a:off x="8539560" y="2152440"/>
              <a:ext cx="42840" cy="42120"/>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61" name="Google Shape;361;p19"/>
            <p:cNvSpPr/>
            <p:nvPr/>
          </p:nvSpPr>
          <p:spPr>
            <a:xfrm flipH="1" rot="10800000">
              <a:off x="7918560" y="2028960"/>
              <a:ext cx="91440" cy="91440"/>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62" name="Google Shape;362;p19"/>
            <p:cNvSpPr/>
            <p:nvPr/>
          </p:nvSpPr>
          <p:spPr>
            <a:xfrm flipH="1" rot="10800000">
              <a:off x="7943400" y="2053080"/>
              <a:ext cx="42840" cy="42120"/>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63" name="Google Shape;363;p19"/>
            <p:cNvSpPr/>
            <p:nvPr/>
          </p:nvSpPr>
          <p:spPr>
            <a:xfrm flipH="1" rot="10800000">
              <a:off x="8606880" y="1998720"/>
              <a:ext cx="1134360" cy="174960"/>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rgbClr val="95FFAE"/>
              </a:solidFill>
              <a:prstDash val="solid"/>
              <a:round/>
              <a:headEnd len="sm" w="sm" type="none"/>
              <a:tailEnd len="sm" w="sm" type="none"/>
            </a:ln>
          </p:spPr>
          <p:txBody>
            <a:bodyPr anchorCtr="0" anchor="ctr" bIns="87475" lIns="91425" spcFirstLastPara="1" rIns="91425" wrap="square" tIns="874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grpSp>
        <p:nvGrpSpPr>
          <p:cNvPr id="364" name="Google Shape;364;p19"/>
          <p:cNvGrpSpPr/>
          <p:nvPr/>
        </p:nvGrpSpPr>
        <p:grpSpPr>
          <a:xfrm>
            <a:off x="-799200" y="2157840"/>
            <a:ext cx="1822320" cy="196560"/>
            <a:chOff x="-799200" y="2157840"/>
            <a:chExt cx="1822320" cy="196560"/>
          </a:xfrm>
        </p:grpSpPr>
        <p:sp>
          <p:nvSpPr>
            <p:cNvPr id="365" name="Google Shape;365;p19"/>
            <p:cNvSpPr/>
            <p:nvPr/>
          </p:nvSpPr>
          <p:spPr>
            <a:xfrm flipH="1">
              <a:off x="-799200" y="2204280"/>
              <a:ext cx="1723680" cy="150120"/>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rgbClr val="95FFAE"/>
              </a:solidFill>
              <a:prstDash val="solid"/>
              <a:round/>
              <a:headEnd len="sm" w="sm" type="none"/>
              <a:tailEnd len="sm" w="sm" type="none"/>
            </a:ln>
          </p:spPr>
          <p:txBody>
            <a:bodyPr anchorCtr="0" anchor="ctr" bIns="75225" lIns="91425" spcFirstLastPara="1" rIns="91425" wrap="square" tIns="75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66" name="Google Shape;366;p19"/>
            <p:cNvSpPr/>
            <p:nvPr/>
          </p:nvSpPr>
          <p:spPr>
            <a:xfrm flipH="1">
              <a:off x="931680" y="2157840"/>
              <a:ext cx="91440" cy="91440"/>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67" name="Google Shape;367;p19"/>
            <p:cNvSpPr/>
            <p:nvPr/>
          </p:nvSpPr>
          <p:spPr>
            <a:xfrm flipH="1">
              <a:off x="955080" y="2182680"/>
              <a:ext cx="42840" cy="42120"/>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368" name="Google Shape;368;p19"/>
          <p:cNvGrpSpPr/>
          <p:nvPr/>
        </p:nvGrpSpPr>
        <p:grpSpPr>
          <a:xfrm>
            <a:off x="8331120" y="3180240"/>
            <a:ext cx="1105920" cy="133560"/>
            <a:chOff x="8331120" y="3180240"/>
            <a:chExt cx="1105920" cy="133560"/>
          </a:xfrm>
        </p:grpSpPr>
        <p:grpSp>
          <p:nvGrpSpPr>
            <p:cNvPr id="369" name="Google Shape;369;p19"/>
            <p:cNvGrpSpPr/>
            <p:nvPr/>
          </p:nvGrpSpPr>
          <p:grpSpPr>
            <a:xfrm>
              <a:off x="8331120" y="3263040"/>
              <a:ext cx="883080" cy="50760"/>
              <a:chOff x="8331120" y="3263040"/>
              <a:chExt cx="883080" cy="50760"/>
            </a:xfrm>
          </p:grpSpPr>
          <p:sp>
            <p:nvSpPr>
              <p:cNvPr id="370" name="Google Shape;370;p19"/>
              <p:cNvSpPr/>
              <p:nvPr/>
            </p:nvSpPr>
            <p:spPr>
              <a:xfrm>
                <a:off x="8331120" y="32630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71" name="Google Shape;371;p19"/>
              <p:cNvSpPr/>
              <p:nvPr/>
            </p:nvSpPr>
            <p:spPr>
              <a:xfrm>
                <a:off x="8423640" y="32630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72" name="Google Shape;372;p19"/>
              <p:cNvSpPr/>
              <p:nvPr/>
            </p:nvSpPr>
            <p:spPr>
              <a:xfrm>
                <a:off x="8516160" y="32630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73" name="Google Shape;373;p19"/>
              <p:cNvSpPr/>
              <p:nvPr/>
            </p:nvSpPr>
            <p:spPr>
              <a:xfrm>
                <a:off x="8608680" y="32630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74" name="Google Shape;374;p19"/>
              <p:cNvSpPr/>
              <p:nvPr/>
            </p:nvSpPr>
            <p:spPr>
              <a:xfrm>
                <a:off x="8701200" y="32630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75" name="Google Shape;375;p19"/>
              <p:cNvSpPr/>
              <p:nvPr/>
            </p:nvSpPr>
            <p:spPr>
              <a:xfrm>
                <a:off x="8793720" y="32630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76" name="Google Shape;376;p19"/>
              <p:cNvSpPr/>
              <p:nvPr/>
            </p:nvSpPr>
            <p:spPr>
              <a:xfrm>
                <a:off x="8886240" y="32630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77" name="Google Shape;377;p19"/>
              <p:cNvSpPr/>
              <p:nvPr/>
            </p:nvSpPr>
            <p:spPr>
              <a:xfrm>
                <a:off x="8978400" y="32630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78" name="Google Shape;378;p19"/>
              <p:cNvSpPr/>
              <p:nvPr/>
            </p:nvSpPr>
            <p:spPr>
              <a:xfrm>
                <a:off x="9070920" y="32630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79" name="Google Shape;379;p19"/>
              <p:cNvSpPr/>
              <p:nvPr/>
            </p:nvSpPr>
            <p:spPr>
              <a:xfrm>
                <a:off x="9163440" y="32630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380" name="Google Shape;380;p19"/>
            <p:cNvGrpSpPr/>
            <p:nvPr/>
          </p:nvGrpSpPr>
          <p:grpSpPr>
            <a:xfrm>
              <a:off x="8553960" y="3180240"/>
              <a:ext cx="883080" cy="50760"/>
              <a:chOff x="8553960" y="3180240"/>
              <a:chExt cx="883080" cy="50760"/>
            </a:xfrm>
          </p:grpSpPr>
          <p:sp>
            <p:nvSpPr>
              <p:cNvPr id="381" name="Google Shape;381;p19"/>
              <p:cNvSpPr/>
              <p:nvPr/>
            </p:nvSpPr>
            <p:spPr>
              <a:xfrm>
                <a:off x="8553960" y="31802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82" name="Google Shape;382;p19"/>
              <p:cNvSpPr/>
              <p:nvPr/>
            </p:nvSpPr>
            <p:spPr>
              <a:xfrm>
                <a:off x="8646480" y="31802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83" name="Google Shape;383;p19"/>
              <p:cNvSpPr/>
              <p:nvPr/>
            </p:nvSpPr>
            <p:spPr>
              <a:xfrm>
                <a:off x="8739000" y="31802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84" name="Google Shape;384;p19"/>
              <p:cNvSpPr/>
              <p:nvPr/>
            </p:nvSpPr>
            <p:spPr>
              <a:xfrm>
                <a:off x="8831520" y="31802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85" name="Google Shape;385;p19"/>
              <p:cNvSpPr/>
              <p:nvPr/>
            </p:nvSpPr>
            <p:spPr>
              <a:xfrm>
                <a:off x="8923680" y="31802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86" name="Google Shape;386;p19"/>
              <p:cNvSpPr/>
              <p:nvPr/>
            </p:nvSpPr>
            <p:spPr>
              <a:xfrm>
                <a:off x="9016200" y="31802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87" name="Google Shape;387;p19"/>
              <p:cNvSpPr/>
              <p:nvPr/>
            </p:nvSpPr>
            <p:spPr>
              <a:xfrm>
                <a:off x="9108720" y="31802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88" name="Google Shape;388;p19"/>
              <p:cNvSpPr/>
              <p:nvPr/>
            </p:nvSpPr>
            <p:spPr>
              <a:xfrm>
                <a:off x="9201240" y="31802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89" name="Google Shape;389;p19"/>
              <p:cNvSpPr/>
              <p:nvPr/>
            </p:nvSpPr>
            <p:spPr>
              <a:xfrm>
                <a:off x="9293760" y="31802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90" name="Google Shape;390;p19"/>
              <p:cNvSpPr/>
              <p:nvPr/>
            </p:nvSpPr>
            <p:spPr>
              <a:xfrm>
                <a:off x="9386280" y="318024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grpSp>
        <p:nvGrpSpPr>
          <p:cNvPr id="391" name="Google Shape;391;p19"/>
          <p:cNvGrpSpPr/>
          <p:nvPr/>
        </p:nvGrpSpPr>
        <p:grpSpPr>
          <a:xfrm>
            <a:off x="-141480" y="4515120"/>
            <a:ext cx="552600" cy="98640"/>
            <a:chOff x="-141480" y="4515120"/>
            <a:chExt cx="552600" cy="98640"/>
          </a:xfrm>
        </p:grpSpPr>
        <p:sp>
          <p:nvSpPr>
            <p:cNvPr id="392" name="Google Shape;392;p19"/>
            <p:cNvSpPr/>
            <p:nvPr/>
          </p:nvSpPr>
          <p:spPr>
            <a:xfrm rot="5400000">
              <a:off x="312480" y="4515120"/>
              <a:ext cx="98640" cy="98640"/>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rgbClr val="95FFAE"/>
              </a:solidFill>
              <a:prstDash val="solid"/>
              <a:round/>
              <a:headEnd len="sm" w="sm" type="none"/>
              <a:tailEnd len="sm" w="sm" type="none"/>
            </a:ln>
          </p:spPr>
          <p:txBody>
            <a:bodyPr anchorCtr="0" anchor="ctr" bIns="49300" lIns="91425" spcFirstLastPara="1" rIns="91425" wrap="square" tIns="493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93" name="Google Shape;393;p19"/>
            <p:cNvSpPr/>
            <p:nvPr/>
          </p:nvSpPr>
          <p:spPr>
            <a:xfrm rot="5400000">
              <a:off x="339120" y="4542120"/>
              <a:ext cx="46080" cy="42840"/>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94" name="Google Shape;394;p19"/>
            <p:cNvSpPr/>
            <p:nvPr/>
          </p:nvSpPr>
          <p:spPr>
            <a:xfrm rot="5400000">
              <a:off x="-141480" y="4518360"/>
              <a:ext cx="91440" cy="91440"/>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95" name="Google Shape;395;p19"/>
            <p:cNvSpPr/>
            <p:nvPr/>
          </p:nvSpPr>
          <p:spPr>
            <a:xfrm rot="5400000">
              <a:off x="-117720" y="4542120"/>
              <a:ext cx="42840" cy="42840"/>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96" name="Google Shape;396;p19"/>
            <p:cNvSpPr/>
            <p:nvPr/>
          </p:nvSpPr>
          <p:spPr>
            <a:xfrm rot="5400000">
              <a:off x="134640" y="4379400"/>
              <a:ext cx="360" cy="358200"/>
            </a:xfrm>
            <a:custGeom>
              <a:rect b="b" l="l" r="r" t="t"/>
              <a:pathLst>
                <a:path extrusionOk="0" fill="none" h="11504" w="1">
                  <a:moveTo>
                    <a:pt x="0" y="11503"/>
                  </a:moveTo>
                  <a:lnTo>
                    <a:pt x="0" y="1"/>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sp>
        <p:nvSpPr>
          <p:cNvPr id="397" name="Google Shape;397;p19"/>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2">
    <p:spTree>
      <p:nvGrpSpPr>
        <p:cNvPr id="398" name="Shape 39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1">
  <p:cSld name="BLANK_1">
    <p:bg>
      <p:bgPr>
        <a:gradFill>
          <a:gsLst>
            <a:gs pos="0">
              <a:srgbClr val="1D2875"/>
            </a:gs>
            <a:gs pos="100000">
              <a:srgbClr val="000000"/>
            </a:gs>
          </a:gsLst>
          <a:path path="circle">
            <a:fillToRect b="50%" l="50%" r="50%" t="50%"/>
          </a:path>
          <a:tileRect/>
        </a:gradFill>
      </p:bgPr>
    </p:bg>
    <p:spTree>
      <p:nvGrpSpPr>
        <p:cNvPr id="399" name="Shape 399"/>
        <p:cNvGrpSpPr/>
        <p:nvPr/>
      </p:nvGrpSpPr>
      <p:grpSpPr>
        <a:xfrm>
          <a:off x="0" y="0"/>
          <a:ext cx="0" cy="0"/>
          <a:chOff x="0" y="0"/>
          <a:chExt cx="0" cy="0"/>
        </a:xfrm>
      </p:grpSpPr>
      <p:grpSp>
        <p:nvGrpSpPr>
          <p:cNvPr id="400" name="Google Shape;400;p21"/>
          <p:cNvGrpSpPr/>
          <p:nvPr/>
        </p:nvGrpSpPr>
        <p:grpSpPr>
          <a:xfrm>
            <a:off x="0" y="0"/>
            <a:ext cx="9143280" cy="5142960"/>
            <a:chOff x="0" y="0"/>
            <a:chExt cx="9143280" cy="5142960"/>
          </a:xfrm>
        </p:grpSpPr>
        <p:sp>
          <p:nvSpPr>
            <p:cNvPr id="401" name="Google Shape;401;p21"/>
            <p:cNvSpPr/>
            <p:nvPr/>
          </p:nvSpPr>
          <p:spPr>
            <a:xfrm>
              <a:off x="0" y="513288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402" name="Google Shape;402;p21"/>
            <p:cNvSpPr/>
            <p:nvPr/>
          </p:nvSpPr>
          <p:spPr>
            <a:xfrm>
              <a:off x="0" y="499428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403" name="Google Shape;403;p21"/>
            <p:cNvSpPr/>
            <p:nvPr/>
          </p:nvSpPr>
          <p:spPr>
            <a:xfrm>
              <a:off x="0" y="485532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404" name="Google Shape;404;p21"/>
            <p:cNvSpPr/>
            <p:nvPr/>
          </p:nvSpPr>
          <p:spPr>
            <a:xfrm>
              <a:off x="0" y="471636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405" name="Google Shape;405;p21"/>
            <p:cNvSpPr/>
            <p:nvPr/>
          </p:nvSpPr>
          <p:spPr>
            <a:xfrm>
              <a:off x="0" y="457848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406" name="Google Shape;406;p21"/>
            <p:cNvSpPr/>
            <p:nvPr/>
          </p:nvSpPr>
          <p:spPr>
            <a:xfrm>
              <a:off x="0" y="44395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407" name="Google Shape;407;p21"/>
            <p:cNvSpPr/>
            <p:nvPr/>
          </p:nvSpPr>
          <p:spPr>
            <a:xfrm>
              <a:off x="0" y="43009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408" name="Google Shape;408;p21"/>
            <p:cNvSpPr/>
            <p:nvPr/>
          </p:nvSpPr>
          <p:spPr>
            <a:xfrm>
              <a:off x="0" y="41619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409" name="Google Shape;409;p21"/>
            <p:cNvSpPr/>
            <p:nvPr/>
          </p:nvSpPr>
          <p:spPr>
            <a:xfrm>
              <a:off x="0" y="402300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410" name="Google Shape;410;p21"/>
            <p:cNvSpPr/>
            <p:nvPr/>
          </p:nvSpPr>
          <p:spPr>
            <a:xfrm>
              <a:off x="0" y="388440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411" name="Google Shape;411;p21"/>
            <p:cNvSpPr/>
            <p:nvPr/>
          </p:nvSpPr>
          <p:spPr>
            <a:xfrm>
              <a:off x="0" y="374544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412" name="Google Shape;412;p21"/>
            <p:cNvSpPr/>
            <p:nvPr/>
          </p:nvSpPr>
          <p:spPr>
            <a:xfrm>
              <a:off x="0" y="360756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413" name="Google Shape;413;p21"/>
            <p:cNvSpPr/>
            <p:nvPr/>
          </p:nvSpPr>
          <p:spPr>
            <a:xfrm>
              <a:off x="0" y="346860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414" name="Google Shape;414;p21"/>
            <p:cNvSpPr/>
            <p:nvPr/>
          </p:nvSpPr>
          <p:spPr>
            <a:xfrm>
              <a:off x="0" y="332964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415" name="Google Shape;415;p21"/>
            <p:cNvSpPr/>
            <p:nvPr/>
          </p:nvSpPr>
          <p:spPr>
            <a:xfrm>
              <a:off x="0" y="319104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416" name="Google Shape;416;p21"/>
            <p:cNvSpPr/>
            <p:nvPr/>
          </p:nvSpPr>
          <p:spPr>
            <a:xfrm>
              <a:off x="0" y="305208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417" name="Google Shape;417;p21"/>
            <p:cNvSpPr/>
            <p:nvPr/>
          </p:nvSpPr>
          <p:spPr>
            <a:xfrm>
              <a:off x="0" y="291312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418" name="Google Shape;418;p21"/>
            <p:cNvSpPr/>
            <p:nvPr/>
          </p:nvSpPr>
          <p:spPr>
            <a:xfrm>
              <a:off x="0" y="27741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419" name="Google Shape;419;p21"/>
            <p:cNvSpPr/>
            <p:nvPr/>
          </p:nvSpPr>
          <p:spPr>
            <a:xfrm>
              <a:off x="0" y="263628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420" name="Google Shape;420;p21"/>
            <p:cNvSpPr/>
            <p:nvPr/>
          </p:nvSpPr>
          <p:spPr>
            <a:xfrm>
              <a:off x="0" y="249768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421" name="Google Shape;421;p21"/>
            <p:cNvSpPr/>
            <p:nvPr/>
          </p:nvSpPr>
          <p:spPr>
            <a:xfrm>
              <a:off x="0" y="235872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422" name="Google Shape;422;p21"/>
            <p:cNvSpPr/>
            <p:nvPr/>
          </p:nvSpPr>
          <p:spPr>
            <a:xfrm>
              <a:off x="0" y="221976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423" name="Google Shape;423;p21"/>
            <p:cNvSpPr/>
            <p:nvPr/>
          </p:nvSpPr>
          <p:spPr>
            <a:xfrm>
              <a:off x="0" y="208080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424" name="Google Shape;424;p21"/>
            <p:cNvSpPr/>
            <p:nvPr/>
          </p:nvSpPr>
          <p:spPr>
            <a:xfrm>
              <a:off x="0" y="194220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425" name="Google Shape;425;p21"/>
            <p:cNvSpPr/>
            <p:nvPr/>
          </p:nvSpPr>
          <p:spPr>
            <a:xfrm>
              <a:off x="0" y="18043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426" name="Google Shape;426;p21"/>
            <p:cNvSpPr/>
            <p:nvPr/>
          </p:nvSpPr>
          <p:spPr>
            <a:xfrm>
              <a:off x="0" y="166536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427" name="Google Shape;427;p21"/>
            <p:cNvSpPr/>
            <p:nvPr/>
          </p:nvSpPr>
          <p:spPr>
            <a:xfrm>
              <a:off x="0" y="1526400"/>
              <a:ext cx="9143280" cy="9000"/>
            </a:xfrm>
            <a:custGeom>
              <a:rect b="b" l="l" r="r" t="t"/>
              <a:pathLst>
                <a:path extrusionOk="0" h="305" w="257969">
                  <a:moveTo>
                    <a:pt x="0" y="1"/>
                  </a:moveTo>
                  <a:lnTo>
                    <a:pt x="257969" y="1"/>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428" name="Google Shape;428;p21"/>
            <p:cNvSpPr/>
            <p:nvPr/>
          </p:nvSpPr>
          <p:spPr>
            <a:xfrm>
              <a:off x="0" y="138744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429" name="Google Shape;429;p21"/>
            <p:cNvSpPr/>
            <p:nvPr/>
          </p:nvSpPr>
          <p:spPr>
            <a:xfrm>
              <a:off x="0" y="124884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430" name="Google Shape;430;p21"/>
            <p:cNvSpPr/>
            <p:nvPr/>
          </p:nvSpPr>
          <p:spPr>
            <a:xfrm>
              <a:off x="0" y="110988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431" name="Google Shape;431;p21"/>
            <p:cNvSpPr/>
            <p:nvPr/>
          </p:nvSpPr>
          <p:spPr>
            <a:xfrm>
              <a:off x="0" y="97092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432" name="Google Shape;432;p21"/>
            <p:cNvSpPr/>
            <p:nvPr/>
          </p:nvSpPr>
          <p:spPr>
            <a:xfrm>
              <a:off x="0" y="83304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433" name="Google Shape;433;p21"/>
            <p:cNvSpPr/>
            <p:nvPr/>
          </p:nvSpPr>
          <p:spPr>
            <a:xfrm>
              <a:off x="0" y="69444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434" name="Google Shape;434;p21"/>
            <p:cNvSpPr/>
            <p:nvPr/>
          </p:nvSpPr>
          <p:spPr>
            <a:xfrm>
              <a:off x="0" y="55548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435" name="Google Shape;435;p21"/>
            <p:cNvSpPr/>
            <p:nvPr/>
          </p:nvSpPr>
          <p:spPr>
            <a:xfrm>
              <a:off x="0" y="41652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436" name="Google Shape;436;p21"/>
            <p:cNvSpPr/>
            <p:nvPr/>
          </p:nvSpPr>
          <p:spPr>
            <a:xfrm>
              <a:off x="0" y="2775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437" name="Google Shape;437;p21"/>
            <p:cNvSpPr/>
            <p:nvPr/>
          </p:nvSpPr>
          <p:spPr>
            <a:xfrm>
              <a:off x="0" y="1389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438" name="Google Shape;438;p21"/>
            <p:cNvSpPr/>
            <p:nvPr/>
          </p:nvSpPr>
          <p:spPr>
            <a:xfrm>
              <a:off x="0" y="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sp>
        <p:nvSpPr>
          <p:cNvPr id="439" name="Google Shape;439;p21"/>
          <p:cNvSpPr txBox="1"/>
          <p:nvPr>
            <p:ph type="title"/>
          </p:nvPr>
        </p:nvSpPr>
        <p:spPr>
          <a:xfrm>
            <a:off x="713160" y="539280"/>
            <a:ext cx="7717320" cy="5724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40" name="Google Shape;440;p21"/>
          <p:cNvSpPr txBox="1"/>
          <p:nvPr>
            <p:ph idx="2" type="title"/>
          </p:nvPr>
        </p:nvSpPr>
        <p:spPr>
          <a:xfrm>
            <a:off x="776520" y="1982520"/>
            <a:ext cx="2233080" cy="27396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41" name="Google Shape;441;p21"/>
          <p:cNvSpPr txBox="1"/>
          <p:nvPr>
            <p:ph idx="3" type="title"/>
          </p:nvPr>
        </p:nvSpPr>
        <p:spPr>
          <a:xfrm>
            <a:off x="776520" y="1345320"/>
            <a:ext cx="2233080" cy="484560"/>
          </a:xfrm>
          <a:prstGeom prst="rect">
            <a:avLst/>
          </a:prstGeom>
          <a:noFill/>
          <a:ln>
            <a:noFill/>
          </a:ln>
          <a:effectLst>
            <a:outerShdw blurRad="142920" rotWithShape="0">
              <a:srgbClr val="8FFFFF">
                <a:alpha val="40000"/>
              </a:srgbClr>
            </a:outerShdw>
          </a:effectLst>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42" name="Google Shape;442;p21"/>
          <p:cNvSpPr txBox="1"/>
          <p:nvPr>
            <p:ph idx="4" type="title"/>
          </p:nvPr>
        </p:nvSpPr>
        <p:spPr>
          <a:xfrm>
            <a:off x="3471120" y="1982520"/>
            <a:ext cx="2201400" cy="27396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43" name="Google Shape;443;p21"/>
          <p:cNvSpPr txBox="1"/>
          <p:nvPr>
            <p:ph idx="5" type="title"/>
          </p:nvPr>
        </p:nvSpPr>
        <p:spPr>
          <a:xfrm>
            <a:off x="3471120" y="1345320"/>
            <a:ext cx="2201400" cy="484560"/>
          </a:xfrm>
          <a:prstGeom prst="rect">
            <a:avLst/>
          </a:prstGeom>
          <a:noFill/>
          <a:ln>
            <a:noFill/>
          </a:ln>
          <a:effectLst>
            <a:outerShdw blurRad="142920" rotWithShape="0">
              <a:srgbClr val="8FFFFF">
                <a:alpha val="40000"/>
              </a:srgbClr>
            </a:outerShdw>
          </a:effectLst>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44" name="Google Shape;444;p21"/>
          <p:cNvSpPr txBox="1"/>
          <p:nvPr>
            <p:ph idx="6" type="title"/>
          </p:nvPr>
        </p:nvSpPr>
        <p:spPr>
          <a:xfrm>
            <a:off x="6149880" y="1982520"/>
            <a:ext cx="2201400" cy="27396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45" name="Google Shape;445;p21"/>
          <p:cNvSpPr txBox="1"/>
          <p:nvPr>
            <p:ph idx="7" type="title"/>
          </p:nvPr>
        </p:nvSpPr>
        <p:spPr>
          <a:xfrm>
            <a:off x="6149880" y="1345320"/>
            <a:ext cx="2201400" cy="484560"/>
          </a:xfrm>
          <a:prstGeom prst="rect">
            <a:avLst/>
          </a:prstGeom>
          <a:noFill/>
          <a:ln>
            <a:noFill/>
          </a:ln>
          <a:effectLst>
            <a:outerShdw blurRad="142920" rotWithShape="0">
              <a:srgbClr val="8FFFFF">
                <a:alpha val="40000"/>
              </a:srgbClr>
            </a:outerShdw>
          </a:effectLst>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46" name="Google Shape;446;p21"/>
          <p:cNvSpPr txBox="1"/>
          <p:nvPr>
            <p:ph idx="8" type="title"/>
          </p:nvPr>
        </p:nvSpPr>
        <p:spPr>
          <a:xfrm>
            <a:off x="776520" y="3618000"/>
            <a:ext cx="2233080" cy="27396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47" name="Google Shape;447;p21"/>
          <p:cNvSpPr txBox="1"/>
          <p:nvPr>
            <p:ph idx="9" type="title"/>
          </p:nvPr>
        </p:nvSpPr>
        <p:spPr>
          <a:xfrm>
            <a:off x="776520" y="2980800"/>
            <a:ext cx="2233080" cy="484560"/>
          </a:xfrm>
          <a:prstGeom prst="rect">
            <a:avLst/>
          </a:prstGeom>
          <a:noFill/>
          <a:ln>
            <a:noFill/>
          </a:ln>
          <a:effectLst>
            <a:outerShdw blurRad="142920" rotWithShape="0">
              <a:srgbClr val="8FFFFF">
                <a:alpha val="40000"/>
              </a:srgbClr>
            </a:outerShdw>
          </a:effectLst>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48" name="Google Shape;448;p21"/>
          <p:cNvSpPr txBox="1"/>
          <p:nvPr>
            <p:ph idx="13" type="title"/>
          </p:nvPr>
        </p:nvSpPr>
        <p:spPr>
          <a:xfrm>
            <a:off x="3471120" y="3618000"/>
            <a:ext cx="2201400" cy="27396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49" name="Google Shape;449;p21"/>
          <p:cNvSpPr txBox="1"/>
          <p:nvPr>
            <p:ph idx="14" type="title"/>
          </p:nvPr>
        </p:nvSpPr>
        <p:spPr>
          <a:xfrm>
            <a:off x="3471120" y="2980800"/>
            <a:ext cx="2201400" cy="484560"/>
          </a:xfrm>
          <a:prstGeom prst="rect">
            <a:avLst/>
          </a:prstGeom>
          <a:noFill/>
          <a:ln>
            <a:noFill/>
          </a:ln>
          <a:effectLst>
            <a:outerShdw blurRad="142920" rotWithShape="0">
              <a:srgbClr val="8FFFFF">
                <a:alpha val="40000"/>
              </a:srgbClr>
            </a:outerShdw>
          </a:effectLst>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50" name="Google Shape;450;p21"/>
          <p:cNvSpPr txBox="1"/>
          <p:nvPr>
            <p:ph idx="15" type="title"/>
          </p:nvPr>
        </p:nvSpPr>
        <p:spPr>
          <a:xfrm>
            <a:off x="6149880" y="3618000"/>
            <a:ext cx="2201400" cy="27396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51" name="Google Shape;451;p21"/>
          <p:cNvSpPr txBox="1"/>
          <p:nvPr>
            <p:ph idx="16" type="title"/>
          </p:nvPr>
        </p:nvSpPr>
        <p:spPr>
          <a:xfrm>
            <a:off x="6149880" y="2980800"/>
            <a:ext cx="2201400" cy="484560"/>
          </a:xfrm>
          <a:prstGeom prst="rect">
            <a:avLst/>
          </a:prstGeom>
          <a:noFill/>
          <a:ln>
            <a:noFill/>
          </a:ln>
          <a:effectLst>
            <a:outerShdw blurRad="142920" rotWithShape="0">
              <a:srgbClr val="8FFFFF">
                <a:alpha val="40000"/>
              </a:srgbClr>
            </a:outerShdw>
          </a:effectLst>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grpSp>
        <p:nvGrpSpPr>
          <p:cNvPr id="452" name="Google Shape;452;p21"/>
          <p:cNvGrpSpPr/>
          <p:nvPr/>
        </p:nvGrpSpPr>
        <p:grpSpPr>
          <a:xfrm>
            <a:off x="8154720" y="4796280"/>
            <a:ext cx="552600" cy="98640"/>
            <a:chOff x="8154720" y="4796280"/>
            <a:chExt cx="552600" cy="98640"/>
          </a:xfrm>
        </p:grpSpPr>
        <p:sp>
          <p:nvSpPr>
            <p:cNvPr id="453" name="Google Shape;453;p21"/>
            <p:cNvSpPr/>
            <p:nvPr/>
          </p:nvSpPr>
          <p:spPr>
            <a:xfrm rot="5400000">
              <a:off x="8608680" y="4796280"/>
              <a:ext cx="98640" cy="98640"/>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rgbClr val="95FFAE"/>
              </a:solidFill>
              <a:prstDash val="solid"/>
              <a:round/>
              <a:headEnd len="sm" w="sm" type="none"/>
              <a:tailEnd len="sm" w="sm" type="none"/>
            </a:ln>
          </p:spPr>
          <p:txBody>
            <a:bodyPr anchorCtr="0" anchor="ctr" bIns="49300" lIns="91425" spcFirstLastPara="1" rIns="91425" wrap="square" tIns="493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454" name="Google Shape;454;p21"/>
            <p:cNvSpPr/>
            <p:nvPr/>
          </p:nvSpPr>
          <p:spPr>
            <a:xfrm rot="5400000">
              <a:off x="8635320" y="4823280"/>
              <a:ext cx="46080" cy="42840"/>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455" name="Google Shape;455;p21"/>
            <p:cNvSpPr/>
            <p:nvPr/>
          </p:nvSpPr>
          <p:spPr>
            <a:xfrm rot="5400000">
              <a:off x="8154720" y="4799520"/>
              <a:ext cx="91440" cy="91440"/>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456" name="Google Shape;456;p21"/>
            <p:cNvSpPr/>
            <p:nvPr/>
          </p:nvSpPr>
          <p:spPr>
            <a:xfrm rot="5400000">
              <a:off x="8178840" y="4823280"/>
              <a:ext cx="42840" cy="42840"/>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457" name="Google Shape;457;p21"/>
            <p:cNvSpPr/>
            <p:nvPr/>
          </p:nvSpPr>
          <p:spPr>
            <a:xfrm rot="5400000">
              <a:off x="8430840" y="4660560"/>
              <a:ext cx="360" cy="358200"/>
            </a:xfrm>
            <a:custGeom>
              <a:rect b="b" l="l" r="r" t="t"/>
              <a:pathLst>
                <a:path extrusionOk="0" fill="none" h="11504" w="1">
                  <a:moveTo>
                    <a:pt x="0" y="11503"/>
                  </a:moveTo>
                  <a:lnTo>
                    <a:pt x="0" y="1"/>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sp>
        <p:nvSpPr>
          <p:cNvPr id="458" name="Google Shape;458;p21"/>
          <p:cNvSpPr/>
          <p:nvPr/>
        </p:nvSpPr>
        <p:spPr>
          <a:xfrm>
            <a:off x="0" y="2160"/>
            <a:ext cx="586440" cy="1284120"/>
          </a:xfrm>
          <a:prstGeom prst="flowChartOffpageConnector">
            <a:avLst/>
          </a:prstGeom>
          <a:gradFill>
            <a:gsLst>
              <a:gs pos="0">
                <a:srgbClr val="1D2875"/>
              </a:gs>
              <a:gs pos="100000">
                <a:srgbClr val="151B46"/>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459" name="Google Shape;459;p21"/>
          <p:cNvGrpSpPr/>
          <p:nvPr/>
        </p:nvGrpSpPr>
        <p:grpSpPr>
          <a:xfrm>
            <a:off x="172260" y="2700"/>
            <a:ext cx="241560" cy="882360"/>
            <a:chOff x="172260" y="2700"/>
            <a:chExt cx="241560" cy="882360"/>
          </a:xfrm>
        </p:grpSpPr>
        <p:sp>
          <p:nvSpPr>
            <p:cNvPr id="460" name="Google Shape;460;p21"/>
            <p:cNvSpPr/>
            <p:nvPr/>
          </p:nvSpPr>
          <p:spPr>
            <a:xfrm rot="-5400000">
              <a:off x="217080" y="688320"/>
              <a:ext cx="151920" cy="241560"/>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461" name="Google Shape;461;p21"/>
            <p:cNvSpPr/>
            <p:nvPr/>
          </p:nvSpPr>
          <p:spPr>
            <a:xfrm rot="-5400000">
              <a:off x="217800" y="541800"/>
              <a:ext cx="150480" cy="241560"/>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462" name="Google Shape;462;p21"/>
            <p:cNvSpPr/>
            <p:nvPr/>
          </p:nvSpPr>
          <p:spPr>
            <a:xfrm rot="-5400000">
              <a:off x="217800" y="395640"/>
              <a:ext cx="150480" cy="241560"/>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463" name="Google Shape;463;p21"/>
            <p:cNvSpPr/>
            <p:nvPr/>
          </p:nvSpPr>
          <p:spPr>
            <a:xfrm rot="-5400000">
              <a:off x="217800" y="249120"/>
              <a:ext cx="150480" cy="24156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464" name="Google Shape;464;p21"/>
            <p:cNvSpPr/>
            <p:nvPr/>
          </p:nvSpPr>
          <p:spPr>
            <a:xfrm rot="-5400000">
              <a:off x="217800" y="102960"/>
              <a:ext cx="150480" cy="241560"/>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465" name="Google Shape;465;p21"/>
            <p:cNvSpPr/>
            <p:nvPr/>
          </p:nvSpPr>
          <p:spPr>
            <a:xfrm rot="-5400000">
              <a:off x="217800" y="-42840"/>
              <a:ext cx="150480" cy="24156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sp>
        <p:nvSpPr>
          <p:cNvPr id="466" name="Google Shape;466;p21"/>
          <p:cNvSpPr/>
          <p:nvPr/>
        </p:nvSpPr>
        <p:spPr>
          <a:xfrm flipH="1" rot="5400000">
            <a:off x="8215560" y="-334800"/>
            <a:ext cx="586440" cy="1284120"/>
          </a:xfrm>
          <a:prstGeom prst="flowChartOffpageConnector">
            <a:avLst/>
          </a:prstGeom>
          <a:gradFill>
            <a:gsLst>
              <a:gs pos="0">
                <a:srgbClr val="1D2875"/>
              </a:gs>
              <a:gs pos="100000">
                <a:srgbClr val="151B46"/>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467" name="Google Shape;467;p21"/>
          <p:cNvGrpSpPr/>
          <p:nvPr/>
        </p:nvGrpSpPr>
        <p:grpSpPr>
          <a:xfrm>
            <a:off x="-255960" y="4796280"/>
            <a:ext cx="1105560" cy="133560"/>
            <a:chOff x="-255960" y="4796280"/>
            <a:chExt cx="1105560" cy="133560"/>
          </a:xfrm>
        </p:grpSpPr>
        <p:grpSp>
          <p:nvGrpSpPr>
            <p:cNvPr id="468" name="Google Shape;468;p21"/>
            <p:cNvGrpSpPr/>
            <p:nvPr/>
          </p:nvGrpSpPr>
          <p:grpSpPr>
            <a:xfrm>
              <a:off x="-255960" y="4879080"/>
              <a:ext cx="883080" cy="50760"/>
              <a:chOff x="-255960" y="4879080"/>
              <a:chExt cx="883080" cy="50760"/>
            </a:xfrm>
          </p:grpSpPr>
          <p:sp>
            <p:nvSpPr>
              <p:cNvPr id="469" name="Google Shape;469;p21"/>
              <p:cNvSpPr/>
              <p:nvPr/>
            </p:nvSpPr>
            <p:spPr>
              <a:xfrm>
                <a:off x="-255960" y="48790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470" name="Google Shape;470;p21"/>
              <p:cNvSpPr/>
              <p:nvPr/>
            </p:nvSpPr>
            <p:spPr>
              <a:xfrm>
                <a:off x="-163440" y="48790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471" name="Google Shape;471;p21"/>
              <p:cNvSpPr/>
              <p:nvPr/>
            </p:nvSpPr>
            <p:spPr>
              <a:xfrm>
                <a:off x="-70920" y="48790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472" name="Google Shape;472;p21"/>
              <p:cNvSpPr/>
              <p:nvPr/>
            </p:nvSpPr>
            <p:spPr>
              <a:xfrm>
                <a:off x="21240" y="48790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473" name="Google Shape;473;p21"/>
              <p:cNvSpPr/>
              <p:nvPr/>
            </p:nvSpPr>
            <p:spPr>
              <a:xfrm>
                <a:off x="113760" y="48790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474" name="Google Shape;474;p21"/>
              <p:cNvSpPr/>
              <p:nvPr/>
            </p:nvSpPr>
            <p:spPr>
              <a:xfrm>
                <a:off x="206280" y="48790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475" name="Google Shape;475;p21"/>
              <p:cNvSpPr/>
              <p:nvPr/>
            </p:nvSpPr>
            <p:spPr>
              <a:xfrm>
                <a:off x="298800" y="48790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476" name="Google Shape;476;p21"/>
              <p:cNvSpPr/>
              <p:nvPr/>
            </p:nvSpPr>
            <p:spPr>
              <a:xfrm>
                <a:off x="391320" y="48790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477" name="Google Shape;477;p21"/>
              <p:cNvSpPr/>
              <p:nvPr/>
            </p:nvSpPr>
            <p:spPr>
              <a:xfrm>
                <a:off x="483840" y="48790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478" name="Google Shape;478;p21"/>
              <p:cNvSpPr/>
              <p:nvPr/>
            </p:nvSpPr>
            <p:spPr>
              <a:xfrm>
                <a:off x="576360" y="48790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479" name="Google Shape;479;p21"/>
            <p:cNvGrpSpPr/>
            <p:nvPr/>
          </p:nvGrpSpPr>
          <p:grpSpPr>
            <a:xfrm>
              <a:off x="-33480" y="4796280"/>
              <a:ext cx="883080" cy="50760"/>
              <a:chOff x="-33480" y="4796280"/>
              <a:chExt cx="883080" cy="50760"/>
            </a:xfrm>
          </p:grpSpPr>
          <p:sp>
            <p:nvSpPr>
              <p:cNvPr id="480" name="Google Shape;480;p21"/>
              <p:cNvSpPr/>
              <p:nvPr/>
            </p:nvSpPr>
            <p:spPr>
              <a:xfrm>
                <a:off x="-33480" y="47962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481" name="Google Shape;481;p21"/>
              <p:cNvSpPr/>
              <p:nvPr/>
            </p:nvSpPr>
            <p:spPr>
              <a:xfrm>
                <a:off x="59040" y="47962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482" name="Google Shape;482;p21"/>
              <p:cNvSpPr/>
              <p:nvPr/>
            </p:nvSpPr>
            <p:spPr>
              <a:xfrm>
                <a:off x="151560" y="47962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483" name="Google Shape;483;p21"/>
              <p:cNvSpPr/>
              <p:nvPr/>
            </p:nvSpPr>
            <p:spPr>
              <a:xfrm>
                <a:off x="244080" y="47962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484" name="Google Shape;484;p21"/>
              <p:cNvSpPr/>
              <p:nvPr/>
            </p:nvSpPr>
            <p:spPr>
              <a:xfrm>
                <a:off x="336600" y="47962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485" name="Google Shape;485;p21"/>
              <p:cNvSpPr/>
              <p:nvPr/>
            </p:nvSpPr>
            <p:spPr>
              <a:xfrm>
                <a:off x="429120" y="47962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486" name="Google Shape;486;p21"/>
              <p:cNvSpPr/>
              <p:nvPr/>
            </p:nvSpPr>
            <p:spPr>
              <a:xfrm>
                <a:off x="521640" y="47962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487" name="Google Shape;487;p21"/>
              <p:cNvSpPr/>
              <p:nvPr/>
            </p:nvSpPr>
            <p:spPr>
              <a:xfrm>
                <a:off x="613800" y="47962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488" name="Google Shape;488;p21"/>
              <p:cNvSpPr/>
              <p:nvPr/>
            </p:nvSpPr>
            <p:spPr>
              <a:xfrm>
                <a:off x="706320" y="47962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489" name="Google Shape;489;p21"/>
              <p:cNvSpPr/>
              <p:nvPr/>
            </p:nvSpPr>
            <p:spPr>
              <a:xfrm>
                <a:off x="798840" y="479628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grpSp>
        <p:nvGrpSpPr>
          <p:cNvPr id="490" name="Google Shape;490;p21"/>
          <p:cNvGrpSpPr/>
          <p:nvPr/>
        </p:nvGrpSpPr>
        <p:grpSpPr>
          <a:xfrm>
            <a:off x="8290080" y="239760"/>
            <a:ext cx="1105560" cy="133920"/>
            <a:chOff x="8290080" y="239760"/>
            <a:chExt cx="1105560" cy="133920"/>
          </a:xfrm>
        </p:grpSpPr>
        <p:grpSp>
          <p:nvGrpSpPr>
            <p:cNvPr id="491" name="Google Shape;491;p21"/>
            <p:cNvGrpSpPr/>
            <p:nvPr/>
          </p:nvGrpSpPr>
          <p:grpSpPr>
            <a:xfrm>
              <a:off x="8290080" y="322920"/>
              <a:ext cx="883080" cy="50760"/>
              <a:chOff x="8290080" y="322920"/>
              <a:chExt cx="883080" cy="50760"/>
            </a:xfrm>
          </p:grpSpPr>
          <p:sp>
            <p:nvSpPr>
              <p:cNvPr id="492" name="Google Shape;492;p21"/>
              <p:cNvSpPr/>
              <p:nvPr/>
            </p:nvSpPr>
            <p:spPr>
              <a:xfrm>
                <a:off x="8290080" y="3229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493" name="Google Shape;493;p21"/>
              <p:cNvSpPr/>
              <p:nvPr/>
            </p:nvSpPr>
            <p:spPr>
              <a:xfrm>
                <a:off x="8382600" y="3229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494" name="Google Shape;494;p21"/>
              <p:cNvSpPr/>
              <p:nvPr/>
            </p:nvSpPr>
            <p:spPr>
              <a:xfrm>
                <a:off x="8475120" y="3229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495" name="Google Shape;495;p21"/>
              <p:cNvSpPr/>
              <p:nvPr/>
            </p:nvSpPr>
            <p:spPr>
              <a:xfrm>
                <a:off x="8567640" y="3229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496" name="Google Shape;496;p21"/>
              <p:cNvSpPr/>
              <p:nvPr/>
            </p:nvSpPr>
            <p:spPr>
              <a:xfrm>
                <a:off x="8659800" y="3229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497" name="Google Shape;497;p21"/>
              <p:cNvSpPr/>
              <p:nvPr/>
            </p:nvSpPr>
            <p:spPr>
              <a:xfrm>
                <a:off x="8752320" y="3229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498" name="Google Shape;498;p21"/>
              <p:cNvSpPr/>
              <p:nvPr/>
            </p:nvSpPr>
            <p:spPr>
              <a:xfrm>
                <a:off x="8844840" y="3229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499" name="Google Shape;499;p21"/>
              <p:cNvSpPr/>
              <p:nvPr/>
            </p:nvSpPr>
            <p:spPr>
              <a:xfrm>
                <a:off x="8937360" y="3229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500" name="Google Shape;500;p21"/>
              <p:cNvSpPr/>
              <p:nvPr/>
            </p:nvSpPr>
            <p:spPr>
              <a:xfrm>
                <a:off x="9029880" y="3229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501" name="Google Shape;501;p21"/>
              <p:cNvSpPr/>
              <p:nvPr/>
            </p:nvSpPr>
            <p:spPr>
              <a:xfrm>
                <a:off x="9122400" y="32292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502" name="Google Shape;502;p21"/>
            <p:cNvGrpSpPr/>
            <p:nvPr/>
          </p:nvGrpSpPr>
          <p:grpSpPr>
            <a:xfrm>
              <a:off x="8512920" y="239760"/>
              <a:ext cx="882720" cy="50760"/>
              <a:chOff x="8512920" y="239760"/>
              <a:chExt cx="882720" cy="50760"/>
            </a:xfrm>
          </p:grpSpPr>
          <p:sp>
            <p:nvSpPr>
              <p:cNvPr id="503" name="Google Shape;503;p21"/>
              <p:cNvSpPr/>
              <p:nvPr/>
            </p:nvSpPr>
            <p:spPr>
              <a:xfrm>
                <a:off x="8512920" y="2397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504" name="Google Shape;504;p21"/>
              <p:cNvSpPr/>
              <p:nvPr/>
            </p:nvSpPr>
            <p:spPr>
              <a:xfrm>
                <a:off x="8605080" y="2397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505" name="Google Shape;505;p21"/>
              <p:cNvSpPr/>
              <p:nvPr/>
            </p:nvSpPr>
            <p:spPr>
              <a:xfrm>
                <a:off x="8697600" y="2397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506" name="Google Shape;506;p21"/>
              <p:cNvSpPr/>
              <p:nvPr/>
            </p:nvSpPr>
            <p:spPr>
              <a:xfrm>
                <a:off x="8790120" y="2397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507" name="Google Shape;507;p21"/>
              <p:cNvSpPr/>
              <p:nvPr/>
            </p:nvSpPr>
            <p:spPr>
              <a:xfrm>
                <a:off x="8882640" y="2397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508" name="Google Shape;508;p21"/>
              <p:cNvSpPr/>
              <p:nvPr/>
            </p:nvSpPr>
            <p:spPr>
              <a:xfrm>
                <a:off x="8975160" y="2397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509" name="Google Shape;509;p21"/>
              <p:cNvSpPr/>
              <p:nvPr/>
            </p:nvSpPr>
            <p:spPr>
              <a:xfrm>
                <a:off x="9067680" y="2397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510" name="Google Shape;510;p21"/>
              <p:cNvSpPr/>
              <p:nvPr/>
            </p:nvSpPr>
            <p:spPr>
              <a:xfrm>
                <a:off x="9160200" y="2397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511" name="Google Shape;511;p21"/>
              <p:cNvSpPr/>
              <p:nvPr/>
            </p:nvSpPr>
            <p:spPr>
              <a:xfrm>
                <a:off x="9252360" y="2397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512" name="Google Shape;512;p21"/>
              <p:cNvSpPr/>
              <p:nvPr/>
            </p:nvSpPr>
            <p:spPr>
              <a:xfrm>
                <a:off x="9344880" y="23976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grpSp>
        <p:nvGrpSpPr>
          <p:cNvPr id="513" name="Google Shape;513;p21"/>
          <p:cNvGrpSpPr/>
          <p:nvPr/>
        </p:nvGrpSpPr>
        <p:grpSpPr>
          <a:xfrm>
            <a:off x="8749620" y="2570940"/>
            <a:ext cx="241560" cy="882720"/>
            <a:chOff x="8749620" y="2570940"/>
            <a:chExt cx="241560" cy="882720"/>
          </a:xfrm>
        </p:grpSpPr>
        <p:sp>
          <p:nvSpPr>
            <p:cNvPr id="514" name="Google Shape;514;p21"/>
            <p:cNvSpPr/>
            <p:nvPr/>
          </p:nvSpPr>
          <p:spPr>
            <a:xfrm rot="5400000">
              <a:off x="8794440" y="2526120"/>
              <a:ext cx="151920" cy="241560"/>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515" name="Google Shape;515;p21"/>
            <p:cNvSpPr/>
            <p:nvPr/>
          </p:nvSpPr>
          <p:spPr>
            <a:xfrm rot="5400000">
              <a:off x="8795160" y="2672640"/>
              <a:ext cx="150480" cy="241560"/>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516" name="Google Shape;516;p21"/>
            <p:cNvSpPr/>
            <p:nvPr/>
          </p:nvSpPr>
          <p:spPr>
            <a:xfrm rot="5400000">
              <a:off x="8795160" y="2818800"/>
              <a:ext cx="150480" cy="241560"/>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517" name="Google Shape;517;p21"/>
            <p:cNvSpPr/>
            <p:nvPr/>
          </p:nvSpPr>
          <p:spPr>
            <a:xfrm rot="5400000">
              <a:off x="8795160" y="2965320"/>
              <a:ext cx="150480" cy="24156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518" name="Google Shape;518;p21"/>
            <p:cNvSpPr/>
            <p:nvPr/>
          </p:nvSpPr>
          <p:spPr>
            <a:xfrm rot="5400000">
              <a:off x="8795160" y="3111480"/>
              <a:ext cx="150480" cy="241560"/>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519" name="Google Shape;519;p21"/>
            <p:cNvSpPr/>
            <p:nvPr/>
          </p:nvSpPr>
          <p:spPr>
            <a:xfrm rot="5400000">
              <a:off x="8795160" y="3257640"/>
              <a:ext cx="150480" cy="24156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520" name="Google Shape;520;p21"/>
          <p:cNvGrpSpPr/>
          <p:nvPr/>
        </p:nvGrpSpPr>
        <p:grpSpPr>
          <a:xfrm>
            <a:off x="1634040" y="-108000"/>
            <a:ext cx="1520640" cy="301680"/>
            <a:chOff x="1634040" y="-108000"/>
            <a:chExt cx="1520640" cy="301680"/>
          </a:xfrm>
        </p:grpSpPr>
        <p:sp>
          <p:nvSpPr>
            <p:cNvPr id="521" name="Google Shape;521;p21"/>
            <p:cNvSpPr/>
            <p:nvPr/>
          </p:nvSpPr>
          <p:spPr>
            <a:xfrm>
              <a:off x="1727640" y="-61560"/>
              <a:ext cx="1335240" cy="209160"/>
            </a:xfrm>
            <a:custGeom>
              <a:rect b="b" l="l" r="r" t="t"/>
              <a:pathLst>
                <a:path extrusionOk="0" fill="none" h="6719" w="42863">
                  <a:moveTo>
                    <a:pt x="1" y="0"/>
                  </a:moveTo>
                  <a:lnTo>
                    <a:pt x="19064" y="0"/>
                  </a:lnTo>
                  <a:lnTo>
                    <a:pt x="25782" y="6718"/>
                  </a:lnTo>
                  <a:lnTo>
                    <a:pt x="42862" y="6718"/>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522" name="Google Shape;522;p21"/>
            <p:cNvSpPr/>
            <p:nvPr/>
          </p:nvSpPr>
          <p:spPr>
            <a:xfrm>
              <a:off x="3063240" y="102240"/>
              <a:ext cx="91440" cy="91440"/>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523" name="Google Shape;523;p21"/>
            <p:cNvSpPr/>
            <p:nvPr/>
          </p:nvSpPr>
          <p:spPr>
            <a:xfrm>
              <a:off x="3087000" y="126720"/>
              <a:ext cx="42840" cy="42120"/>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524" name="Google Shape;524;p21"/>
            <p:cNvSpPr/>
            <p:nvPr/>
          </p:nvSpPr>
          <p:spPr>
            <a:xfrm>
              <a:off x="1634040" y="-108000"/>
              <a:ext cx="91440" cy="92520"/>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rgbClr val="95FFAE"/>
              </a:solidFill>
              <a:prstDash val="solid"/>
              <a:round/>
              <a:headEnd len="sm" w="sm" type="none"/>
              <a:tailEnd len="sm" w="sm" type="none"/>
            </a:ln>
          </p:spPr>
          <p:txBody>
            <a:bodyPr anchorCtr="0" anchor="ctr" bIns="46425" lIns="91425" spcFirstLastPara="1" rIns="91425" wrap="square" tIns="46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525" name="Google Shape;525;p21"/>
            <p:cNvSpPr/>
            <p:nvPr/>
          </p:nvSpPr>
          <p:spPr>
            <a:xfrm>
              <a:off x="1658160" y="-83160"/>
              <a:ext cx="42840" cy="42840"/>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3">
  <p:cSld name="BLANK_3">
    <p:bg>
      <p:bgPr>
        <a:gradFill>
          <a:gsLst>
            <a:gs pos="0">
              <a:srgbClr val="1D2875"/>
            </a:gs>
            <a:gs pos="100000">
              <a:srgbClr val="000000"/>
            </a:gs>
          </a:gsLst>
          <a:path path="circle">
            <a:fillToRect b="50%" l="50%" r="50%" t="50%"/>
          </a:path>
          <a:tileRect/>
        </a:gradFill>
      </p:bgPr>
    </p:bg>
    <p:spTree>
      <p:nvGrpSpPr>
        <p:cNvPr id="526" name="Shape 526"/>
        <p:cNvGrpSpPr/>
        <p:nvPr/>
      </p:nvGrpSpPr>
      <p:grpSpPr>
        <a:xfrm>
          <a:off x="0" y="0"/>
          <a:ext cx="0" cy="0"/>
          <a:chOff x="0" y="0"/>
          <a:chExt cx="0" cy="0"/>
        </a:xfrm>
      </p:grpSpPr>
      <p:grpSp>
        <p:nvGrpSpPr>
          <p:cNvPr id="527" name="Google Shape;527;p22"/>
          <p:cNvGrpSpPr/>
          <p:nvPr/>
        </p:nvGrpSpPr>
        <p:grpSpPr>
          <a:xfrm>
            <a:off x="0" y="0"/>
            <a:ext cx="9143280" cy="5142960"/>
            <a:chOff x="0" y="0"/>
            <a:chExt cx="9143280" cy="5142960"/>
          </a:xfrm>
        </p:grpSpPr>
        <p:sp>
          <p:nvSpPr>
            <p:cNvPr id="528" name="Google Shape;528;p22"/>
            <p:cNvSpPr/>
            <p:nvPr/>
          </p:nvSpPr>
          <p:spPr>
            <a:xfrm>
              <a:off x="0" y="513288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529" name="Google Shape;529;p22"/>
            <p:cNvSpPr/>
            <p:nvPr/>
          </p:nvSpPr>
          <p:spPr>
            <a:xfrm>
              <a:off x="0" y="499428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530" name="Google Shape;530;p22"/>
            <p:cNvSpPr/>
            <p:nvPr/>
          </p:nvSpPr>
          <p:spPr>
            <a:xfrm>
              <a:off x="0" y="485532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531" name="Google Shape;531;p22"/>
            <p:cNvSpPr/>
            <p:nvPr/>
          </p:nvSpPr>
          <p:spPr>
            <a:xfrm>
              <a:off x="0" y="471636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532" name="Google Shape;532;p22"/>
            <p:cNvSpPr/>
            <p:nvPr/>
          </p:nvSpPr>
          <p:spPr>
            <a:xfrm>
              <a:off x="0" y="457848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533" name="Google Shape;533;p22"/>
            <p:cNvSpPr/>
            <p:nvPr/>
          </p:nvSpPr>
          <p:spPr>
            <a:xfrm>
              <a:off x="0" y="44395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534" name="Google Shape;534;p22"/>
            <p:cNvSpPr/>
            <p:nvPr/>
          </p:nvSpPr>
          <p:spPr>
            <a:xfrm>
              <a:off x="0" y="43009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535" name="Google Shape;535;p22"/>
            <p:cNvSpPr/>
            <p:nvPr/>
          </p:nvSpPr>
          <p:spPr>
            <a:xfrm>
              <a:off x="0" y="41619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536" name="Google Shape;536;p22"/>
            <p:cNvSpPr/>
            <p:nvPr/>
          </p:nvSpPr>
          <p:spPr>
            <a:xfrm>
              <a:off x="0" y="402300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537" name="Google Shape;537;p22"/>
            <p:cNvSpPr/>
            <p:nvPr/>
          </p:nvSpPr>
          <p:spPr>
            <a:xfrm>
              <a:off x="0" y="388440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538" name="Google Shape;538;p22"/>
            <p:cNvSpPr/>
            <p:nvPr/>
          </p:nvSpPr>
          <p:spPr>
            <a:xfrm>
              <a:off x="0" y="374544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539" name="Google Shape;539;p22"/>
            <p:cNvSpPr/>
            <p:nvPr/>
          </p:nvSpPr>
          <p:spPr>
            <a:xfrm>
              <a:off x="0" y="360756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540" name="Google Shape;540;p22"/>
            <p:cNvSpPr/>
            <p:nvPr/>
          </p:nvSpPr>
          <p:spPr>
            <a:xfrm>
              <a:off x="0" y="346860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541" name="Google Shape;541;p22"/>
            <p:cNvSpPr/>
            <p:nvPr/>
          </p:nvSpPr>
          <p:spPr>
            <a:xfrm>
              <a:off x="0" y="332964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542" name="Google Shape;542;p22"/>
            <p:cNvSpPr/>
            <p:nvPr/>
          </p:nvSpPr>
          <p:spPr>
            <a:xfrm>
              <a:off x="0" y="319104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543" name="Google Shape;543;p22"/>
            <p:cNvSpPr/>
            <p:nvPr/>
          </p:nvSpPr>
          <p:spPr>
            <a:xfrm>
              <a:off x="0" y="305208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544" name="Google Shape;544;p22"/>
            <p:cNvSpPr/>
            <p:nvPr/>
          </p:nvSpPr>
          <p:spPr>
            <a:xfrm>
              <a:off x="0" y="291312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545" name="Google Shape;545;p22"/>
            <p:cNvSpPr/>
            <p:nvPr/>
          </p:nvSpPr>
          <p:spPr>
            <a:xfrm>
              <a:off x="0" y="27741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546" name="Google Shape;546;p22"/>
            <p:cNvSpPr/>
            <p:nvPr/>
          </p:nvSpPr>
          <p:spPr>
            <a:xfrm>
              <a:off x="0" y="263628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547" name="Google Shape;547;p22"/>
            <p:cNvSpPr/>
            <p:nvPr/>
          </p:nvSpPr>
          <p:spPr>
            <a:xfrm>
              <a:off x="0" y="249768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548" name="Google Shape;548;p22"/>
            <p:cNvSpPr/>
            <p:nvPr/>
          </p:nvSpPr>
          <p:spPr>
            <a:xfrm>
              <a:off x="0" y="235872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549" name="Google Shape;549;p22"/>
            <p:cNvSpPr/>
            <p:nvPr/>
          </p:nvSpPr>
          <p:spPr>
            <a:xfrm>
              <a:off x="0" y="221976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550" name="Google Shape;550;p22"/>
            <p:cNvSpPr/>
            <p:nvPr/>
          </p:nvSpPr>
          <p:spPr>
            <a:xfrm>
              <a:off x="0" y="208080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551" name="Google Shape;551;p22"/>
            <p:cNvSpPr/>
            <p:nvPr/>
          </p:nvSpPr>
          <p:spPr>
            <a:xfrm>
              <a:off x="0" y="194220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552" name="Google Shape;552;p22"/>
            <p:cNvSpPr/>
            <p:nvPr/>
          </p:nvSpPr>
          <p:spPr>
            <a:xfrm>
              <a:off x="0" y="18043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553" name="Google Shape;553;p22"/>
            <p:cNvSpPr/>
            <p:nvPr/>
          </p:nvSpPr>
          <p:spPr>
            <a:xfrm>
              <a:off x="0" y="166536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554" name="Google Shape;554;p22"/>
            <p:cNvSpPr/>
            <p:nvPr/>
          </p:nvSpPr>
          <p:spPr>
            <a:xfrm>
              <a:off x="0" y="1526400"/>
              <a:ext cx="9143280" cy="9000"/>
            </a:xfrm>
            <a:custGeom>
              <a:rect b="b" l="l" r="r" t="t"/>
              <a:pathLst>
                <a:path extrusionOk="0" h="305" w="257969">
                  <a:moveTo>
                    <a:pt x="0" y="1"/>
                  </a:moveTo>
                  <a:lnTo>
                    <a:pt x="257969" y="1"/>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555" name="Google Shape;555;p22"/>
            <p:cNvSpPr/>
            <p:nvPr/>
          </p:nvSpPr>
          <p:spPr>
            <a:xfrm>
              <a:off x="0" y="138744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556" name="Google Shape;556;p22"/>
            <p:cNvSpPr/>
            <p:nvPr/>
          </p:nvSpPr>
          <p:spPr>
            <a:xfrm>
              <a:off x="0" y="124884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557" name="Google Shape;557;p22"/>
            <p:cNvSpPr/>
            <p:nvPr/>
          </p:nvSpPr>
          <p:spPr>
            <a:xfrm>
              <a:off x="0" y="110988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558" name="Google Shape;558;p22"/>
            <p:cNvSpPr/>
            <p:nvPr/>
          </p:nvSpPr>
          <p:spPr>
            <a:xfrm>
              <a:off x="0" y="97092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559" name="Google Shape;559;p22"/>
            <p:cNvSpPr/>
            <p:nvPr/>
          </p:nvSpPr>
          <p:spPr>
            <a:xfrm>
              <a:off x="0" y="83304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560" name="Google Shape;560;p22"/>
            <p:cNvSpPr/>
            <p:nvPr/>
          </p:nvSpPr>
          <p:spPr>
            <a:xfrm>
              <a:off x="0" y="69444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561" name="Google Shape;561;p22"/>
            <p:cNvSpPr/>
            <p:nvPr/>
          </p:nvSpPr>
          <p:spPr>
            <a:xfrm>
              <a:off x="0" y="55548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562" name="Google Shape;562;p22"/>
            <p:cNvSpPr/>
            <p:nvPr/>
          </p:nvSpPr>
          <p:spPr>
            <a:xfrm>
              <a:off x="0" y="41652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563" name="Google Shape;563;p22"/>
            <p:cNvSpPr/>
            <p:nvPr/>
          </p:nvSpPr>
          <p:spPr>
            <a:xfrm>
              <a:off x="0" y="2775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564" name="Google Shape;564;p22"/>
            <p:cNvSpPr/>
            <p:nvPr/>
          </p:nvSpPr>
          <p:spPr>
            <a:xfrm>
              <a:off x="0" y="1389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565" name="Google Shape;565;p22"/>
            <p:cNvSpPr/>
            <p:nvPr/>
          </p:nvSpPr>
          <p:spPr>
            <a:xfrm>
              <a:off x="0" y="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sp>
        <p:nvSpPr>
          <p:cNvPr id="566" name="Google Shape;566;p22"/>
          <p:cNvSpPr txBox="1"/>
          <p:nvPr>
            <p:ph type="title"/>
          </p:nvPr>
        </p:nvSpPr>
        <p:spPr>
          <a:xfrm>
            <a:off x="1857960" y="3253680"/>
            <a:ext cx="5428440" cy="434160"/>
          </a:xfrm>
          <a:prstGeom prst="rect">
            <a:avLst/>
          </a:prstGeom>
          <a:noFill/>
          <a:ln>
            <a:noFill/>
          </a:ln>
          <a:effectLst>
            <a:outerShdw blurRad="142920" rotWithShape="0">
              <a:srgbClr val="8FFFFF">
                <a:alpha val="40000"/>
              </a:srgbClr>
            </a:outerShdw>
          </a:effectLst>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67" name="Google Shape;567;p22"/>
          <p:cNvSpPr/>
          <p:nvPr/>
        </p:nvSpPr>
        <p:spPr>
          <a:xfrm flipH="1" rot="-5400000">
            <a:off x="348480" y="4208040"/>
            <a:ext cx="586440" cy="1284120"/>
          </a:xfrm>
          <a:prstGeom prst="flowChartOffpageConnector">
            <a:avLst/>
          </a:prstGeom>
          <a:gradFill>
            <a:gsLst>
              <a:gs pos="0">
                <a:srgbClr val="1D2875"/>
              </a:gs>
              <a:gs pos="100000">
                <a:srgbClr val="151B46"/>
              </a:gs>
            </a:gsLst>
            <a:lin ang="108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568" name="Google Shape;568;p22"/>
          <p:cNvGrpSpPr/>
          <p:nvPr/>
        </p:nvGrpSpPr>
        <p:grpSpPr>
          <a:xfrm>
            <a:off x="6870600" y="-732420"/>
            <a:ext cx="296100" cy="1822860"/>
            <a:chOff x="6870600" y="-732420"/>
            <a:chExt cx="296100" cy="1822860"/>
          </a:xfrm>
        </p:grpSpPr>
        <p:sp>
          <p:nvSpPr>
            <p:cNvPr id="569" name="Google Shape;569;p22"/>
            <p:cNvSpPr/>
            <p:nvPr/>
          </p:nvSpPr>
          <p:spPr>
            <a:xfrm rot="-5400000">
              <a:off x="6229800" y="54360"/>
              <a:ext cx="1723680" cy="150120"/>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rgbClr val="95FFAE"/>
              </a:solidFill>
              <a:prstDash val="solid"/>
              <a:round/>
              <a:headEnd len="sm" w="sm" type="none"/>
              <a:tailEnd len="sm" w="sm" type="none"/>
            </a:ln>
          </p:spPr>
          <p:txBody>
            <a:bodyPr anchorCtr="0" anchor="ctr" bIns="75225" lIns="91425" spcFirstLastPara="1" rIns="91425" wrap="square" tIns="75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570" name="Google Shape;570;p22"/>
            <p:cNvSpPr/>
            <p:nvPr/>
          </p:nvSpPr>
          <p:spPr>
            <a:xfrm rot="-5400000">
              <a:off x="6870600" y="402840"/>
              <a:ext cx="91440" cy="91440"/>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571" name="Google Shape;571;p22"/>
            <p:cNvSpPr/>
            <p:nvPr/>
          </p:nvSpPr>
          <p:spPr>
            <a:xfrm rot="-5400000">
              <a:off x="6895080" y="426960"/>
              <a:ext cx="42840" cy="42120"/>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572" name="Google Shape;572;p22"/>
            <p:cNvSpPr/>
            <p:nvPr/>
          </p:nvSpPr>
          <p:spPr>
            <a:xfrm rot="-5400000">
              <a:off x="6970320" y="999000"/>
              <a:ext cx="91440" cy="91440"/>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573" name="Google Shape;573;p22"/>
            <p:cNvSpPr/>
            <p:nvPr/>
          </p:nvSpPr>
          <p:spPr>
            <a:xfrm rot="-5400000">
              <a:off x="6994800" y="1023120"/>
              <a:ext cx="42840" cy="42120"/>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574" name="Google Shape;574;p22"/>
            <p:cNvSpPr/>
            <p:nvPr/>
          </p:nvSpPr>
          <p:spPr>
            <a:xfrm rot="-5400000">
              <a:off x="6437160" y="-252360"/>
              <a:ext cx="1134360" cy="174960"/>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rgbClr val="95FFAE"/>
              </a:solidFill>
              <a:prstDash val="solid"/>
              <a:round/>
              <a:headEnd len="sm" w="sm" type="none"/>
              <a:tailEnd len="sm" w="sm" type="none"/>
            </a:ln>
          </p:spPr>
          <p:txBody>
            <a:bodyPr anchorCtr="0" anchor="ctr" bIns="87475" lIns="91425" spcFirstLastPara="1" rIns="91425" wrap="square" tIns="874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sp>
        <p:nvSpPr>
          <p:cNvPr id="575" name="Google Shape;575;p22"/>
          <p:cNvSpPr/>
          <p:nvPr/>
        </p:nvSpPr>
        <p:spPr>
          <a:xfrm flipH="1">
            <a:off x="8088840" y="2145240"/>
            <a:ext cx="1994400" cy="67680"/>
          </a:xfrm>
          <a:prstGeom prst="roundRect">
            <a:avLst>
              <a:gd fmla="val 50000" name="adj"/>
            </a:avLst>
          </a:prstGeom>
          <a:gradFill>
            <a:gsLst>
              <a:gs pos="0">
                <a:srgbClr val="151B46"/>
              </a:gs>
              <a:gs pos="100000">
                <a:srgbClr val="8FFFFF"/>
              </a:gs>
            </a:gsLst>
            <a:lin ang="8100000" scaled="0"/>
          </a:gradFill>
          <a:ln>
            <a:noFill/>
          </a:ln>
        </p:spPr>
        <p:txBody>
          <a:bodyPr anchorCtr="0" anchor="ctr" bIns="24100" lIns="91425" spcFirstLastPara="1" rIns="91425" wrap="square" tIns="24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576" name="Google Shape;576;p22"/>
          <p:cNvGrpSpPr/>
          <p:nvPr/>
        </p:nvGrpSpPr>
        <p:grpSpPr>
          <a:xfrm>
            <a:off x="8658720" y="2958840"/>
            <a:ext cx="1822680" cy="196200"/>
            <a:chOff x="8658720" y="2958840"/>
            <a:chExt cx="1822680" cy="196200"/>
          </a:xfrm>
        </p:grpSpPr>
        <p:sp>
          <p:nvSpPr>
            <p:cNvPr id="577" name="Google Shape;577;p22"/>
            <p:cNvSpPr/>
            <p:nvPr/>
          </p:nvSpPr>
          <p:spPr>
            <a:xfrm>
              <a:off x="8757720" y="3004920"/>
              <a:ext cx="1723680" cy="150120"/>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rgbClr val="95FFAE"/>
              </a:solidFill>
              <a:prstDash val="solid"/>
              <a:round/>
              <a:headEnd len="sm" w="sm" type="none"/>
              <a:tailEnd len="sm" w="sm" type="none"/>
            </a:ln>
          </p:spPr>
          <p:txBody>
            <a:bodyPr anchorCtr="0" anchor="ctr" bIns="75225" lIns="91425" spcFirstLastPara="1" rIns="91425" wrap="square" tIns="75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578" name="Google Shape;578;p22"/>
            <p:cNvSpPr/>
            <p:nvPr/>
          </p:nvSpPr>
          <p:spPr>
            <a:xfrm>
              <a:off x="8658720" y="2958840"/>
              <a:ext cx="91440" cy="91440"/>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579" name="Google Shape;579;p22"/>
            <p:cNvSpPr/>
            <p:nvPr/>
          </p:nvSpPr>
          <p:spPr>
            <a:xfrm>
              <a:off x="8683560" y="2983320"/>
              <a:ext cx="42840" cy="42120"/>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sp>
        <p:nvSpPr>
          <p:cNvPr id="580" name="Google Shape;580;p22"/>
          <p:cNvSpPr/>
          <p:nvPr/>
        </p:nvSpPr>
        <p:spPr>
          <a:xfrm rot="5400000">
            <a:off x="8206560" y="-348840"/>
            <a:ext cx="586440" cy="1284120"/>
          </a:xfrm>
          <a:prstGeom prst="flowChartOffpageConnector">
            <a:avLst/>
          </a:prstGeom>
          <a:gradFill>
            <a:gsLst>
              <a:gs pos="0">
                <a:srgbClr val="1D2875"/>
              </a:gs>
              <a:gs pos="100000">
                <a:srgbClr val="151B46"/>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581" name="Google Shape;581;p22"/>
          <p:cNvSpPr/>
          <p:nvPr/>
        </p:nvSpPr>
        <p:spPr>
          <a:xfrm>
            <a:off x="16920" y="8640"/>
            <a:ext cx="586440" cy="1284120"/>
          </a:xfrm>
          <a:prstGeom prst="flowChartOffpageConnector">
            <a:avLst/>
          </a:prstGeom>
          <a:gradFill>
            <a:gsLst>
              <a:gs pos="0">
                <a:srgbClr val="1D2875"/>
              </a:gs>
              <a:gs pos="100000">
                <a:srgbClr val="151B46"/>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582" name="Google Shape;582;p22"/>
          <p:cNvGrpSpPr/>
          <p:nvPr/>
        </p:nvGrpSpPr>
        <p:grpSpPr>
          <a:xfrm>
            <a:off x="-270720" y="314280"/>
            <a:ext cx="1520280" cy="301680"/>
            <a:chOff x="-270720" y="314280"/>
            <a:chExt cx="1520280" cy="301680"/>
          </a:xfrm>
        </p:grpSpPr>
        <p:sp>
          <p:nvSpPr>
            <p:cNvPr id="583" name="Google Shape;583;p22"/>
            <p:cNvSpPr/>
            <p:nvPr/>
          </p:nvSpPr>
          <p:spPr>
            <a:xfrm rot="-5400000">
              <a:off x="384120" y="-202680"/>
              <a:ext cx="209160" cy="1335240"/>
            </a:xfrm>
            <a:custGeom>
              <a:rect b="b" l="l" r="r" t="t"/>
              <a:pathLst>
                <a:path extrusionOk="0" fill="none" h="42862" w="6719">
                  <a:moveTo>
                    <a:pt x="0" y="42862"/>
                  </a:moveTo>
                  <a:lnTo>
                    <a:pt x="0" y="23799"/>
                  </a:lnTo>
                  <a:lnTo>
                    <a:pt x="6718" y="17056"/>
                  </a:lnTo>
                  <a:lnTo>
                    <a:pt x="6718" y="1"/>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584" name="Google Shape;584;p22"/>
            <p:cNvSpPr/>
            <p:nvPr/>
          </p:nvSpPr>
          <p:spPr>
            <a:xfrm rot="-5400000">
              <a:off x="-270720" y="314280"/>
              <a:ext cx="91440" cy="91440"/>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585" name="Google Shape;585;p22"/>
            <p:cNvSpPr/>
            <p:nvPr/>
          </p:nvSpPr>
          <p:spPr>
            <a:xfrm rot="-5400000">
              <a:off x="-246960" y="339120"/>
              <a:ext cx="42840" cy="42840"/>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586" name="Google Shape;586;p22"/>
            <p:cNvSpPr/>
            <p:nvPr/>
          </p:nvSpPr>
          <p:spPr>
            <a:xfrm rot="-5400000">
              <a:off x="1158120" y="524520"/>
              <a:ext cx="91440" cy="91440"/>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587" name="Google Shape;587;p22"/>
            <p:cNvSpPr/>
            <p:nvPr/>
          </p:nvSpPr>
          <p:spPr>
            <a:xfrm rot="-5400000">
              <a:off x="1182600" y="548640"/>
              <a:ext cx="42840" cy="42120"/>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588" name="Google Shape;588;p22"/>
          <p:cNvGrpSpPr/>
          <p:nvPr/>
        </p:nvGrpSpPr>
        <p:grpSpPr>
          <a:xfrm>
            <a:off x="4296600" y="4950360"/>
            <a:ext cx="1520280" cy="301680"/>
            <a:chOff x="4296600" y="4950360"/>
            <a:chExt cx="1520280" cy="301680"/>
          </a:xfrm>
        </p:grpSpPr>
        <p:sp>
          <p:nvSpPr>
            <p:cNvPr id="589" name="Google Shape;589;p22"/>
            <p:cNvSpPr/>
            <p:nvPr/>
          </p:nvSpPr>
          <p:spPr>
            <a:xfrm>
              <a:off x="4389840" y="4996800"/>
              <a:ext cx="1335240" cy="209160"/>
            </a:xfrm>
            <a:custGeom>
              <a:rect b="b" l="l" r="r" t="t"/>
              <a:pathLst>
                <a:path extrusionOk="0" fill="none" h="6719" w="42863">
                  <a:moveTo>
                    <a:pt x="1" y="0"/>
                  </a:moveTo>
                  <a:lnTo>
                    <a:pt x="19064" y="0"/>
                  </a:lnTo>
                  <a:lnTo>
                    <a:pt x="25782" y="6718"/>
                  </a:lnTo>
                  <a:lnTo>
                    <a:pt x="42862" y="6718"/>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590" name="Google Shape;590;p22"/>
            <p:cNvSpPr/>
            <p:nvPr/>
          </p:nvSpPr>
          <p:spPr>
            <a:xfrm>
              <a:off x="5725440" y="5160600"/>
              <a:ext cx="91440" cy="91440"/>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591" name="Google Shape;591;p22"/>
            <p:cNvSpPr/>
            <p:nvPr/>
          </p:nvSpPr>
          <p:spPr>
            <a:xfrm>
              <a:off x="5749560" y="5185080"/>
              <a:ext cx="42840" cy="42120"/>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592" name="Google Shape;592;p22"/>
            <p:cNvSpPr/>
            <p:nvPr/>
          </p:nvSpPr>
          <p:spPr>
            <a:xfrm>
              <a:off x="4296600" y="4950360"/>
              <a:ext cx="91440" cy="92520"/>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rgbClr val="95FFAE"/>
              </a:solidFill>
              <a:prstDash val="solid"/>
              <a:round/>
              <a:headEnd len="sm" w="sm" type="none"/>
              <a:tailEnd len="sm" w="sm" type="none"/>
            </a:ln>
          </p:spPr>
          <p:txBody>
            <a:bodyPr anchorCtr="0" anchor="ctr" bIns="46425" lIns="91425" spcFirstLastPara="1" rIns="91425" wrap="square" tIns="46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593" name="Google Shape;593;p22"/>
            <p:cNvSpPr/>
            <p:nvPr/>
          </p:nvSpPr>
          <p:spPr>
            <a:xfrm>
              <a:off x="4320360" y="4975200"/>
              <a:ext cx="42840" cy="42840"/>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594" name="Google Shape;594;p22"/>
          <p:cNvGrpSpPr/>
          <p:nvPr/>
        </p:nvGrpSpPr>
        <p:grpSpPr>
          <a:xfrm>
            <a:off x="6524280" y="4402080"/>
            <a:ext cx="552600" cy="98640"/>
            <a:chOff x="6524280" y="4402080"/>
            <a:chExt cx="552600" cy="98640"/>
          </a:xfrm>
        </p:grpSpPr>
        <p:sp>
          <p:nvSpPr>
            <p:cNvPr id="595" name="Google Shape;595;p22"/>
            <p:cNvSpPr/>
            <p:nvPr/>
          </p:nvSpPr>
          <p:spPr>
            <a:xfrm rot="5400000">
              <a:off x="6978240" y="4402080"/>
              <a:ext cx="98640" cy="98640"/>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rgbClr val="95FFAE"/>
              </a:solidFill>
              <a:prstDash val="solid"/>
              <a:round/>
              <a:headEnd len="sm" w="sm" type="none"/>
              <a:tailEnd len="sm" w="sm" type="none"/>
            </a:ln>
          </p:spPr>
          <p:txBody>
            <a:bodyPr anchorCtr="0" anchor="ctr" bIns="49300" lIns="91425" spcFirstLastPara="1" rIns="91425" wrap="square" tIns="493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596" name="Google Shape;596;p22"/>
            <p:cNvSpPr/>
            <p:nvPr/>
          </p:nvSpPr>
          <p:spPr>
            <a:xfrm rot="5400000">
              <a:off x="7004880" y="4429080"/>
              <a:ext cx="46080" cy="42840"/>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597" name="Google Shape;597;p22"/>
            <p:cNvSpPr/>
            <p:nvPr/>
          </p:nvSpPr>
          <p:spPr>
            <a:xfrm rot="5400000">
              <a:off x="6524280" y="4405320"/>
              <a:ext cx="91440" cy="91440"/>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598" name="Google Shape;598;p22"/>
            <p:cNvSpPr/>
            <p:nvPr/>
          </p:nvSpPr>
          <p:spPr>
            <a:xfrm rot="5400000">
              <a:off x="6548040" y="4429440"/>
              <a:ext cx="42840" cy="42840"/>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599" name="Google Shape;599;p22"/>
            <p:cNvSpPr/>
            <p:nvPr/>
          </p:nvSpPr>
          <p:spPr>
            <a:xfrm rot="5400000">
              <a:off x="6800400" y="4266720"/>
              <a:ext cx="360" cy="358200"/>
            </a:xfrm>
            <a:custGeom>
              <a:rect b="b" l="l" r="r" t="t"/>
              <a:pathLst>
                <a:path extrusionOk="0" fill="none" h="11504" w="1">
                  <a:moveTo>
                    <a:pt x="0" y="11503"/>
                  </a:moveTo>
                  <a:lnTo>
                    <a:pt x="0" y="1"/>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grpSp>
        <p:nvGrpSpPr>
          <p:cNvPr id="600" name="Google Shape;600;p22"/>
          <p:cNvGrpSpPr/>
          <p:nvPr/>
        </p:nvGrpSpPr>
        <p:grpSpPr>
          <a:xfrm>
            <a:off x="-1414440" y="3744360"/>
            <a:ext cx="2297520" cy="347040"/>
            <a:chOff x="-1414440" y="3744360"/>
            <a:chExt cx="2297520" cy="347040"/>
          </a:xfrm>
        </p:grpSpPr>
        <p:sp>
          <p:nvSpPr>
            <p:cNvPr id="601" name="Google Shape;601;p22"/>
            <p:cNvSpPr/>
            <p:nvPr/>
          </p:nvSpPr>
          <p:spPr>
            <a:xfrm>
              <a:off x="-1414440" y="4023720"/>
              <a:ext cx="1994400" cy="67680"/>
            </a:xfrm>
            <a:prstGeom prst="roundRect">
              <a:avLst>
                <a:gd fmla="val 50000" name="adj"/>
              </a:avLst>
            </a:prstGeom>
            <a:gradFill>
              <a:gsLst>
                <a:gs pos="0">
                  <a:srgbClr val="151B46"/>
                </a:gs>
                <a:gs pos="100000">
                  <a:srgbClr val="8FFFFF"/>
                </a:gs>
              </a:gsLst>
              <a:lin ang="2694000" scaled="0"/>
            </a:gradFill>
            <a:ln>
              <a:noFill/>
            </a:ln>
          </p:spPr>
          <p:txBody>
            <a:bodyPr anchorCtr="0" anchor="ctr" bIns="24100" lIns="91425" spcFirstLastPara="1" rIns="91425" wrap="square" tIns="24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602" name="Google Shape;602;p22"/>
            <p:cNvSpPr/>
            <p:nvPr/>
          </p:nvSpPr>
          <p:spPr>
            <a:xfrm>
              <a:off x="-1111320" y="3744360"/>
              <a:ext cx="1994400" cy="67680"/>
            </a:xfrm>
            <a:prstGeom prst="roundRect">
              <a:avLst>
                <a:gd fmla="val 50000" name="adj"/>
              </a:avLst>
            </a:prstGeom>
            <a:gradFill>
              <a:gsLst>
                <a:gs pos="0">
                  <a:srgbClr val="151B46"/>
                </a:gs>
                <a:gs pos="100000">
                  <a:srgbClr val="8FFFFF"/>
                </a:gs>
              </a:gsLst>
              <a:lin ang="2694000" scaled="0"/>
            </a:gradFill>
            <a:ln>
              <a:noFill/>
            </a:ln>
          </p:spPr>
          <p:txBody>
            <a:bodyPr anchorCtr="0" anchor="ctr" bIns="24100" lIns="91425" spcFirstLastPara="1" rIns="91425" wrap="square" tIns="24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603" name="Google Shape;603;p22"/>
          <p:cNvGrpSpPr/>
          <p:nvPr/>
        </p:nvGrpSpPr>
        <p:grpSpPr>
          <a:xfrm>
            <a:off x="-154440" y="2431440"/>
            <a:ext cx="882360" cy="241560"/>
            <a:chOff x="-154440" y="2431440"/>
            <a:chExt cx="882360" cy="241560"/>
          </a:xfrm>
        </p:grpSpPr>
        <p:sp>
          <p:nvSpPr>
            <p:cNvPr id="604" name="Google Shape;604;p22"/>
            <p:cNvSpPr/>
            <p:nvPr/>
          </p:nvSpPr>
          <p:spPr>
            <a:xfrm rot="10800000">
              <a:off x="576000" y="2431440"/>
              <a:ext cx="151920" cy="241560"/>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605" name="Google Shape;605;p22"/>
            <p:cNvSpPr/>
            <p:nvPr/>
          </p:nvSpPr>
          <p:spPr>
            <a:xfrm rot="10800000">
              <a:off x="430200" y="2431440"/>
              <a:ext cx="150480" cy="241560"/>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606" name="Google Shape;606;p22"/>
            <p:cNvSpPr/>
            <p:nvPr/>
          </p:nvSpPr>
          <p:spPr>
            <a:xfrm rot="10800000">
              <a:off x="284040" y="2431440"/>
              <a:ext cx="150480" cy="241560"/>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607" name="Google Shape;607;p22"/>
            <p:cNvSpPr/>
            <p:nvPr/>
          </p:nvSpPr>
          <p:spPr>
            <a:xfrm rot="10800000">
              <a:off x="137520" y="2431440"/>
              <a:ext cx="150480" cy="24156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608" name="Google Shape;608;p22"/>
            <p:cNvSpPr/>
            <p:nvPr/>
          </p:nvSpPr>
          <p:spPr>
            <a:xfrm rot="10800000">
              <a:off x="-8280" y="2431440"/>
              <a:ext cx="150480" cy="241560"/>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609" name="Google Shape;609;p22"/>
            <p:cNvSpPr/>
            <p:nvPr/>
          </p:nvSpPr>
          <p:spPr>
            <a:xfrm rot="10800000">
              <a:off x="-154440" y="2431440"/>
              <a:ext cx="150480" cy="24156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4">
  <p:cSld name="BLANK_4">
    <p:bg>
      <p:bgPr>
        <a:gradFill>
          <a:gsLst>
            <a:gs pos="0">
              <a:srgbClr val="1D2875"/>
            </a:gs>
            <a:gs pos="100000">
              <a:srgbClr val="000000"/>
            </a:gs>
          </a:gsLst>
          <a:path path="circle">
            <a:fillToRect b="50%" l="50%" r="50%" t="50%"/>
          </a:path>
          <a:tileRect/>
        </a:gradFill>
      </p:bgPr>
    </p:bg>
    <p:spTree>
      <p:nvGrpSpPr>
        <p:cNvPr id="610" name="Shape 610"/>
        <p:cNvGrpSpPr/>
        <p:nvPr/>
      </p:nvGrpSpPr>
      <p:grpSpPr>
        <a:xfrm>
          <a:off x="0" y="0"/>
          <a:ext cx="0" cy="0"/>
          <a:chOff x="0" y="0"/>
          <a:chExt cx="0" cy="0"/>
        </a:xfrm>
      </p:grpSpPr>
      <p:grpSp>
        <p:nvGrpSpPr>
          <p:cNvPr id="611" name="Google Shape;611;p23"/>
          <p:cNvGrpSpPr/>
          <p:nvPr/>
        </p:nvGrpSpPr>
        <p:grpSpPr>
          <a:xfrm>
            <a:off x="0" y="0"/>
            <a:ext cx="9143280" cy="5142960"/>
            <a:chOff x="0" y="0"/>
            <a:chExt cx="9143280" cy="5142960"/>
          </a:xfrm>
        </p:grpSpPr>
        <p:sp>
          <p:nvSpPr>
            <p:cNvPr id="612" name="Google Shape;612;p23"/>
            <p:cNvSpPr/>
            <p:nvPr/>
          </p:nvSpPr>
          <p:spPr>
            <a:xfrm>
              <a:off x="0" y="513288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13" name="Google Shape;613;p23"/>
            <p:cNvSpPr/>
            <p:nvPr/>
          </p:nvSpPr>
          <p:spPr>
            <a:xfrm>
              <a:off x="0" y="499428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14" name="Google Shape;614;p23"/>
            <p:cNvSpPr/>
            <p:nvPr/>
          </p:nvSpPr>
          <p:spPr>
            <a:xfrm>
              <a:off x="0" y="485532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15" name="Google Shape;615;p23"/>
            <p:cNvSpPr/>
            <p:nvPr/>
          </p:nvSpPr>
          <p:spPr>
            <a:xfrm>
              <a:off x="0" y="471636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16" name="Google Shape;616;p23"/>
            <p:cNvSpPr/>
            <p:nvPr/>
          </p:nvSpPr>
          <p:spPr>
            <a:xfrm>
              <a:off x="0" y="457848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17" name="Google Shape;617;p23"/>
            <p:cNvSpPr/>
            <p:nvPr/>
          </p:nvSpPr>
          <p:spPr>
            <a:xfrm>
              <a:off x="0" y="44395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18" name="Google Shape;618;p23"/>
            <p:cNvSpPr/>
            <p:nvPr/>
          </p:nvSpPr>
          <p:spPr>
            <a:xfrm>
              <a:off x="0" y="43009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19" name="Google Shape;619;p23"/>
            <p:cNvSpPr/>
            <p:nvPr/>
          </p:nvSpPr>
          <p:spPr>
            <a:xfrm>
              <a:off x="0" y="41619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20" name="Google Shape;620;p23"/>
            <p:cNvSpPr/>
            <p:nvPr/>
          </p:nvSpPr>
          <p:spPr>
            <a:xfrm>
              <a:off x="0" y="402300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21" name="Google Shape;621;p23"/>
            <p:cNvSpPr/>
            <p:nvPr/>
          </p:nvSpPr>
          <p:spPr>
            <a:xfrm>
              <a:off x="0" y="388440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22" name="Google Shape;622;p23"/>
            <p:cNvSpPr/>
            <p:nvPr/>
          </p:nvSpPr>
          <p:spPr>
            <a:xfrm>
              <a:off x="0" y="374544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23" name="Google Shape;623;p23"/>
            <p:cNvSpPr/>
            <p:nvPr/>
          </p:nvSpPr>
          <p:spPr>
            <a:xfrm>
              <a:off x="0" y="360756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24" name="Google Shape;624;p23"/>
            <p:cNvSpPr/>
            <p:nvPr/>
          </p:nvSpPr>
          <p:spPr>
            <a:xfrm>
              <a:off x="0" y="346860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25" name="Google Shape;625;p23"/>
            <p:cNvSpPr/>
            <p:nvPr/>
          </p:nvSpPr>
          <p:spPr>
            <a:xfrm>
              <a:off x="0" y="332964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26" name="Google Shape;626;p23"/>
            <p:cNvSpPr/>
            <p:nvPr/>
          </p:nvSpPr>
          <p:spPr>
            <a:xfrm>
              <a:off x="0" y="319104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27" name="Google Shape;627;p23"/>
            <p:cNvSpPr/>
            <p:nvPr/>
          </p:nvSpPr>
          <p:spPr>
            <a:xfrm>
              <a:off x="0" y="305208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28" name="Google Shape;628;p23"/>
            <p:cNvSpPr/>
            <p:nvPr/>
          </p:nvSpPr>
          <p:spPr>
            <a:xfrm>
              <a:off x="0" y="291312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29" name="Google Shape;629;p23"/>
            <p:cNvSpPr/>
            <p:nvPr/>
          </p:nvSpPr>
          <p:spPr>
            <a:xfrm>
              <a:off x="0" y="27741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30" name="Google Shape;630;p23"/>
            <p:cNvSpPr/>
            <p:nvPr/>
          </p:nvSpPr>
          <p:spPr>
            <a:xfrm>
              <a:off x="0" y="263628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31" name="Google Shape;631;p23"/>
            <p:cNvSpPr/>
            <p:nvPr/>
          </p:nvSpPr>
          <p:spPr>
            <a:xfrm>
              <a:off x="0" y="249768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32" name="Google Shape;632;p23"/>
            <p:cNvSpPr/>
            <p:nvPr/>
          </p:nvSpPr>
          <p:spPr>
            <a:xfrm>
              <a:off x="0" y="235872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33" name="Google Shape;633;p23"/>
            <p:cNvSpPr/>
            <p:nvPr/>
          </p:nvSpPr>
          <p:spPr>
            <a:xfrm>
              <a:off x="0" y="221976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34" name="Google Shape;634;p23"/>
            <p:cNvSpPr/>
            <p:nvPr/>
          </p:nvSpPr>
          <p:spPr>
            <a:xfrm>
              <a:off x="0" y="208080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35" name="Google Shape;635;p23"/>
            <p:cNvSpPr/>
            <p:nvPr/>
          </p:nvSpPr>
          <p:spPr>
            <a:xfrm>
              <a:off x="0" y="194220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36" name="Google Shape;636;p23"/>
            <p:cNvSpPr/>
            <p:nvPr/>
          </p:nvSpPr>
          <p:spPr>
            <a:xfrm>
              <a:off x="0" y="18043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37" name="Google Shape;637;p23"/>
            <p:cNvSpPr/>
            <p:nvPr/>
          </p:nvSpPr>
          <p:spPr>
            <a:xfrm>
              <a:off x="0" y="166536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38" name="Google Shape;638;p23"/>
            <p:cNvSpPr/>
            <p:nvPr/>
          </p:nvSpPr>
          <p:spPr>
            <a:xfrm>
              <a:off x="0" y="1526400"/>
              <a:ext cx="9143280" cy="9000"/>
            </a:xfrm>
            <a:custGeom>
              <a:rect b="b" l="l" r="r" t="t"/>
              <a:pathLst>
                <a:path extrusionOk="0" h="305" w="257969">
                  <a:moveTo>
                    <a:pt x="0" y="1"/>
                  </a:moveTo>
                  <a:lnTo>
                    <a:pt x="257969" y="1"/>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39" name="Google Shape;639;p23"/>
            <p:cNvSpPr/>
            <p:nvPr/>
          </p:nvSpPr>
          <p:spPr>
            <a:xfrm>
              <a:off x="0" y="138744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40" name="Google Shape;640;p23"/>
            <p:cNvSpPr/>
            <p:nvPr/>
          </p:nvSpPr>
          <p:spPr>
            <a:xfrm>
              <a:off x="0" y="124884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41" name="Google Shape;641;p23"/>
            <p:cNvSpPr/>
            <p:nvPr/>
          </p:nvSpPr>
          <p:spPr>
            <a:xfrm>
              <a:off x="0" y="110988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42" name="Google Shape;642;p23"/>
            <p:cNvSpPr/>
            <p:nvPr/>
          </p:nvSpPr>
          <p:spPr>
            <a:xfrm>
              <a:off x="0" y="97092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43" name="Google Shape;643;p23"/>
            <p:cNvSpPr/>
            <p:nvPr/>
          </p:nvSpPr>
          <p:spPr>
            <a:xfrm>
              <a:off x="0" y="83304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44" name="Google Shape;644;p23"/>
            <p:cNvSpPr/>
            <p:nvPr/>
          </p:nvSpPr>
          <p:spPr>
            <a:xfrm>
              <a:off x="0" y="69444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45" name="Google Shape;645;p23"/>
            <p:cNvSpPr/>
            <p:nvPr/>
          </p:nvSpPr>
          <p:spPr>
            <a:xfrm>
              <a:off x="0" y="55548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46" name="Google Shape;646;p23"/>
            <p:cNvSpPr/>
            <p:nvPr/>
          </p:nvSpPr>
          <p:spPr>
            <a:xfrm>
              <a:off x="0" y="41652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47" name="Google Shape;647;p23"/>
            <p:cNvSpPr/>
            <p:nvPr/>
          </p:nvSpPr>
          <p:spPr>
            <a:xfrm>
              <a:off x="0" y="2775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48" name="Google Shape;648;p23"/>
            <p:cNvSpPr/>
            <p:nvPr/>
          </p:nvSpPr>
          <p:spPr>
            <a:xfrm>
              <a:off x="0" y="1389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49" name="Google Shape;649;p23"/>
            <p:cNvSpPr/>
            <p:nvPr/>
          </p:nvSpPr>
          <p:spPr>
            <a:xfrm>
              <a:off x="0" y="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sp>
        <p:nvSpPr>
          <p:cNvPr id="650" name="Google Shape;650;p23"/>
          <p:cNvSpPr txBox="1"/>
          <p:nvPr>
            <p:ph type="title"/>
          </p:nvPr>
        </p:nvSpPr>
        <p:spPr>
          <a:xfrm>
            <a:off x="864360" y="2215440"/>
            <a:ext cx="6771960" cy="813240"/>
          </a:xfrm>
          <a:prstGeom prst="rect">
            <a:avLst/>
          </a:prstGeom>
          <a:noFill/>
          <a:ln>
            <a:noFill/>
          </a:ln>
          <a:effectLst>
            <a:outerShdw blurRad="142920" rotWithShape="0">
              <a:srgbClr val="8FFFFF">
                <a:alpha val="40000"/>
              </a:srgbClr>
            </a:outerShdw>
          </a:effectLst>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51" name="Google Shape;651;p23"/>
          <p:cNvSpPr txBox="1"/>
          <p:nvPr>
            <p:ph idx="2" type="title"/>
          </p:nvPr>
        </p:nvSpPr>
        <p:spPr>
          <a:xfrm>
            <a:off x="864360" y="910800"/>
            <a:ext cx="2130120" cy="1304280"/>
          </a:xfrm>
          <a:prstGeom prst="rect">
            <a:avLst/>
          </a:prstGeom>
          <a:noFill/>
          <a:ln>
            <a:noFill/>
          </a:ln>
          <a:effectLst>
            <a:outerShdw blurRad="57240" rotWithShape="0">
              <a:srgbClr val="8FFFFF"/>
            </a:outerShdw>
          </a:effectLst>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grpSp>
        <p:nvGrpSpPr>
          <p:cNvPr id="652" name="Google Shape;652;p23"/>
          <p:cNvGrpSpPr/>
          <p:nvPr/>
        </p:nvGrpSpPr>
        <p:grpSpPr>
          <a:xfrm>
            <a:off x="-259200" y="1848240"/>
            <a:ext cx="552600" cy="98640"/>
            <a:chOff x="-259200" y="1848240"/>
            <a:chExt cx="552600" cy="98640"/>
          </a:xfrm>
        </p:grpSpPr>
        <p:sp>
          <p:nvSpPr>
            <p:cNvPr id="653" name="Google Shape;653;p23"/>
            <p:cNvSpPr/>
            <p:nvPr/>
          </p:nvSpPr>
          <p:spPr>
            <a:xfrm rot="5400000">
              <a:off x="194760" y="1848240"/>
              <a:ext cx="98640" cy="98640"/>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rgbClr val="95FFAE"/>
              </a:solidFill>
              <a:prstDash val="solid"/>
              <a:round/>
              <a:headEnd len="sm" w="sm" type="none"/>
              <a:tailEnd len="sm" w="sm" type="none"/>
            </a:ln>
          </p:spPr>
          <p:txBody>
            <a:bodyPr anchorCtr="0" anchor="ctr" bIns="49300" lIns="91425" spcFirstLastPara="1" rIns="91425" wrap="square" tIns="493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54" name="Google Shape;654;p23"/>
            <p:cNvSpPr/>
            <p:nvPr/>
          </p:nvSpPr>
          <p:spPr>
            <a:xfrm rot="5400000">
              <a:off x="221400" y="1874880"/>
              <a:ext cx="46080" cy="42840"/>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655" name="Google Shape;655;p23"/>
            <p:cNvSpPr/>
            <p:nvPr/>
          </p:nvSpPr>
          <p:spPr>
            <a:xfrm rot="5400000">
              <a:off x="-259200" y="1851120"/>
              <a:ext cx="91440" cy="91440"/>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56" name="Google Shape;656;p23"/>
            <p:cNvSpPr/>
            <p:nvPr/>
          </p:nvSpPr>
          <p:spPr>
            <a:xfrm rot="5400000">
              <a:off x="-235440" y="1875240"/>
              <a:ext cx="42840" cy="42840"/>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657" name="Google Shape;657;p23"/>
            <p:cNvSpPr/>
            <p:nvPr/>
          </p:nvSpPr>
          <p:spPr>
            <a:xfrm rot="5400000">
              <a:off x="16560" y="1712520"/>
              <a:ext cx="360" cy="358200"/>
            </a:xfrm>
            <a:custGeom>
              <a:rect b="b" l="l" r="r" t="t"/>
              <a:pathLst>
                <a:path extrusionOk="0" fill="none" h="11504" w="1">
                  <a:moveTo>
                    <a:pt x="0" y="11503"/>
                  </a:moveTo>
                  <a:lnTo>
                    <a:pt x="0" y="1"/>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sp>
        <p:nvSpPr>
          <p:cNvPr id="658" name="Google Shape;658;p23"/>
          <p:cNvSpPr/>
          <p:nvPr/>
        </p:nvSpPr>
        <p:spPr>
          <a:xfrm rot="-5400000">
            <a:off x="348840" y="3906360"/>
            <a:ext cx="586440" cy="1284120"/>
          </a:xfrm>
          <a:prstGeom prst="flowChartOffpageConnector">
            <a:avLst/>
          </a:prstGeom>
          <a:gradFill>
            <a:gsLst>
              <a:gs pos="0">
                <a:srgbClr val="1D2875"/>
              </a:gs>
              <a:gs pos="100000">
                <a:srgbClr val="151B46"/>
              </a:gs>
            </a:gsLst>
            <a:lin ang="108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659" name="Google Shape;659;p23"/>
          <p:cNvSpPr/>
          <p:nvPr/>
        </p:nvSpPr>
        <p:spPr>
          <a:xfrm rot="5400000">
            <a:off x="-561960" y="-339480"/>
            <a:ext cx="1994400" cy="67680"/>
          </a:xfrm>
          <a:prstGeom prst="roundRect">
            <a:avLst>
              <a:gd fmla="val 50000" name="adj"/>
            </a:avLst>
          </a:prstGeom>
          <a:gradFill>
            <a:gsLst>
              <a:gs pos="0">
                <a:srgbClr val="151B46"/>
              </a:gs>
              <a:gs pos="100000">
                <a:srgbClr val="8FFFFF"/>
              </a:gs>
            </a:gsLst>
            <a:lin ang="8094000" scaled="0"/>
          </a:gradFill>
          <a:ln>
            <a:noFill/>
          </a:ln>
        </p:spPr>
        <p:txBody>
          <a:bodyPr anchorCtr="0" anchor="ctr" bIns="24100" lIns="91425" spcFirstLastPara="1" rIns="91425" wrap="square" tIns="24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660" name="Google Shape;660;p23"/>
          <p:cNvSpPr/>
          <p:nvPr/>
        </p:nvSpPr>
        <p:spPr>
          <a:xfrm rot="5400000">
            <a:off x="-282600" y="-36360"/>
            <a:ext cx="1994400" cy="67680"/>
          </a:xfrm>
          <a:prstGeom prst="roundRect">
            <a:avLst>
              <a:gd fmla="val 50000" name="adj"/>
            </a:avLst>
          </a:prstGeom>
          <a:gradFill>
            <a:gsLst>
              <a:gs pos="0">
                <a:srgbClr val="151B46"/>
              </a:gs>
              <a:gs pos="100000">
                <a:srgbClr val="8FFFFF"/>
              </a:gs>
            </a:gsLst>
            <a:lin ang="8094000" scaled="0"/>
          </a:gradFill>
          <a:ln>
            <a:noFill/>
          </a:ln>
        </p:spPr>
        <p:txBody>
          <a:bodyPr anchorCtr="0" anchor="ctr" bIns="24100" lIns="91425" spcFirstLastPara="1" rIns="91425" wrap="square" tIns="24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661" name="Google Shape;661;p23"/>
          <p:cNvSpPr/>
          <p:nvPr/>
        </p:nvSpPr>
        <p:spPr>
          <a:xfrm flipH="1" rot="10800000">
            <a:off x="2891880" y="4842720"/>
            <a:ext cx="1994400" cy="67680"/>
          </a:xfrm>
          <a:prstGeom prst="roundRect">
            <a:avLst>
              <a:gd fmla="val 50000" name="adj"/>
            </a:avLst>
          </a:prstGeom>
          <a:gradFill>
            <a:gsLst>
              <a:gs pos="0">
                <a:srgbClr val="151B46"/>
              </a:gs>
              <a:gs pos="100000">
                <a:srgbClr val="8FFFFF"/>
              </a:gs>
            </a:gsLst>
            <a:lin ang="18900000" scaled="0"/>
          </a:gradFill>
          <a:ln>
            <a:noFill/>
          </a:ln>
        </p:spPr>
        <p:txBody>
          <a:bodyPr anchorCtr="0" anchor="ctr" bIns="24100" lIns="91425" spcFirstLastPara="1" rIns="91425" wrap="square" tIns="24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662" name="Google Shape;662;p23"/>
          <p:cNvSpPr/>
          <p:nvPr/>
        </p:nvSpPr>
        <p:spPr>
          <a:xfrm>
            <a:off x="8535600" y="0"/>
            <a:ext cx="586440" cy="1284120"/>
          </a:xfrm>
          <a:prstGeom prst="flowChartOffpageConnector">
            <a:avLst/>
          </a:prstGeom>
          <a:gradFill>
            <a:gsLst>
              <a:gs pos="0">
                <a:srgbClr val="1D2875"/>
              </a:gs>
              <a:gs pos="100000">
                <a:srgbClr val="151B46"/>
              </a:gs>
            </a:gsLst>
            <a:lin ang="162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663" name="Google Shape;663;p23"/>
          <p:cNvGrpSpPr/>
          <p:nvPr/>
        </p:nvGrpSpPr>
        <p:grpSpPr>
          <a:xfrm>
            <a:off x="7898040" y="350640"/>
            <a:ext cx="1520280" cy="301680"/>
            <a:chOff x="7898040" y="350640"/>
            <a:chExt cx="1520280" cy="301680"/>
          </a:xfrm>
        </p:grpSpPr>
        <p:sp>
          <p:nvSpPr>
            <p:cNvPr id="664" name="Google Shape;664;p23"/>
            <p:cNvSpPr/>
            <p:nvPr/>
          </p:nvSpPr>
          <p:spPr>
            <a:xfrm flipH="1">
              <a:off x="7989120" y="397080"/>
              <a:ext cx="1335240" cy="209160"/>
            </a:xfrm>
            <a:custGeom>
              <a:rect b="b" l="l" r="r" t="t"/>
              <a:pathLst>
                <a:path extrusionOk="0" fill="none" h="6719" w="42863">
                  <a:moveTo>
                    <a:pt x="1" y="0"/>
                  </a:moveTo>
                  <a:lnTo>
                    <a:pt x="19064" y="0"/>
                  </a:lnTo>
                  <a:lnTo>
                    <a:pt x="25782" y="6718"/>
                  </a:lnTo>
                  <a:lnTo>
                    <a:pt x="42862" y="6718"/>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65" name="Google Shape;665;p23"/>
            <p:cNvSpPr/>
            <p:nvPr/>
          </p:nvSpPr>
          <p:spPr>
            <a:xfrm flipH="1">
              <a:off x="7898040" y="560880"/>
              <a:ext cx="91440" cy="91440"/>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66" name="Google Shape;666;p23"/>
            <p:cNvSpPr/>
            <p:nvPr/>
          </p:nvSpPr>
          <p:spPr>
            <a:xfrm flipH="1">
              <a:off x="7922160" y="585720"/>
              <a:ext cx="42840" cy="42120"/>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667" name="Google Shape;667;p23"/>
            <p:cNvSpPr/>
            <p:nvPr/>
          </p:nvSpPr>
          <p:spPr>
            <a:xfrm flipH="1">
              <a:off x="9326880" y="350640"/>
              <a:ext cx="91440" cy="92520"/>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rgbClr val="95FFAE"/>
              </a:solidFill>
              <a:prstDash val="solid"/>
              <a:round/>
              <a:headEnd len="sm" w="sm" type="none"/>
              <a:tailEnd len="sm" w="sm" type="none"/>
            </a:ln>
          </p:spPr>
          <p:txBody>
            <a:bodyPr anchorCtr="0" anchor="ctr" bIns="46425" lIns="91425" spcFirstLastPara="1" rIns="91425" wrap="square" tIns="46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68" name="Google Shape;668;p23"/>
            <p:cNvSpPr/>
            <p:nvPr/>
          </p:nvSpPr>
          <p:spPr>
            <a:xfrm flipH="1">
              <a:off x="9351000" y="375480"/>
              <a:ext cx="42840" cy="42840"/>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669" name="Google Shape;669;p23"/>
          <p:cNvGrpSpPr/>
          <p:nvPr/>
        </p:nvGrpSpPr>
        <p:grpSpPr>
          <a:xfrm>
            <a:off x="-117000" y="2181240"/>
            <a:ext cx="552600" cy="98640"/>
            <a:chOff x="-117000" y="2181240"/>
            <a:chExt cx="552600" cy="98640"/>
          </a:xfrm>
        </p:grpSpPr>
        <p:sp>
          <p:nvSpPr>
            <p:cNvPr id="670" name="Google Shape;670;p23"/>
            <p:cNvSpPr/>
            <p:nvPr/>
          </p:nvSpPr>
          <p:spPr>
            <a:xfrm rot="5400000">
              <a:off x="336960" y="2181240"/>
              <a:ext cx="98640" cy="98640"/>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rgbClr val="95FFAE"/>
              </a:solidFill>
              <a:prstDash val="solid"/>
              <a:round/>
              <a:headEnd len="sm" w="sm" type="none"/>
              <a:tailEnd len="sm" w="sm" type="none"/>
            </a:ln>
          </p:spPr>
          <p:txBody>
            <a:bodyPr anchorCtr="0" anchor="ctr" bIns="49300" lIns="91425" spcFirstLastPara="1" rIns="91425" wrap="square" tIns="493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71" name="Google Shape;671;p23"/>
            <p:cNvSpPr/>
            <p:nvPr/>
          </p:nvSpPr>
          <p:spPr>
            <a:xfrm rot="5400000">
              <a:off x="363600" y="2207880"/>
              <a:ext cx="46080" cy="42840"/>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672" name="Google Shape;672;p23"/>
            <p:cNvSpPr/>
            <p:nvPr/>
          </p:nvSpPr>
          <p:spPr>
            <a:xfrm rot="5400000">
              <a:off x="-117000" y="2184120"/>
              <a:ext cx="91440" cy="91440"/>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73" name="Google Shape;673;p23"/>
            <p:cNvSpPr/>
            <p:nvPr/>
          </p:nvSpPr>
          <p:spPr>
            <a:xfrm rot="5400000">
              <a:off x="-93240" y="2208240"/>
              <a:ext cx="42840" cy="42840"/>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674" name="Google Shape;674;p23"/>
            <p:cNvSpPr/>
            <p:nvPr/>
          </p:nvSpPr>
          <p:spPr>
            <a:xfrm rot="5400000">
              <a:off x="159120" y="2045520"/>
              <a:ext cx="360" cy="358200"/>
            </a:xfrm>
            <a:custGeom>
              <a:rect b="b" l="l" r="r" t="t"/>
              <a:pathLst>
                <a:path extrusionOk="0" fill="none" h="11504" w="1">
                  <a:moveTo>
                    <a:pt x="0" y="11503"/>
                  </a:moveTo>
                  <a:lnTo>
                    <a:pt x="0" y="1"/>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grpSp>
        <p:nvGrpSpPr>
          <p:cNvPr id="675" name="Google Shape;675;p23"/>
          <p:cNvGrpSpPr/>
          <p:nvPr/>
        </p:nvGrpSpPr>
        <p:grpSpPr>
          <a:xfrm>
            <a:off x="4682160" y="-108000"/>
            <a:ext cx="1520640" cy="301680"/>
            <a:chOff x="4682160" y="-108000"/>
            <a:chExt cx="1520640" cy="301680"/>
          </a:xfrm>
        </p:grpSpPr>
        <p:sp>
          <p:nvSpPr>
            <p:cNvPr id="676" name="Google Shape;676;p23"/>
            <p:cNvSpPr/>
            <p:nvPr/>
          </p:nvSpPr>
          <p:spPr>
            <a:xfrm>
              <a:off x="4775760" y="-61560"/>
              <a:ext cx="1335240" cy="209160"/>
            </a:xfrm>
            <a:custGeom>
              <a:rect b="b" l="l" r="r" t="t"/>
              <a:pathLst>
                <a:path extrusionOk="0" fill="none" h="6719" w="42863">
                  <a:moveTo>
                    <a:pt x="1" y="0"/>
                  </a:moveTo>
                  <a:lnTo>
                    <a:pt x="19064" y="0"/>
                  </a:lnTo>
                  <a:lnTo>
                    <a:pt x="25782" y="6718"/>
                  </a:lnTo>
                  <a:lnTo>
                    <a:pt x="42862" y="6718"/>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77" name="Google Shape;677;p23"/>
            <p:cNvSpPr/>
            <p:nvPr/>
          </p:nvSpPr>
          <p:spPr>
            <a:xfrm>
              <a:off x="6111360" y="102240"/>
              <a:ext cx="91440" cy="91440"/>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78" name="Google Shape;678;p23"/>
            <p:cNvSpPr/>
            <p:nvPr/>
          </p:nvSpPr>
          <p:spPr>
            <a:xfrm>
              <a:off x="6135120" y="126720"/>
              <a:ext cx="42840" cy="42120"/>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679" name="Google Shape;679;p23"/>
            <p:cNvSpPr/>
            <p:nvPr/>
          </p:nvSpPr>
          <p:spPr>
            <a:xfrm>
              <a:off x="4682160" y="-108000"/>
              <a:ext cx="91440" cy="92520"/>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rgbClr val="95FFAE"/>
              </a:solidFill>
              <a:prstDash val="solid"/>
              <a:round/>
              <a:headEnd len="sm" w="sm" type="none"/>
              <a:tailEnd len="sm" w="sm" type="none"/>
            </a:ln>
          </p:spPr>
          <p:txBody>
            <a:bodyPr anchorCtr="0" anchor="ctr" bIns="46425" lIns="91425" spcFirstLastPara="1" rIns="91425" wrap="square" tIns="46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80" name="Google Shape;680;p23"/>
            <p:cNvSpPr/>
            <p:nvPr/>
          </p:nvSpPr>
          <p:spPr>
            <a:xfrm>
              <a:off x="4705920" y="-83160"/>
              <a:ext cx="42840" cy="42840"/>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681" name="Google Shape;681;p23"/>
          <p:cNvGrpSpPr/>
          <p:nvPr/>
        </p:nvGrpSpPr>
        <p:grpSpPr>
          <a:xfrm>
            <a:off x="7881840" y="4336560"/>
            <a:ext cx="2297520" cy="347040"/>
            <a:chOff x="7881840" y="4336560"/>
            <a:chExt cx="2297520" cy="347040"/>
          </a:xfrm>
        </p:grpSpPr>
        <p:sp>
          <p:nvSpPr>
            <p:cNvPr id="682" name="Google Shape;682;p23"/>
            <p:cNvSpPr/>
            <p:nvPr/>
          </p:nvSpPr>
          <p:spPr>
            <a:xfrm flipH="1">
              <a:off x="8184960" y="4615920"/>
              <a:ext cx="1994400" cy="67680"/>
            </a:xfrm>
            <a:prstGeom prst="roundRect">
              <a:avLst>
                <a:gd fmla="val 50000" name="adj"/>
              </a:avLst>
            </a:prstGeom>
            <a:gradFill>
              <a:gsLst>
                <a:gs pos="0">
                  <a:srgbClr val="151B46"/>
                </a:gs>
                <a:gs pos="100000">
                  <a:srgbClr val="8FFFFF"/>
                </a:gs>
              </a:gsLst>
              <a:lin ang="8100000" scaled="0"/>
            </a:gradFill>
            <a:ln>
              <a:noFill/>
            </a:ln>
          </p:spPr>
          <p:txBody>
            <a:bodyPr anchorCtr="0" anchor="ctr" bIns="24100" lIns="91425" spcFirstLastPara="1" rIns="91425" wrap="square" tIns="24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683" name="Google Shape;683;p23"/>
            <p:cNvSpPr/>
            <p:nvPr/>
          </p:nvSpPr>
          <p:spPr>
            <a:xfrm flipH="1">
              <a:off x="7881840" y="4336560"/>
              <a:ext cx="1994400" cy="67680"/>
            </a:xfrm>
            <a:prstGeom prst="roundRect">
              <a:avLst>
                <a:gd fmla="val 50000" name="adj"/>
              </a:avLst>
            </a:prstGeom>
            <a:gradFill>
              <a:gsLst>
                <a:gs pos="0">
                  <a:srgbClr val="151B46"/>
                </a:gs>
                <a:gs pos="100000">
                  <a:srgbClr val="8FFFFF"/>
                </a:gs>
              </a:gsLst>
              <a:lin ang="8100000" scaled="0"/>
            </a:gradFill>
            <a:ln>
              <a:noFill/>
            </a:ln>
          </p:spPr>
          <p:txBody>
            <a:bodyPr anchorCtr="0" anchor="ctr" bIns="24100" lIns="91425" spcFirstLastPara="1" rIns="91425" wrap="square" tIns="24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8">
  <p:cSld name="BLANK_8">
    <p:bg>
      <p:bgPr>
        <a:gradFill>
          <a:gsLst>
            <a:gs pos="0">
              <a:srgbClr val="1D2875"/>
            </a:gs>
            <a:gs pos="100000">
              <a:srgbClr val="000000"/>
            </a:gs>
          </a:gsLst>
          <a:path path="circle">
            <a:fillToRect b="50%" l="50%" r="50%" t="50%"/>
          </a:path>
          <a:tileRect/>
        </a:gradFill>
      </p:bgPr>
    </p:bg>
    <p:spTree>
      <p:nvGrpSpPr>
        <p:cNvPr id="684" name="Shape 684"/>
        <p:cNvGrpSpPr/>
        <p:nvPr/>
      </p:nvGrpSpPr>
      <p:grpSpPr>
        <a:xfrm>
          <a:off x="0" y="0"/>
          <a:ext cx="0" cy="0"/>
          <a:chOff x="0" y="0"/>
          <a:chExt cx="0" cy="0"/>
        </a:xfrm>
      </p:grpSpPr>
      <p:grpSp>
        <p:nvGrpSpPr>
          <p:cNvPr id="685" name="Google Shape;685;p24"/>
          <p:cNvGrpSpPr/>
          <p:nvPr/>
        </p:nvGrpSpPr>
        <p:grpSpPr>
          <a:xfrm>
            <a:off x="0" y="0"/>
            <a:ext cx="9143280" cy="5142960"/>
            <a:chOff x="0" y="0"/>
            <a:chExt cx="9143280" cy="5142960"/>
          </a:xfrm>
        </p:grpSpPr>
        <p:sp>
          <p:nvSpPr>
            <p:cNvPr id="686" name="Google Shape;686;p24"/>
            <p:cNvSpPr/>
            <p:nvPr/>
          </p:nvSpPr>
          <p:spPr>
            <a:xfrm>
              <a:off x="0" y="513288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87" name="Google Shape;687;p24"/>
            <p:cNvSpPr/>
            <p:nvPr/>
          </p:nvSpPr>
          <p:spPr>
            <a:xfrm>
              <a:off x="0" y="499428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88" name="Google Shape;688;p24"/>
            <p:cNvSpPr/>
            <p:nvPr/>
          </p:nvSpPr>
          <p:spPr>
            <a:xfrm>
              <a:off x="0" y="485532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89" name="Google Shape;689;p24"/>
            <p:cNvSpPr/>
            <p:nvPr/>
          </p:nvSpPr>
          <p:spPr>
            <a:xfrm>
              <a:off x="0" y="471636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90" name="Google Shape;690;p24"/>
            <p:cNvSpPr/>
            <p:nvPr/>
          </p:nvSpPr>
          <p:spPr>
            <a:xfrm>
              <a:off x="0" y="457848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91" name="Google Shape;691;p24"/>
            <p:cNvSpPr/>
            <p:nvPr/>
          </p:nvSpPr>
          <p:spPr>
            <a:xfrm>
              <a:off x="0" y="44395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92" name="Google Shape;692;p24"/>
            <p:cNvSpPr/>
            <p:nvPr/>
          </p:nvSpPr>
          <p:spPr>
            <a:xfrm>
              <a:off x="0" y="43009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93" name="Google Shape;693;p24"/>
            <p:cNvSpPr/>
            <p:nvPr/>
          </p:nvSpPr>
          <p:spPr>
            <a:xfrm>
              <a:off x="0" y="41619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94" name="Google Shape;694;p24"/>
            <p:cNvSpPr/>
            <p:nvPr/>
          </p:nvSpPr>
          <p:spPr>
            <a:xfrm>
              <a:off x="0" y="402300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95" name="Google Shape;695;p24"/>
            <p:cNvSpPr/>
            <p:nvPr/>
          </p:nvSpPr>
          <p:spPr>
            <a:xfrm>
              <a:off x="0" y="388440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96" name="Google Shape;696;p24"/>
            <p:cNvSpPr/>
            <p:nvPr/>
          </p:nvSpPr>
          <p:spPr>
            <a:xfrm>
              <a:off x="0" y="374544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97" name="Google Shape;697;p24"/>
            <p:cNvSpPr/>
            <p:nvPr/>
          </p:nvSpPr>
          <p:spPr>
            <a:xfrm>
              <a:off x="0" y="360756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98" name="Google Shape;698;p24"/>
            <p:cNvSpPr/>
            <p:nvPr/>
          </p:nvSpPr>
          <p:spPr>
            <a:xfrm>
              <a:off x="0" y="346860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99" name="Google Shape;699;p24"/>
            <p:cNvSpPr/>
            <p:nvPr/>
          </p:nvSpPr>
          <p:spPr>
            <a:xfrm>
              <a:off x="0" y="332964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00" name="Google Shape;700;p24"/>
            <p:cNvSpPr/>
            <p:nvPr/>
          </p:nvSpPr>
          <p:spPr>
            <a:xfrm>
              <a:off x="0" y="319104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01" name="Google Shape;701;p24"/>
            <p:cNvSpPr/>
            <p:nvPr/>
          </p:nvSpPr>
          <p:spPr>
            <a:xfrm>
              <a:off x="0" y="305208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02" name="Google Shape;702;p24"/>
            <p:cNvSpPr/>
            <p:nvPr/>
          </p:nvSpPr>
          <p:spPr>
            <a:xfrm>
              <a:off x="0" y="291312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03" name="Google Shape;703;p24"/>
            <p:cNvSpPr/>
            <p:nvPr/>
          </p:nvSpPr>
          <p:spPr>
            <a:xfrm>
              <a:off x="0" y="27741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04" name="Google Shape;704;p24"/>
            <p:cNvSpPr/>
            <p:nvPr/>
          </p:nvSpPr>
          <p:spPr>
            <a:xfrm>
              <a:off x="0" y="263628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05" name="Google Shape;705;p24"/>
            <p:cNvSpPr/>
            <p:nvPr/>
          </p:nvSpPr>
          <p:spPr>
            <a:xfrm>
              <a:off x="0" y="249768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06" name="Google Shape;706;p24"/>
            <p:cNvSpPr/>
            <p:nvPr/>
          </p:nvSpPr>
          <p:spPr>
            <a:xfrm>
              <a:off x="0" y="235872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07" name="Google Shape;707;p24"/>
            <p:cNvSpPr/>
            <p:nvPr/>
          </p:nvSpPr>
          <p:spPr>
            <a:xfrm>
              <a:off x="0" y="221976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08" name="Google Shape;708;p24"/>
            <p:cNvSpPr/>
            <p:nvPr/>
          </p:nvSpPr>
          <p:spPr>
            <a:xfrm>
              <a:off x="0" y="208080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09" name="Google Shape;709;p24"/>
            <p:cNvSpPr/>
            <p:nvPr/>
          </p:nvSpPr>
          <p:spPr>
            <a:xfrm>
              <a:off x="0" y="194220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10" name="Google Shape;710;p24"/>
            <p:cNvSpPr/>
            <p:nvPr/>
          </p:nvSpPr>
          <p:spPr>
            <a:xfrm>
              <a:off x="0" y="18043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11" name="Google Shape;711;p24"/>
            <p:cNvSpPr/>
            <p:nvPr/>
          </p:nvSpPr>
          <p:spPr>
            <a:xfrm>
              <a:off x="0" y="166536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12" name="Google Shape;712;p24"/>
            <p:cNvSpPr/>
            <p:nvPr/>
          </p:nvSpPr>
          <p:spPr>
            <a:xfrm>
              <a:off x="0" y="1526400"/>
              <a:ext cx="9143280" cy="9000"/>
            </a:xfrm>
            <a:custGeom>
              <a:rect b="b" l="l" r="r" t="t"/>
              <a:pathLst>
                <a:path extrusionOk="0" h="305" w="257969">
                  <a:moveTo>
                    <a:pt x="0" y="1"/>
                  </a:moveTo>
                  <a:lnTo>
                    <a:pt x="257969" y="1"/>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13" name="Google Shape;713;p24"/>
            <p:cNvSpPr/>
            <p:nvPr/>
          </p:nvSpPr>
          <p:spPr>
            <a:xfrm>
              <a:off x="0" y="138744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14" name="Google Shape;714;p24"/>
            <p:cNvSpPr/>
            <p:nvPr/>
          </p:nvSpPr>
          <p:spPr>
            <a:xfrm>
              <a:off x="0" y="124884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15" name="Google Shape;715;p24"/>
            <p:cNvSpPr/>
            <p:nvPr/>
          </p:nvSpPr>
          <p:spPr>
            <a:xfrm>
              <a:off x="0" y="110988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16" name="Google Shape;716;p24"/>
            <p:cNvSpPr/>
            <p:nvPr/>
          </p:nvSpPr>
          <p:spPr>
            <a:xfrm>
              <a:off x="0" y="97092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17" name="Google Shape;717;p24"/>
            <p:cNvSpPr/>
            <p:nvPr/>
          </p:nvSpPr>
          <p:spPr>
            <a:xfrm>
              <a:off x="0" y="83304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18" name="Google Shape;718;p24"/>
            <p:cNvSpPr/>
            <p:nvPr/>
          </p:nvSpPr>
          <p:spPr>
            <a:xfrm>
              <a:off x="0" y="69444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19" name="Google Shape;719;p24"/>
            <p:cNvSpPr/>
            <p:nvPr/>
          </p:nvSpPr>
          <p:spPr>
            <a:xfrm>
              <a:off x="0" y="55548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20" name="Google Shape;720;p24"/>
            <p:cNvSpPr/>
            <p:nvPr/>
          </p:nvSpPr>
          <p:spPr>
            <a:xfrm>
              <a:off x="0" y="41652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21" name="Google Shape;721;p24"/>
            <p:cNvSpPr/>
            <p:nvPr/>
          </p:nvSpPr>
          <p:spPr>
            <a:xfrm>
              <a:off x="0" y="2775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22" name="Google Shape;722;p24"/>
            <p:cNvSpPr/>
            <p:nvPr/>
          </p:nvSpPr>
          <p:spPr>
            <a:xfrm>
              <a:off x="0" y="1389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23" name="Google Shape;723;p24"/>
            <p:cNvSpPr/>
            <p:nvPr/>
          </p:nvSpPr>
          <p:spPr>
            <a:xfrm>
              <a:off x="0" y="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sp>
        <p:nvSpPr>
          <p:cNvPr id="724" name="Google Shape;724;p24"/>
          <p:cNvSpPr txBox="1"/>
          <p:nvPr>
            <p:ph type="title"/>
          </p:nvPr>
        </p:nvSpPr>
        <p:spPr>
          <a:xfrm>
            <a:off x="713160" y="2310120"/>
            <a:ext cx="7583040" cy="841320"/>
          </a:xfrm>
          <a:prstGeom prst="rect">
            <a:avLst/>
          </a:prstGeom>
          <a:noFill/>
          <a:ln>
            <a:noFill/>
          </a:ln>
          <a:effectLst>
            <a:outerShdw blurRad="142920" rotWithShape="0">
              <a:srgbClr val="8FFFFF">
                <a:alpha val="40000"/>
              </a:srgbClr>
            </a:outerShdw>
          </a:effectLst>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25" name="Google Shape;725;p24"/>
          <p:cNvSpPr txBox="1"/>
          <p:nvPr>
            <p:ph idx="2" type="title"/>
          </p:nvPr>
        </p:nvSpPr>
        <p:spPr>
          <a:xfrm>
            <a:off x="5960880" y="1332720"/>
            <a:ext cx="2335320" cy="920520"/>
          </a:xfrm>
          <a:prstGeom prst="rect">
            <a:avLst/>
          </a:prstGeom>
          <a:noFill/>
          <a:ln>
            <a:noFill/>
          </a:ln>
          <a:effectLst>
            <a:outerShdw blurRad="57240" rotWithShape="0">
              <a:srgbClr val="8FFFFF"/>
            </a:outerShdw>
          </a:effectLst>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26" name="Google Shape;726;p24"/>
          <p:cNvSpPr/>
          <p:nvPr/>
        </p:nvSpPr>
        <p:spPr>
          <a:xfrm rot="5400000">
            <a:off x="8206560" y="4187160"/>
            <a:ext cx="586440" cy="1284120"/>
          </a:xfrm>
          <a:prstGeom prst="flowChartOffpageConnector">
            <a:avLst/>
          </a:prstGeom>
          <a:gradFill>
            <a:gsLst>
              <a:gs pos="0">
                <a:srgbClr val="1D2875"/>
              </a:gs>
              <a:gs pos="100000">
                <a:srgbClr val="151B46"/>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727" name="Google Shape;727;p24"/>
          <p:cNvSpPr/>
          <p:nvPr/>
        </p:nvSpPr>
        <p:spPr>
          <a:xfrm rot="-5400000">
            <a:off x="348840" y="410760"/>
            <a:ext cx="586440" cy="1284120"/>
          </a:xfrm>
          <a:prstGeom prst="flowChartOffpageConnector">
            <a:avLst/>
          </a:prstGeom>
          <a:gradFill>
            <a:gsLst>
              <a:gs pos="0">
                <a:srgbClr val="1D2875"/>
              </a:gs>
              <a:gs pos="100000">
                <a:srgbClr val="151B46"/>
              </a:gs>
            </a:gsLst>
            <a:lin ang="108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728" name="Google Shape;728;p24"/>
          <p:cNvGrpSpPr/>
          <p:nvPr/>
        </p:nvGrpSpPr>
        <p:grpSpPr>
          <a:xfrm>
            <a:off x="360" y="932040"/>
            <a:ext cx="882720" cy="241560"/>
            <a:chOff x="360" y="932040"/>
            <a:chExt cx="882720" cy="241560"/>
          </a:xfrm>
        </p:grpSpPr>
        <p:sp>
          <p:nvSpPr>
            <p:cNvPr id="729" name="Google Shape;729;p24"/>
            <p:cNvSpPr/>
            <p:nvPr/>
          </p:nvSpPr>
          <p:spPr>
            <a:xfrm rot="10800000">
              <a:off x="731160" y="932040"/>
              <a:ext cx="151920" cy="241560"/>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730" name="Google Shape;730;p24"/>
            <p:cNvSpPr/>
            <p:nvPr/>
          </p:nvSpPr>
          <p:spPr>
            <a:xfrm rot="10800000">
              <a:off x="585360" y="932040"/>
              <a:ext cx="150480" cy="241560"/>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731" name="Google Shape;731;p24"/>
            <p:cNvSpPr/>
            <p:nvPr/>
          </p:nvSpPr>
          <p:spPr>
            <a:xfrm rot="10800000">
              <a:off x="439200" y="932040"/>
              <a:ext cx="150480" cy="241560"/>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732" name="Google Shape;732;p24"/>
            <p:cNvSpPr/>
            <p:nvPr/>
          </p:nvSpPr>
          <p:spPr>
            <a:xfrm rot="10800000">
              <a:off x="293040" y="932040"/>
              <a:ext cx="150480" cy="24156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733" name="Google Shape;733;p24"/>
            <p:cNvSpPr/>
            <p:nvPr/>
          </p:nvSpPr>
          <p:spPr>
            <a:xfrm rot="10800000">
              <a:off x="146880" y="932040"/>
              <a:ext cx="150480" cy="241560"/>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734" name="Google Shape;734;p24"/>
            <p:cNvSpPr/>
            <p:nvPr/>
          </p:nvSpPr>
          <p:spPr>
            <a:xfrm rot="10800000">
              <a:off x="360" y="932040"/>
              <a:ext cx="150480" cy="24156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735" name="Google Shape;735;p24"/>
          <p:cNvGrpSpPr/>
          <p:nvPr/>
        </p:nvGrpSpPr>
        <p:grpSpPr>
          <a:xfrm>
            <a:off x="-141480" y="2076840"/>
            <a:ext cx="552600" cy="98640"/>
            <a:chOff x="-141480" y="2076840"/>
            <a:chExt cx="552600" cy="98640"/>
          </a:xfrm>
        </p:grpSpPr>
        <p:sp>
          <p:nvSpPr>
            <p:cNvPr id="736" name="Google Shape;736;p24"/>
            <p:cNvSpPr/>
            <p:nvPr/>
          </p:nvSpPr>
          <p:spPr>
            <a:xfrm rot="5400000">
              <a:off x="312480" y="2076840"/>
              <a:ext cx="98640" cy="98640"/>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rgbClr val="95FFAE"/>
              </a:solidFill>
              <a:prstDash val="solid"/>
              <a:round/>
              <a:headEnd len="sm" w="sm" type="none"/>
              <a:tailEnd len="sm" w="sm" type="none"/>
            </a:ln>
          </p:spPr>
          <p:txBody>
            <a:bodyPr anchorCtr="0" anchor="ctr" bIns="49300" lIns="91425" spcFirstLastPara="1" rIns="91425" wrap="square" tIns="493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37" name="Google Shape;737;p24"/>
            <p:cNvSpPr/>
            <p:nvPr/>
          </p:nvSpPr>
          <p:spPr>
            <a:xfrm rot="5400000">
              <a:off x="339120" y="2103480"/>
              <a:ext cx="46080" cy="42840"/>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738" name="Google Shape;738;p24"/>
            <p:cNvSpPr/>
            <p:nvPr/>
          </p:nvSpPr>
          <p:spPr>
            <a:xfrm rot="5400000">
              <a:off x="-141480" y="2079720"/>
              <a:ext cx="91440" cy="91440"/>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39" name="Google Shape;739;p24"/>
            <p:cNvSpPr/>
            <p:nvPr/>
          </p:nvSpPr>
          <p:spPr>
            <a:xfrm rot="5400000">
              <a:off x="-117720" y="2103840"/>
              <a:ext cx="42840" cy="42840"/>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740" name="Google Shape;740;p24"/>
            <p:cNvSpPr/>
            <p:nvPr/>
          </p:nvSpPr>
          <p:spPr>
            <a:xfrm rot="5400000">
              <a:off x="134640" y="1941120"/>
              <a:ext cx="360" cy="358200"/>
            </a:xfrm>
            <a:custGeom>
              <a:rect b="b" l="l" r="r" t="t"/>
              <a:pathLst>
                <a:path extrusionOk="0" fill="none" h="11504" w="1">
                  <a:moveTo>
                    <a:pt x="0" y="11503"/>
                  </a:moveTo>
                  <a:lnTo>
                    <a:pt x="0" y="1"/>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grpSp>
        <p:nvGrpSpPr>
          <p:cNvPr id="741" name="Google Shape;741;p24"/>
          <p:cNvGrpSpPr/>
          <p:nvPr/>
        </p:nvGrpSpPr>
        <p:grpSpPr>
          <a:xfrm>
            <a:off x="-1414440" y="3058560"/>
            <a:ext cx="2297520" cy="347040"/>
            <a:chOff x="-1414440" y="3058560"/>
            <a:chExt cx="2297520" cy="347040"/>
          </a:xfrm>
        </p:grpSpPr>
        <p:sp>
          <p:nvSpPr>
            <p:cNvPr id="742" name="Google Shape;742;p24"/>
            <p:cNvSpPr/>
            <p:nvPr/>
          </p:nvSpPr>
          <p:spPr>
            <a:xfrm>
              <a:off x="-1414440" y="3337920"/>
              <a:ext cx="1994400" cy="67680"/>
            </a:xfrm>
            <a:prstGeom prst="roundRect">
              <a:avLst>
                <a:gd fmla="val 50000" name="adj"/>
              </a:avLst>
            </a:prstGeom>
            <a:gradFill>
              <a:gsLst>
                <a:gs pos="0">
                  <a:srgbClr val="151B46"/>
                </a:gs>
                <a:gs pos="100000">
                  <a:srgbClr val="8FFFFF"/>
                </a:gs>
              </a:gsLst>
              <a:lin ang="2694000" scaled="0"/>
            </a:gradFill>
            <a:ln>
              <a:noFill/>
            </a:ln>
          </p:spPr>
          <p:txBody>
            <a:bodyPr anchorCtr="0" anchor="ctr" bIns="24100" lIns="91425" spcFirstLastPara="1" rIns="91425" wrap="square" tIns="24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743" name="Google Shape;743;p24"/>
            <p:cNvSpPr/>
            <p:nvPr/>
          </p:nvSpPr>
          <p:spPr>
            <a:xfrm>
              <a:off x="-1111320" y="3058560"/>
              <a:ext cx="1994400" cy="67680"/>
            </a:xfrm>
            <a:prstGeom prst="roundRect">
              <a:avLst>
                <a:gd fmla="val 50000" name="adj"/>
              </a:avLst>
            </a:prstGeom>
            <a:gradFill>
              <a:gsLst>
                <a:gs pos="0">
                  <a:srgbClr val="151B46"/>
                </a:gs>
                <a:gs pos="100000">
                  <a:srgbClr val="8FFFFF"/>
                </a:gs>
              </a:gsLst>
              <a:lin ang="2694000" scaled="0"/>
            </a:gradFill>
            <a:ln>
              <a:noFill/>
            </a:ln>
          </p:spPr>
          <p:txBody>
            <a:bodyPr anchorCtr="0" anchor="ctr" bIns="24100" lIns="91425" spcFirstLastPara="1" rIns="91425" wrap="square" tIns="24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sp>
        <p:nvSpPr>
          <p:cNvPr id="744" name="Google Shape;744;p24"/>
          <p:cNvSpPr/>
          <p:nvPr/>
        </p:nvSpPr>
        <p:spPr>
          <a:xfrm rot="10800000">
            <a:off x="568440" y="3859200"/>
            <a:ext cx="586440" cy="1284120"/>
          </a:xfrm>
          <a:prstGeom prst="flowChartOffpageConnector">
            <a:avLst/>
          </a:prstGeom>
          <a:gradFill>
            <a:gsLst>
              <a:gs pos="0">
                <a:srgbClr val="1D2875"/>
              </a:gs>
              <a:gs pos="100000">
                <a:srgbClr val="151B46"/>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745" name="Google Shape;745;p24"/>
          <p:cNvGrpSpPr/>
          <p:nvPr/>
        </p:nvGrpSpPr>
        <p:grpSpPr>
          <a:xfrm>
            <a:off x="8690580" y="3390480"/>
            <a:ext cx="296460" cy="1822500"/>
            <a:chOff x="8690580" y="3390480"/>
            <a:chExt cx="296460" cy="1822500"/>
          </a:xfrm>
        </p:grpSpPr>
        <p:sp>
          <p:nvSpPr>
            <p:cNvPr id="746" name="Google Shape;746;p24"/>
            <p:cNvSpPr/>
            <p:nvPr/>
          </p:nvSpPr>
          <p:spPr>
            <a:xfrm rot="5400000">
              <a:off x="7903800" y="4276080"/>
              <a:ext cx="1723680" cy="150120"/>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rgbClr val="95FFAE"/>
              </a:solidFill>
              <a:prstDash val="solid"/>
              <a:round/>
              <a:headEnd len="sm" w="sm" type="none"/>
              <a:tailEnd len="sm" w="sm" type="none"/>
            </a:ln>
          </p:spPr>
          <p:txBody>
            <a:bodyPr anchorCtr="0" anchor="ctr" bIns="75225" lIns="91425" spcFirstLastPara="1" rIns="91425" wrap="square" tIns="75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47" name="Google Shape;747;p24"/>
            <p:cNvSpPr/>
            <p:nvPr/>
          </p:nvSpPr>
          <p:spPr>
            <a:xfrm rot="5400000">
              <a:off x="8895600" y="3986640"/>
              <a:ext cx="91440" cy="91440"/>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48" name="Google Shape;748;p24"/>
            <p:cNvSpPr/>
            <p:nvPr/>
          </p:nvSpPr>
          <p:spPr>
            <a:xfrm rot="5400000">
              <a:off x="8919720" y="4011840"/>
              <a:ext cx="42840" cy="42120"/>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749" name="Google Shape;749;p24"/>
            <p:cNvSpPr/>
            <p:nvPr/>
          </p:nvSpPr>
          <p:spPr>
            <a:xfrm rot="5400000">
              <a:off x="8795880" y="3390480"/>
              <a:ext cx="91440" cy="91440"/>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50" name="Google Shape;750;p24"/>
            <p:cNvSpPr/>
            <p:nvPr/>
          </p:nvSpPr>
          <p:spPr>
            <a:xfrm rot="5400000">
              <a:off x="8820360" y="3415680"/>
              <a:ext cx="42840" cy="42120"/>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751" name="Google Shape;751;p24"/>
            <p:cNvSpPr/>
            <p:nvPr/>
          </p:nvSpPr>
          <p:spPr>
            <a:xfrm rot="5400000">
              <a:off x="8285760" y="4558320"/>
              <a:ext cx="1134360" cy="174960"/>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rgbClr val="95FFAE"/>
              </a:solidFill>
              <a:prstDash val="solid"/>
              <a:round/>
              <a:headEnd len="sm" w="sm" type="none"/>
              <a:tailEnd len="sm" w="sm" type="none"/>
            </a:ln>
          </p:spPr>
          <p:txBody>
            <a:bodyPr anchorCtr="0" anchor="ctr" bIns="87475" lIns="91425" spcFirstLastPara="1" rIns="91425" wrap="square" tIns="874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grpSp>
        <p:nvGrpSpPr>
          <p:cNvPr id="752" name="Google Shape;752;p24"/>
          <p:cNvGrpSpPr/>
          <p:nvPr/>
        </p:nvGrpSpPr>
        <p:grpSpPr>
          <a:xfrm>
            <a:off x="2611440" y="-1455120"/>
            <a:ext cx="346680" cy="2297160"/>
            <a:chOff x="2611440" y="-1455120"/>
            <a:chExt cx="346680" cy="2297160"/>
          </a:xfrm>
        </p:grpSpPr>
        <p:sp>
          <p:nvSpPr>
            <p:cNvPr id="753" name="Google Shape;753;p24"/>
            <p:cNvSpPr/>
            <p:nvPr/>
          </p:nvSpPr>
          <p:spPr>
            <a:xfrm rot="5400000">
              <a:off x="1648080" y="-491760"/>
              <a:ext cx="1994400" cy="67680"/>
            </a:xfrm>
            <a:prstGeom prst="roundRect">
              <a:avLst>
                <a:gd fmla="val 50000" name="adj"/>
              </a:avLst>
            </a:prstGeom>
            <a:gradFill>
              <a:gsLst>
                <a:gs pos="0">
                  <a:srgbClr val="151B46"/>
                </a:gs>
                <a:gs pos="100000">
                  <a:srgbClr val="8FFFFF"/>
                </a:gs>
              </a:gsLst>
              <a:lin ang="8094000" scaled="0"/>
            </a:gradFill>
            <a:ln>
              <a:noFill/>
            </a:ln>
          </p:spPr>
          <p:txBody>
            <a:bodyPr anchorCtr="0" anchor="ctr" bIns="24100" lIns="91425" spcFirstLastPara="1" rIns="91425" wrap="square" tIns="24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754" name="Google Shape;754;p24"/>
            <p:cNvSpPr/>
            <p:nvPr/>
          </p:nvSpPr>
          <p:spPr>
            <a:xfrm rot="5400000">
              <a:off x="1927080" y="-189000"/>
              <a:ext cx="1994400" cy="67680"/>
            </a:xfrm>
            <a:prstGeom prst="roundRect">
              <a:avLst>
                <a:gd fmla="val 50000" name="adj"/>
              </a:avLst>
            </a:prstGeom>
            <a:gradFill>
              <a:gsLst>
                <a:gs pos="0">
                  <a:srgbClr val="151B46"/>
                </a:gs>
                <a:gs pos="100000">
                  <a:srgbClr val="8FFFFF"/>
                </a:gs>
              </a:gsLst>
              <a:lin ang="8094000" scaled="0"/>
            </a:gradFill>
            <a:ln>
              <a:noFill/>
            </a:ln>
          </p:spPr>
          <p:txBody>
            <a:bodyPr anchorCtr="0" anchor="ctr" bIns="24100" lIns="91425" spcFirstLastPara="1" rIns="91425" wrap="square" tIns="24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sp>
        <p:nvSpPr>
          <p:cNvPr id="755" name="Google Shape;755;p24"/>
          <p:cNvSpPr/>
          <p:nvPr/>
        </p:nvSpPr>
        <p:spPr>
          <a:xfrm flipH="1" rot="10800000">
            <a:off x="2358360" y="4766400"/>
            <a:ext cx="1994400" cy="67680"/>
          </a:xfrm>
          <a:prstGeom prst="roundRect">
            <a:avLst>
              <a:gd fmla="val 50000" name="adj"/>
            </a:avLst>
          </a:prstGeom>
          <a:gradFill>
            <a:gsLst>
              <a:gs pos="0">
                <a:srgbClr val="151B46"/>
              </a:gs>
              <a:gs pos="100000">
                <a:srgbClr val="8FFFFF"/>
              </a:gs>
            </a:gsLst>
            <a:lin ang="18900000" scaled="0"/>
          </a:gradFill>
          <a:ln>
            <a:noFill/>
          </a:ln>
        </p:spPr>
        <p:txBody>
          <a:bodyPr anchorCtr="0" anchor="ctr" bIns="24100" lIns="91425" spcFirstLastPara="1" rIns="91425" wrap="square" tIns="24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756" name="Google Shape;756;p24"/>
          <p:cNvSpPr/>
          <p:nvPr/>
        </p:nvSpPr>
        <p:spPr>
          <a:xfrm rot="5400000">
            <a:off x="8206560" y="-348840"/>
            <a:ext cx="586440" cy="1284120"/>
          </a:xfrm>
          <a:prstGeom prst="flowChartOffpageConnector">
            <a:avLst/>
          </a:prstGeom>
          <a:gradFill>
            <a:gsLst>
              <a:gs pos="0">
                <a:srgbClr val="1D2875"/>
              </a:gs>
              <a:gs pos="100000">
                <a:srgbClr val="151B46"/>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757" name="Google Shape;757;p24"/>
          <p:cNvGrpSpPr/>
          <p:nvPr/>
        </p:nvGrpSpPr>
        <p:grpSpPr>
          <a:xfrm>
            <a:off x="5373360" y="-113040"/>
            <a:ext cx="1520280" cy="301680"/>
            <a:chOff x="5373360" y="-113040"/>
            <a:chExt cx="1520280" cy="301680"/>
          </a:xfrm>
        </p:grpSpPr>
        <p:sp>
          <p:nvSpPr>
            <p:cNvPr id="758" name="Google Shape;758;p24"/>
            <p:cNvSpPr/>
            <p:nvPr/>
          </p:nvSpPr>
          <p:spPr>
            <a:xfrm>
              <a:off x="5466600" y="-66600"/>
              <a:ext cx="1335240" cy="209160"/>
            </a:xfrm>
            <a:custGeom>
              <a:rect b="b" l="l" r="r" t="t"/>
              <a:pathLst>
                <a:path extrusionOk="0" fill="none" h="6719" w="42863">
                  <a:moveTo>
                    <a:pt x="1" y="0"/>
                  </a:moveTo>
                  <a:lnTo>
                    <a:pt x="19064" y="0"/>
                  </a:lnTo>
                  <a:lnTo>
                    <a:pt x="25782" y="6718"/>
                  </a:lnTo>
                  <a:lnTo>
                    <a:pt x="42862" y="6718"/>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59" name="Google Shape;759;p24"/>
            <p:cNvSpPr/>
            <p:nvPr/>
          </p:nvSpPr>
          <p:spPr>
            <a:xfrm>
              <a:off x="6802200" y="97200"/>
              <a:ext cx="91440" cy="91440"/>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60" name="Google Shape;760;p24"/>
            <p:cNvSpPr/>
            <p:nvPr/>
          </p:nvSpPr>
          <p:spPr>
            <a:xfrm>
              <a:off x="6826320" y="122040"/>
              <a:ext cx="42840" cy="42120"/>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761" name="Google Shape;761;p24"/>
            <p:cNvSpPr/>
            <p:nvPr/>
          </p:nvSpPr>
          <p:spPr>
            <a:xfrm>
              <a:off x="5373360" y="-113040"/>
              <a:ext cx="91440" cy="92520"/>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rgbClr val="95FFAE"/>
              </a:solidFill>
              <a:prstDash val="solid"/>
              <a:round/>
              <a:headEnd len="sm" w="sm" type="none"/>
              <a:tailEnd len="sm" w="sm" type="none"/>
            </a:ln>
          </p:spPr>
          <p:txBody>
            <a:bodyPr anchorCtr="0" anchor="ctr" bIns="46425" lIns="91425" spcFirstLastPara="1" rIns="91425" wrap="square" tIns="46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62" name="Google Shape;762;p24"/>
            <p:cNvSpPr/>
            <p:nvPr/>
          </p:nvSpPr>
          <p:spPr>
            <a:xfrm>
              <a:off x="5397120" y="-88200"/>
              <a:ext cx="42840" cy="42840"/>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D2875"/>
            </a:gs>
            <a:gs pos="100000">
              <a:srgbClr val="000000"/>
            </a:gs>
          </a:gsLst>
          <a:path path="circle">
            <a:fillToRect b="50%" l="50%" r="50%" t="50%"/>
          </a:path>
          <a:tileRect/>
        </a:gradFill>
      </p:bgPr>
    </p:bg>
    <p:spTree>
      <p:nvGrpSpPr>
        <p:cNvPr id="2169" name="Shape 2169"/>
        <p:cNvGrpSpPr/>
        <p:nvPr/>
      </p:nvGrpSpPr>
      <p:grpSpPr>
        <a:xfrm>
          <a:off x="0" y="0"/>
          <a:ext cx="0" cy="0"/>
          <a:chOff x="0" y="0"/>
          <a:chExt cx="0" cy="0"/>
        </a:xfrm>
      </p:grpSpPr>
      <p:grpSp>
        <p:nvGrpSpPr>
          <p:cNvPr id="2170" name="Google Shape;2170;p15"/>
          <p:cNvGrpSpPr/>
          <p:nvPr/>
        </p:nvGrpSpPr>
        <p:grpSpPr>
          <a:xfrm>
            <a:off x="0" y="0"/>
            <a:ext cx="9143280" cy="5142960"/>
            <a:chOff x="0" y="0"/>
            <a:chExt cx="9143280" cy="5142960"/>
          </a:xfrm>
        </p:grpSpPr>
        <p:sp>
          <p:nvSpPr>
            <p:cNvPr id="2171" name="Google Shape;2171;p15"/>
            <p:cNvSpPr/>
            <p:nvPr/>
          </p:nvSpPr>
          <p:spPr>
            <a:xfrm>
              <a:off x="0" y="513288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72" name="Google Shape;2172;p15"/>
            <p:cNvSpPr/>
            <p:nvPr/>
          </p:nvSpPr>
          <p:spPr>
            <a:xfrm>
              <a:off x="0" y="499428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73" name="Google Shape;2173;p15"/>
            <p:cNvSpPr/>
            <p:nvPr/>
          </p:nvSpPr>
          <p:spPr>
            <a:xfrm>
              <a:off x="0" y="485532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74" name="Google Shape;2174;p15"/>
            <p:cNvSpPr/>
            <p:nvPr/>
          </p:nvSpPr>
          <p:spPr>
            <a:xfrm>
              <a:off x="0" y="471636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75" name="Google Shape;2175;p15"/>
            <p:cNvSpPr/>
            <p:nvPr/>
          </p:nvSpPr>
          <p:spPr>
            <a:xfrm>
              <a:off x="0" y="457848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76" name="Google Shape;2176;p15"/>
            <p:cNvSpPr/>
            <p:nvPr/>
          </p:nvSpPr>
          <p:spPr>
            <a:xfrm>
              <a:off x="0" y="44395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77" name="Google Shape;2177;p15"/>
            <p:cNvSpPr/>
            <p:nvPr/>
          </p:nvSpPr>
          <p:spPr>
            <a:xfrm>
              <a:off x="0" y="43009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78" name="Google Shape;2178;p15"/>
            <p:cNvSpPr/>
            <p:nvPr/>
          </p:nvSpPr>
          <p:spPr>
            <a:xfrm>
              <a:off x="0" y="41619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79" name="Google Shape;2179;p15"/>
            <p:cNvSpPr/>
            <p:nvPr/>
          </p:nvSpPr>
          <p:spPr>
            <a:xfrm>
              <a:off x="0" y="402300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80" name="Google Shape;2180;p15"/>
            <p:cNvSpPr/>
            <p:nvPr/>
          </p:nvSpPr>
          <p:spPr>
            <a:xfrm>
              <a:off x="0" y="388440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81" name="Google Shape;2181;p15"/>
            <p:cNvSpPr/>
            <p:nvPr/>
          </p:nvSpPr>
          <p:spPr>
            <a:xfrm>
              <a:off x="0" y="374544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82" name="Google Shape;2182;p15"/>
            <p:cNvSpPr/>
            <p:nvPr/>
          </p:nvSpPr>
          <p:spPr>
            <a:xfrm>
              <a:off x="0" y="360756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83" name="Google Shape;2183;p15"/>
            <p:cNvSpPr/>
            <p:nvPr/>
          </p:nvSpPr>
          <p:spPr>
            <a:xfrm>
              <a:off x="0" y="346860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84" name="Google Shape;2184;p15"/>
            <p:cNvSpPr/>
            <p:nvPr/>
          </p:nvSpPr>
          <p:spPr>
            <a:xfrm>
              <a:off x="0" y="332964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85" name="Google Shape;2185;p15"/>
            <p:cNvSpPr/>
            <p:nvPr/>
          </p:nvSpPr>
          <p:spPr>
            <a:xfrm>
              <a:off x="0" y="319104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86" name="Google Shape;2186;p15"/>
            <p:cNvSpPr/>
            <p:nvPr/>
          </p:nvSpPr>
          <p:spPr>
            <a:xfrm>
              <a:off x="0" y="3052080"/>
              <a:ext cx="9143280" cy="10080"/>
            </a:xfrm>
            <a:custGeom>
              <a:rect b="b" l="l" r="r" t="t"/>
              <a:pathLst>
                <a:path extrusionOk="0" h="335" w="257969">
                  <a:moveTo>
                    <a:pt x="0" y="0"/>
                  </a:moveTo>
                  <a:lnTo>
                    <a:pt x="257969" y="0"/>
                  </a:lnTo>
                  <a:lnTo>
                    <a:pt x="257969" y="334"/>
                  </a:lnTo>
                  <a:lnTo>
                    <a:pt x="0" y="334"/>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87" name="Google Shape;2187;p15"/>
            <p:cNvSpPr/>
            <p:nvPr/>
          </p:nvSpPr>
          <p:spPr>
            <a:xfrm>
              <a:off x="0" y="291312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88" name="Google Shape;2188;p15"/>
            <p:cNvSpPr/>
            <p:nvPr/>
          </p:nvSpPr>
          <p:spPr>
            <a:xfrm>
              <a:off x="0" y="27741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89" name="Google Shape;2189;p15"/>
            <p:cNvSpPr/>
            <p:nvPr/>
          </p:nvSpPr>
          <p:spPr>
            <a:xfrm>
              <a:off x="0" y="263628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90" name="Google Shape;2190;p15"/>
            <p:cNvSpPr/>
            <p:nvPr/>
          </p:nvSpPr>
          <p:spPr>
            <a:xfrm>
              <a:off x="0" y="2497680"/>
              <a:ext cx="9143280" cy="9000"/>
            </a:xfrm>
            <a:custGeom>
              <a:rect b="b" l="l" r="r" t="t"/>
              <a:pathLst>
                <a:path extrusionOk="0" h="305" w="257969">
                  <a:moveTo>
                    <a:pt x="0" y="1"/>
                  </a:moveTo>
                  <a:lnTo>
                    <a:pt x="257969" y="1"/>
                  </a:lnTo>
                  <a:lnTo>
                    <a:pt x="257969" y="305"/>
                  </a:lnTo>
                  <a:lnTo>
                    <a:pt x="0" y="305"/>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91" name="Google Shape;2191;p15"/>
            <p:cNvSpPr/>
            <p:nvPr/>
          </p:nvSpPr>
          <p:spPr>
            <a:xfrm>
              <a:off x="0" y="235872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92" name="Google Shape;2192;p15"/>
            <p:cNvSpPr/>
            <p:nvPr/>
          </p:nvSpPr>
          <p:spPr>
            <a:xfrm>
              <a:off x="0" y="221976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93" name="Google Shape;2193;p15"/>
            <p:cNvSpPr/>
            <p:nvPr/>
          </p:nvSpPr>
          <p:spPr>
            <a:xfrm>
              <a:off x="0" y="208080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94" name="Google Shape;2194;p15"/>
            <p:cNvSpPr/>
            <p:nvPr/>
          </p:nvSpPr>
          <p:spPr>
            <a:xfrm>
              <a:off x="0" y="194220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95" name="Google Shape;2195;p15"/>
            <p:cNvSpPr/>
            <p:nvPr/>
          </p:nvSpPr>
          <p:spPr>
            <a:xfrm>
              <a:off x="0" y="180432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96" name="Google Shape;2196;p15"/>
            <p:cNvSpPr/>
            <p:nvPr/>
          </p:nvSpPr>
          <p:spPr>
            <a:xfrm>
              <a:off x="0" y="166536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97" name="Google Shape;2197;p15"/>
            <p:cNvSpPr/>
            <p:nvPr/>
          </p:nvSpPr>
          <p:spPr>
            <a:xfrm>
              <a:off x="0" y="1526400"/>
              <a:ext cx="9143280" cy="9000"/>
            </a:xfrm>
            <a:custGeom>
              <a:rect b="b" l="l" r="r" t="t"/>
              <a:pathLst>
                <a:path extrusionOk="0" h="305" w="257969">
                  <a:moveTo>
                    <a:pt x="0" y="1"/>
                  </a:moveTo>
                  <a:lnTo>
                    <a:pt x="257969" y="1"/>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98" name="Google Shape;2198;p15"/>
            <p:cNvSpPr/>
            <p:nvPr/>
          </p:nvSpPr>
          <p:spPr>
            <a:xfrm>
              <a:off x="0" y="138744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99" name="Google Shape;2199;p15"/>
            <p:cNvSpPr/>
            <p:nvPr/>
          </p:nvSpPr>
          <p:spPr>
            <a:xfrm>
              <a:off x="0" y="124884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200" name="Google Shape;2200;p15"/>
            <p:cNvSpPr/>
            <p:nvPr/>
          </p:nvSpPr>
          <p:spPr>
            <a:xfrm>
              <a:off x="0" y="110988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201" name="Google Shape;2201;p15"/>
            <p:cNvSpPr/>
            <p:nvPr/>
          </p:nvSpPr>
          <p:spPr>
            <a:xfrm>
              <a:off x="0" y="970920"/>
              <a:ext cx="9143280" cy="10080"/>
            </a:xfrm>
            <a:custGeom>
              <a:rect b="b" l="l" r="r" t="t"/>
              <a:pathLst>
                <a:path extrusionOk="0" h="336"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202" name="Google Shape;2202;p15"/>
            <p:cNvSpPr/>
            <p:nvPr/>
          </p:nvSpPr>
          <p:spPr>
            <a:xfrm>
              <a:off x="0" y="83304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203" name="Google Shape;2203;p15"/>
            <p:cNvSpPr/>
            <p:nvPr/>
          </p:nvSpPr>
          <p:spPr>
            <a:xfrm>
              <a:off x="0" y="694440"/>
              <a:ext cx="9143280" cy="9000"/>
            </a:xfrm>
            <a:custGeom>
              <a:rect b="b" l="l" r="r" t="t"/>
              <a:pathLst>
                <a:path extrusionOk="0" h="305" w="257969">
                  <a:moveTo>
                    <a:pt x="0" y="0"/>
                  </a:moveTo>
                  <a:lnTo>
                    <a:pt x="257969" y="0"/>
                  </a:lnTo>
                  <a:lnTo>
                    <a:pt x="257969" y="304"/>
                  </a:lnTo>
                  <a:lnTo>
                    <a:pt x="0" y="304"/>
                  </a:lnTo>
                  <a:close/>
                </a:path>
              </a:pathLst>
            </a:custGeom>
            <a:solidFill>
              <a:srgbClr val="000000">
                <a:alpha val="58431"/>
              </a:srgbClr>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204" name="Google Shape;2204;p15"/>
            <p:cNvSpPr/>
            <p:nvPr/>
          </p:nvSpPr>
          <p:spPr>
            <a:xfrm>
              <a:off x="0" y="55548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205" name="Google Shape;2205;p15"/>
            <p:cNvSpPr/>
            <p:nvPr/>
          </p:nvSpPr>
          <p:spPr>
            <a:xfrm>
              <a:off x="0" y="41652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206" name="Google Shape;2206;p15"/>
            <p:cNvSpPr/>
            <p:nvPr/>
          </p:nvSpPr>
          <p:spPr>
            <a:xfrm>
              <a:off x="0" y="2775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207" name="Google Shape;2207;p15"/>
            <p:cNvSpPr/>
            <p:nvPr/>
          </p:nvSpPr>
          <p:spPr>
            <a:xfrm>
              <a:off x="0" y="138960"/>
              <a:ext cx="9143280" cy="10080"/>
            </a:xfrm>
            <a:custGeom>
              <a:rect b="b" l="l" r="r" t="t"/>
              <a:pathLst>
                <a:path extrusionOk="0" h="335" w="257969">
                  <a:moveTo>
                    <a:pt x="0" y="0"/>
                  </a:moveTo>
                  <a:lnTo>
                    <a:pt x="257969" y="0"/>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208" name="Google Shape;2208;p15"/>
            <p:cNvSpPr/>
            <p:nvPr/>
          </p:nvSpPr>
          <p:spPr>
            <a:xfrm>
              <a:off x="0" y="0"/>
              <a:ext cx="9143280" cy="10080"/>
            </a:xfrm>
            <a:custGeom>
              <a:rect b="b" l="l" r="r" t="t"/>
              <a:pathLst>
                <a:path extrusionOk="0" h="335" w="257969">
                  <a:moveTo>
                    <a:pt x="0" y="1"/>
                  </a:moveTo>
                  <a:lnTo>
                    <a:pt x="257969" y="1"/>
                  </a:lnTo>
                  <a:lnTo>
                    <a:pt x="257969" y="335"/>
                  </a:lnTo>
                  <a:lnTo>
                    <a:pt x="0" y="335"/>
                  </a:lnTo>
                  <a:close/>
                </a:path>
              </a:pathLst>
            </a:custGeom>
            <a:solidFill>
              <a:srgbClr val="000000">
                <a:alpha val="58431"/>
              </a:srgbClr>
            </a:solidFill>
            <a:ln>
              <a:noFill/>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sp>
        <p:nvSpPr>
          <p:cNvPr id="2209" name="Google Shape;2209;p15"/>
          <p:cNvSpPr txBox="1"/>
          <p:nvPr>
            <p:ph type="title"/>
          </p:nvPr>
        </p:nvSpPr>
        <p:spPr>
          <a:xfrm>
            <a:off x="1317600" y="1132200"/>
            <a:ext cx="6508440" cy="1998360"/>
          </a:xfrm>
          <a:prstGeom prst="rect">
            <a:avLst/>
          </a:prstGeom>
          <a:noFill/>
          <a:ln>
            <a:noFill/>
          </a:ln>
          <a:effectLst>
            <a:outerShdw blurRad="142920" rotWithShape="0">
              <a:srgbClr val="8FFFFF">
                <a:alpha val="37254"/>
              </a:srgbClr>
            </a:outerShdw>
          </a:effectLst>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grpSp>
        <p:nvGrpSpPr>
          <p:cNvPr id="2210" name="Google Shape;2210;p15"/>
          <p:cNvGrpSpPr/>
          <p:nvPr/>
        </p:nvGrpSpPr>
        <p:grpSpPr>
          <a:xfrm>
            <a:off x="0" y="607320"/>
            <a:ext cx="1284120" cy="586440"/>
            <a:chOff x="0" y="607320"/>
            <a:chExt cx="1284120" cy="586440"/>
          </a:xfrm>
        </p:grpSpPr>
        <p:sp>
          <p:nvSpPr>
            <p:cNvPr id="2211" name="Google Shape;2211;p15"/>
            <p:cNvSpPr/>
            <p:nvPr/>
          </p:nvSpPr>
          <p:spPr>
            <a:xfrm rot="-5400000">
              <a:off x="348840" y="258480"/>
              <a:ext cx="586440" cy="1284120"/>
            </a:xfrm>
            <a:prstGeom prst="flowChartOffpageConnector">
              <a:avLst/>
            </a:prstGeom>
            <a:gradFill>
              <a:gsLst>
                <a:gs pos="0">
                  <a:srgbClr val="1D2875"/>
                </a:gs>
                <a:gs pos="100000">
                  <a:srgbClr val="151B46"/>
                </a:gs>
              </a:gsLst>
              <a:lin ang="108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2212" name="Google Shape;2212;p15"/>
            <p:cNvGrpSpPr/>
            <p:nvPr/>
          </p:nvGrpSpPr>
          <p:grpSpPr>
            <a:xfrm>
              <a:off x="360" y="779760"/>
              <a:ext cx="882720" cy="241560"/>
              <a:chOff x="360" y="779760"/>
              <a:chExt cx="882720" cy="241560"/>
            </a:xfrm>
          </p:grpSpPr>
          <p:sp>
            <p:nvSpPr>
              <p:cNvPr id="2213" name="Google Shape;2213;p15"/>
              <p:cNvSpPr/>
              <p:nvPr/>
            </p:nvSpPr>
            <p:spPr>
              <a:xfrm rot="10800000">
                <a:off x="731160" y="779760"/>
                <a:ext cx="151920" cy="241560"/>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214" name="Google Shape;2214;p15"/>
              <p:cNvSpPr/>
              <p:nvPr/>
            </p:nvSpPr>
            <p:spPr>
              <a:xfrm rot="10800000">
                <a:off x="585360" y="779760"/>
                <a:ext cx="150480" cy="241560"/>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215" name="Google Shape;2215;p15"/>
              <p:cNvSpPr/>
              <p:nvPr/>
            </p:nvSpPr>
            <p:spPr>
              <a:xfrm rot="10800000">
                <a:off x="439200" y="779760"/>
                <a:ext cx="150480" cy="241560"/>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216" name="Google Shape;2216;p15"/>
              <p:cNvSpPr/>
              <p:nvPr/>
            </p:nvSpPr>
            <p:spPr>
              <a:xfrm rot="10800000">
                <a:off x="293040" y="779760"/>
                <a:ext cx="150480" cy="24156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217" name="Google Shape;2217;p15"/>
              <p:cNvSpPr/>
              <p:nvPr/>
            </p:nvSpPr>
            <p:spPr>
              <a:xfrm rot="10800000">
                <a:off x="146880" y="779760"/>
                <a:ext cx="150480" cy="241560"/>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218" name="Google Shape;2218;p15"/>
              <p:cNvSpPr/>
              <p:nvPr/>
            </p:nvSpPr>
            <p:spPr>
              <a:xfrm rot="10800000">
                <a:off x="360" y="779760"/>
                <a:ext cx="150480" cy="24156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grpSp>
        <p:nvGrpSpPr>
          <p:cNvPr id="2219" name="Google Shape;2219;p15"/>
          <p:cNvGrpSpPr/>
          <p:nvPr/>
        </p:nvGrpSpPr>
        <p:grpSpPr>
          <a:xfrm>
            <a:off x="-141480" y="2076840"/>
            <a:ext cx="552600" cy="98640"/>
            <a:chOff x="-141480" y="2076840"/>
            <a:chExt cx="552600" cy="98640"/>
          </a:xfrm>
        </p:grpSpPr>
        <p:sp>
          <p:nvSpPr>
            <p:cNvPr id="2220" name="Google Shape;2220;p15"/>
            <p:cNvSpPr/>
            <p:nvPr/>
          </p:nvSpPr>
          <p:spPr>
            <a:xfrm rot="5400000">
              <a:off x="312480" y="2076840"/>
              <a:ext cx="98640" cy="98640"/>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rgbClr val="95FFAE"/>
              </a:solidFill>
              <a:prstDash val="solid"/>
              <a:round/>
              <a:headEnd len="sm" w="sm" type="none"/>
              <a:tailEnd len="sm" w="sm" type="none"/>
            </a:ln>
          </p:spPr>
          <p:txBody>
            <a:bodyPr anchorCtr="0" anchor="ctr" bIns="49300" lIns="91425" spcFirstLastPara="1" rIns="91425" wrap="square" tIns="493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221" name="Google Shape;2221;p15"/>
            <p:cNvSpPr/>
            <p:nvPr/>
          </p:nvSpPr>
          <p:spPr>
            <a:xfrm rot="5400000">
              <a:off x="339120" y="2103480"/>
              <a:ext cx="46080" cy="42840"/>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222" name="Google Shape;2222;p15"/>
            <p:cNvSpPr/>
            <p:nvPr/>
          </p:nvSpPr>
          <p:spPr>
            <a:xfrm rot="5400000">
              <a:off x="-141480" y="2079720"/>
              <a:ext cx="91440" cy="91440"/>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223" name="Google Shape;2223;p15"/>
            <p:cNvSpPr/>
            <p:nvPr/>
          </p:nvSpPr>
          <p:spPr>
            <a:xfrm rot="5400000">
              <a:off x="-117720" y="2103840"/>
              <a:ext cx="42840" cy="42840"/>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224" name="Google Shape;2224;p15"/>
            <p:cNvSpPr/>
            <p:nvPr/>
          </p:nvSpPr>
          <p:spPr>
            <a:xfrm rot="5400000">
              <a:off x="134640" y="1941120"/>
              <a:ext cx="360" cy="358200"/>
            </a:xfrm>
            <a:custGeom>
              <a:rect b="b" l="l" r="r" t="t"/>
              <a:pathLst>
                <a:path extrusionOk="0" fill="none" h="11504" w="1">
                  <a:moveTo>
                    <a:pt x="0" y="11503"/>
                  </a:moveTo>
                  <a:lnTo>
                    <a:pt x="0" y="1"/>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grpSp>
        <p:nvGrpSpPr>
          <p:cNvPr id="2225" name="Google Shape;2225;p15"/>
          <p:cNvGrpSpPr/>
          <p:nvPr/>
        </p:nvGrpSpPr>
        <p:grpSpPr>
          <a:xfrm>
            <a:off x="-1414440" y="3058560"/>
            <a:ext cx="2297520" cy="347040"/>
            <a:chOff x="-1414440" y="3058560"/>
            <a:chExt cx="2297520" cy="347040"/>
          </a:xfrm>
        </p:grpSpPr>
        <p:sp>
          <p:nvSpPr>
            <p:cNvPr id="2226" name="Google Shape;2226;p15"/>
            <p:cNvSpPr/>
            <p:nvPr/>
          </p:nvSpPr>
          <p:spPr>
            <a:xfrm>
              <a:off x="-1414440" y="3337920"/>
              <a:ext cx="1994400" cy="67680"/>
            </a:xfrm>
            <a:prstGeom prst="roundRect">
              <a:avLst>
                <a:gd fmla="val 50000" name="adj"/>
              </a:avLst>
            </a:prstGeom>
            <a:gradFill>
              <a:gsLst>
                <a:gs pos="0">
                  <a:srgbClr val="151B46"/>
                </a:gs>
                <a:gs pos="100000">
                  <a:srgbClr val="8FFFFF"/>
                </a:gs>
              </a:gsLst>
              <a:lin ang="2694000" scaled="0"/>
            </a:gradFill>
            <a:ln>
              <a:noFill/>
            </a:ln>
          </p:spPr>
          <p:txBody>
            <a:bodyPr anchorCtr="0" anchor="ctr" bIns="24100" lIns="91425" spcFirstLastPara="1" rIns="91425" wrap="square" tIns="24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227" name="Google Shape;2227;p15"/>
            <p:cNvSpPr/>
            <p:nvPr/>
          </p:nvSpPr>
          <p:spPr>
            <a:xfrm>
              <a:off x="-1111320" y="3058560"/>
              <a:ext cx="1994400" cy="67680"/>
            </a:xfrm>
            <a:prstGeom prst="roundRect">
              <a:avLst>
                <a:gd fmla="val 50000" name="adj"/>
              </a:avLst>
            </a:prstGeom>
            <a:gradFill>
              <a:gsLst>
                <a:gs pos="0">
                  <a:srgbClr val="151B46"/>
                </a:gs>
                <a:gs pos="100000">
                  <a:srgbClr val="8FFFFF"/>
                </a:gs>
              </a:gsLst>
              <a:lin ang="2694000" scaled="0"/>
            </a:gradFill>
            <a:ln>
              <a:noFill/>
            </a:ln>
          </p:spPr>
          <p:txBody>
            <a:bodyPr anchorCtr="0" anchor="ctr" bIns="24100" lIns="91425" spcFirstLastPara="1" rIns="91425" wrap="square" tIns="24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2228" name="Google Shape;2228;p15"/>
          <p:cNvGrpSpPr/>
          <p:nvPr/>
        </p:nvGrpSpPr>
        <p:grpSpPr>
          <a:xfrm>
            <a:off x="-799200" y="4138920"/>
            <a:ext cx="1822320" cy="196560"/>
            <a:chOff x="-799200" y="4138920"/>
            <a:chExt cx="1822320" cy="196560"/>
          </a:xfrm>
        </p:grpSpPr>
        <p:sp>
          <p:nvSpPr>
            <p:cNvPr id="2229" name="Google Shape;2229;p15"/>
            <p:cNvSpPr/>
            <p:nvPr/>
          </p:nvSpPr>
          <p:spPr>
            <a:xfrm flipH="1">
              <a:off x="-799200" y="4185360"/>
              <a:ext cx="1723680" cy="150120"/>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rgbClr val="95FFAE"/>
              </a:solidFill>
              <a:prstDash val="solid"/>
              <a:round/>
              <a:headEnd len="sm" w="sm" type="none"/>
              <a:tailEnd len="sm" w="sm" type="none"/>
            </a:ln>
          </p:spPr>
          <p:txBody>
            <a:bodyPr anchorCtr="0" anchor="ctr" bIns="75225" lIns="91425" spcFirstLastPara="1" rIns="91425" wrap="square" tIns="75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230" name="Google Shape;2230;p15"/>
            <p:cNvSpPr/>
            <p:nvPr/>
          </p:nvSpPr>
          <p:spPr>
            <a:xfrm flipH="1">
              <a:off x="931680" y="4138920"/>
              <a:ext cx="91440" cy="91440"/>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231" name="Google Shape;2231;p15"/>
            <p:cNvSpPr/>
            <p:nvPr/>
          </p:nvSpPr>
          <p:spPr>
            <a:xfrm flipH="1">
              <a:off x="955080" y="4163760"/>
              <a:ext cx="42840" cy="42120"/>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sp>
        <p:nvSpPr>
          <p:cNvPr id="2232" name="Google Shape;2232;p15"/>
          <p:cNvSpPr/>
          <p:nvPr/>
        </p:nvSpPr>
        <p:spPr>
          <a:xfrm rot="10800000">
            <a:off x="8028000" y="2479320"/>
            <a:ext cx="1994400" cy="67680"/>
          </a:xfrm>
          <a:prstGeom prst="roundRect">
            <a:avLst>
              <a:gd fmla="val 50000" name="adj"/>
            </a:avLst>
          </a:prstGeom>
          <a:gradFill>
            <a:gsLst>
              <a:gs pos="0">
                <a:srgbClr val="151B46"/>
              </a:gs>
              <a:gs pos="100000">
                <a:srgbClr val="8FFFFF"/>
              </a:gs>
            </a:gsLst>
            <a:lin ang="13494000" scaled="0"/>
          </a:gradFill>
          <a:ln>
            <a:noFill/>
          </a:ln>
        </p:spPr>
        <p:txBody>
          <a:bodyPr anchorCtr="0" anchor="ctr" bIns="24100" lIns="91425" spcFirstLastPara="1" rIns="91425" wrap="square" tIns="24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233" name="Google Shape;2233;p15"/>
          <p:cNvSpPr/>
          <p:nvPr/>
        </p:nvSpPr>
        <p:spPr>
          <a:xfrm rot="10800000">
            <a:off x="8557560" y="3859560"/>
            <a:ext cx="586440" cy="1284120"/>
          </a:xfrm>
          <a:prstGeom prst="flowChartOffpageConnector">
            <a:avLst/>
          </a:prstGeom>
          <a:gradFill>
            <a:gsLst>
              <a:gs pos="0">
                <a:srgbClr val="1D2875"/>
              </a:gs>
              <a:gs pos="100000">
                <a:srgbClr val="151B46"/>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234" name="Google Shape;2234;p15"/>
          <p:cNvSpPr/>
          <p:nvPr/>
        </p:nvSpPr>
        <p:spPr>
          <a:xfrm rot="5400000">
            <a:off x="8206560" y="-348840"/>
            <a:ext cx="586440" cy="1284120"/>
          </a:xfrm>
          <a:prstGeom prst="flowChartOffpageConnector">
            <a:avLst/>
          </a:prstGeom>
          <a:gradFill>
            <a:gsLst>
              <a:gs pos="0">
                <a:srgbClr val="1D2875"/>
              </a:gs>
              <a:gs pos="100000">
                <a:srgbClr val="151B46"/>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2235" name="Google Shape;2235;p15"/>
          <p:cNvGrpSpPr/>
          <p:nvPr/>
        </p:nvGrpSpPr>
        <p:grpSpPr>
          <a:xfrm>
            <a:off x="7812720" y="997920"/>
            <a:ext cx="1520640" cy="301680"/>
            <a:chOff x="7812720" y="997920"/>
            <a:chExt cx="1520640" cy="301680"/>
          </a:xfrm>
        </p:grpSpPr>
        <p:sp>
          <p:nvSpPr>
            <p:cNvPr id="2236" name="Google Shape;2236;p15"/>
            <p:cNvSpPr/>
            <p:nvPr/>
          </p:nvSpPr>
          <p:spPr>
            <a:xfrm>
              <a:off x="7906320" y="1044360"/>
              <a:ext cx="1335240" cy="209160"/>
            </a:xfrm>
            <a:custGeom>
              <a:rect b="b" l="l" r="r" t="t"/>
              <a:pathLst>
                <a:path extrusionOk="0" fill="none" h="6719" w="42863">
                  <a:moveTo>
                    <a:pt x="1" y="0"/>
                  </a:moveTo>
                  <a:lnTo>
                    <a:pt x="19064" y="0"/>
                  </a:lnTo>
                  <a:lnTo>
                    <a:pt x="25782" y="6718"/>
                  </a:lnTo>
                  <a:lnTo>
                    <a:pt x="42862" y="6718"/>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237" name="Google Shape;2237;p15"/>
            <p:cNvSpPr/>
            <p:nvPr/>
          </p:nvSpPr>
          <p:spPr>
            <a:xfrm>
              <a:off x="9241920" y="1208160"/>
              <a:ext cx="91440" cy="91440"/>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238" name="Google Shape;2238;p15"/>
            <p:cNvSpPr/>
            <p:nvPr/>
          </p:nvSpPr>
          <p:spPr>
            <a:xfrm>
              <a:off x="9265680" y="1232640"/>
              <a:ext cx="42840" cy="42120"/>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239" name="Google Shape;2239;p15"/>
            <p:cNvSpPr/>
            <p:nvPr/>
          </p:nvSpPr>
          <p:spPr>
            <a:xfrm>
              <a:off x="7812720" y="997920"/>
              <a:ext cx="91440" cy="92520"/>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rgbClr val="95FFAE"/>
              </a:solidFill>
              <a:prstDash val="solid"/>
              <a:round/>
              <a:headEnd len="sm" w="sm" type="none"/>
              <a:tailEnd len="sm" w="sm" type="none"/>
            </a:ln>
          </p:spPr>
          <p:txBody>
            <a:bodyPr anchorCtr="0" anchor="ctr" bIns="46425" lIns="91425" spcFirstLastPara="1" rIns="91425" wrap="square" tIns="46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240" name="Google Shape;2240;p15"/>
            <p:cNvSpPr/>
            <p:nvPr/>
          </p:nvSpPr>
          <p:spPr>
            <a:xfrm>
              <a:off x="7836840" y="1022760"/>
              <a:ext cx="42840" cy="42840"/>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2241" name="Google Shape;2241;p15"/>
          <p:cNvGrpSpPr/>
          <p:nvPr/>
        </p:nvGrpSpPr>
        <p:grpSpPr>
          <a:xfrm>
            <a:off x="8496000" y="1713600"/>
            <a:ext cx="882720" cy="241560"/>
            <a:chOff x="8496000" y="1713600"/>
            <a:chExt cx="882720" cy="241560"/>
          </a:xfrm>
        </p:grpSpPr>
        <p:sp>
          <p:nvSpPr>
            <p:cNvPr id="2242" name="Google Shape;2242;p15"/>
            <p:cNvSpPr/>
            <p:nvPr/>
          </p:nvSpPr>
          <p:spPr>
            <a:xfrm>
              <a:off x="8496000" y="1713600"/>
              <a:ext cx="151920" cy="241560"/>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243" name="Google Shape;2243;p15"/>
            <p:cNvSpPr/>
            <p:nvPr/>
          </p:nvSpPr>
          <p:spPr>
            <a:xfrm>
              <a:off x="8643240" y="1713600"/>
              <a:ext cx="150480" cy="241560"/>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244" name="Google Shape;2244;p15"/>
            <p:cNvSpPr/>
            <p:nvPr/>
          </p:nvSpPr>
          <p:spPr>
            <a:xfrm>
              <a:off x="8789760" y="1713600"/>
              <a:ext cx="150480" cy="241560"/>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245" name="Google Shape;2245;p15"/>
            <p:cNvSpPr/>
            <p:nvPr/>
          </p:nvSpPr>
          <p:spPr>
            <a:xfrm>
              <a:off x="8935920" y="1713600"/>
              <a:ext cx="150480" cy="24156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246" name="Google Shape;2246;p15"/>
            <p:cNvSpPr/>
            <p:nvPr/>
          </p:nvSpPr>
          <p:spPr>
            <a:xfrm>
              <a:off x="9082080" y="1713600"/>
              <a:ext cx="150480" cy="241560"/>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247" name="Google Shape;2247;p15"/>
            <p:cNvSpPr/>
            <p:nvPr/>
          </p:nvSpPr>
          <p:spPr>
            <a:xfrm>
              <a:off x="9228240" y="1713600"/>
              <a:ext cx="150480" cy="24156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2248" name="Google Shape;2248;p15"/>
          <p:cNvGrpSpPr/>
          <p:nvPr/>
        </p:nvGrpSpPr>
        <p:grpSpPr>
          <a:xfrm>
            <a:off x="8267400" y="3231000"/>
            <a:ext cx="1105560" cy="133560"/>
            <a:chOff x="8267400" y="3231000"/>
            <a:chExt cx="1105560" cy="133560"/>
          </a:xfrm>
        </p:grpSpPr>
        <p:grpSp>
          <p:nvGrpSpPr>
            <p:cNvPr id="2249" name="Google Shape;2249;p15"/>
            <p:cNvGrpSpPr/>
            <p:nvPr/>
          </p:nvGrpSpPr>
          <p:grpSpPr>
            <a:xfrm>
              <a:off x="8267400" y="3313800"/>
              <a:ext cx="883080" cy="50760"/>
              <a:chOff x="8267400" y="3313800"/>
              <a:chExt cx="883080" cy="50760"/>
            </a:xfrm>
          </p:grpSpPr>
          <p:sp>
            <p:nvSpPr>
              <p:cNvPr id="2250" name="Google Shape;2250;p15"/>
              <p:cNvSpPr/>
              <p:nvPr/>
            </p:nvSpPr>
            <p:spPr>
              <a:xfrm>
                <a:off x="8267400" y="33138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251" name="Google Shape;2251;p15"/>
              <p:cNvSpPr/>
              <p:nvPr/>
            </p:nvSpPr>
            <p:spPr>
              <a:xfrm>
                <a:off x="8359920" y="33138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252" name="Google Shape;2252;p15"/>
              <p:cNvSpPr/>
              <p:nvPr/>
            </p:nvSpPr>
            <p:spPr>
              <a:xfrm>
                <a:off x="8452440" y="33138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253" name="Google Shape;2253;p15"/>
              <p:cNvSpPr/>
              <p:nvPr/>
            </p:nvSpPr>
            <p:spPr>
              <a:xfrm>
                <a:off x="8544960" y="33138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254" name="Google Shape;2254;p15"/>
              <p:cNvSpPr/>
              <p:nvPr/>
            </p:nvSpPr>
            <p:spPr>
              <a:xfrm>
                <a:off x="8637120" y="33138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255" name="Google Shape;2255;p15"/>
              <p:cNvSpPr/>
              <p:nvPr/>
            </p:nvSpPr>
            <p:spPr>
              <a:xfrm>
                <a:off x="8729640" y="33138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256" name="Google Shape;2256;p15"/>
              <p:cNvSpPr/>
              <p:nvPr/>
            </p:nvSpPr>
            <p:spPr>
              <a:xfrm>
                <a:off x="8822160" y="33138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257" name="Google Shape;2257;p15"/>
              <p:cNvSpPr/>
              <p:nvPr/>
            </p:nvSpPr>
            <p:spPr>
              <a:xfrm>
                <a:off x="8914680" y="33138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258" name="Google Shape;2258;p15"/>
              <p:cNvSpPr/>
              <p:nvPr/>
            </p:nvSpPr>
            <p:spPr>
              <a:xfrm>
                <a:off x="9007200" y="33138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259" name="Google Shape;2259;p15"/>
              <p:cNvSpPr/>
              <p:nvPr/>
            </p:nvSpPr>
            <p:spPr>
              <a:xfrm>
                <a:off x="9099720" y="33138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2260" name="Google Shape;2260;p15"/>
            <p:cNvGrpSpPr/>
            <p:nvPr/>
          </p:nvGrpSpPr>
          <p:grpSpPr>
            <a:xfrm>
              <a:off x="8490240" y="3231000"/>
              <a:ext cx="882720" cy="50760"/>
              <a:chOff x="8490240" y="3231000"/>
              <a:chExt cx="882720" cy="50760"/>
            </a:xfrm>
          </p:grpSpPr>
          <p:sp>
            <p:nvSpPr>
              <p:cNvPr id="2261" name="Google Shape;2261;p15"/>
              <p:cNvSpPr/>
              <p:nvPr/>
            </p:nvSpPr>
            <p:spPr>
              <a:xfrm>
                <a:off x="8490240" y="32310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262" name="Google Shape;2262;p15"/>
              <p:cNvSpPr/>
              <p:nvPr/>
            </p:nvSpPr>
            <p:spPr>
              <a:xfrm>
                <a:off x="8582400" y="32310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263" name="Google Shape;2263;p15"/>
              <p:cNvSpPr/>
              <p:nvPr/>
            </p:nvSpPr>
            <p:spPr>
              <a:xfrm>
                <a:off x="8674920" y="32310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264" name="Google Shape;2264;p15"/>
              <p:cNvSpPr/>
              <p:nvPr/>
            </p:nvSpPr>
            <p:spPr>
              <a:xfrm>
                <a:off x="8767440" y="32310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265" name="Google Shape;2265;p15"/>
              <p:cNvSpPr/>
              <p:nvPr/>
            </p:nvSpPr>
            <p:spPr>
              <a:xfrm>
                <a:off x="8859960" y="32310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266" name="Google Shape;2266;p15"/>
              <p:cNvSpPr/>
              <p:nvPr/>
            </p:nvSpPr>
            <p:spPr>
              <a:xfrm>
                <a:off x="8952480" y="32310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267" name="Google Shape;2267;p15"/>
              <p:cNvSpPr/>
              <p:nvPr/>
            </p:nvSpPr>
            <p:spPr>
              <a:xfrm>
                <a:off x="9045000" y="32310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268" name="Google Shape;2268;p15"/>
              <p:cNvSpPr/>
              <p:nvPr/>
            </p:nvSpPr>
            <p:spPr>
              <a:xfrm>
                <a:off x="9137520" y="32310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269" name="Google Shape;2269;p15"/>
              <p:cNvSpPr/>
              <p:nvPr/>
            </p:nvSpPr>
            <p:spPr>
              <a:xfrm>
                <a:off x="9229680" y="32310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270" name="Google Shape;2270;p15"/>
              <p:cNvSpPr/>
              <p:nvPr/>
            </p:nvSpPr>
            <p:spPr>
              <a:xfrm>
                <a:off x="9322200" y="3231000"/>
                <a:ext cx="50760" cy="5076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grpSp>
        <p:nvGrpSpPr>
          <p:cNvPr id="2271" name="Google Shape;2271;p15"/>
          <p:cNvGrpSpPr/>
          <p:nvPr/>
        </p:nvGrpSpPr>
        <p:grpSpPr>
          <a:xfrm>
            <a:off x="7911360" y="4536000"/>
            <a:ext cx="1520280" cy="301680"/>
            <a:chOff x="7911360" y="4536000"/>
            <a:chExt cx="1520280" cy="301680"/>
          </a:xfrm>
        </p:grpSpPr>
        <p:sp>
          <p:nvSpPr>
            <p:cNvPr id="2272" name="Google Shape;2272;p15"/>
            <p:cNvSpPr/>
            <p:nvPr/>
          </p:nvSpPr>
          <p:spPr>
            <a:xfrm rot="5400000">
              <a:off x="8567640" y="4019400"/>
              <a:ext cx="209160" cy="1335240"/>
            </a:xfrm>
            <a:custGeom>
              <a:rect b="b" l="l" r="r" t="t"/>
              <a:pathLst>
                <a:path extrusionOk="0" fill="none" h="42862" w="6719">
                  <a:moveTo>
                    <a:pt x="0" y="42862"/>
                  </a:moveTo>
                  <a:lnTo>
                    <a:pt x="0" y="23799"/>
                  </a:lnTo>
                  <a:lnTo>
                    <a:pt x="6718" y="17056"/>
                  </a:lnTo>
                  <a:lnTo>
                    <a:pt x="6718" y="1"/>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273" name="Google Shape;2273;p15"/>
            <p:cNvSpPr/>
            <p:nvPr/>
          </p:nvSpPr>
          <p:spPr>
            <a:xfrm rot="5400000">
              <a:off x="9340200" y="4746240"/>
              <a:ext cx="91440" cy="91440"/>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274" name="Google Shape;2274;p15"/>
            <p:cNvSpPr/>
            <p:nvPr/>
          </p:nvSpPr>
          <p:spPr>
            <a:xfrm rot="5400000">
              <a:off x="9365040" y="4770360"/>
              <a:ext cx="42840" cy="42840"/>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275" name="Google Shape;2275;p15"/>
            <p:cNvSpPr/>
            <p:nvPr/>
          </p:nvSpPr>
          <p:spPr>
            <a:xfrm rot="5400000">
              <a:off x="7911360" y="4536000"/>
              <a:ext cx="91440" cy="91440"/>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276" name="Google Shape;2276;p15"/>
            <p:cNvSpPr/>
            <p:nvPr/>
          </p:nvSpPr>
          <p:spPr>
            <a:xfrm rot="5400000">
              <a:off x="7935480" y="4561200"/>
              <a:ext cx="42840" cy="42120"/>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2277" name="Google Shape;2277;p15"/>
          <p:cNvGrpSpPr/>
          <p:nvPr/>
        </p:nvGrpSpPr>
        <p:grpSpPr>
          <a:xfrm>
            <a:off x="1710360" y="-108000"/>
            <a:ext cx="1520640" cy="301680"/>
            <a:chOff x="1710360" y="-108000"/>
            <a:chExt cx="1520640" cy="301680"/>
          </a:xfrm>
        </p:grpSpPr>
        <p:sp>
          <p:nvSpPr>
            <p:cNvPr id="2278" name="Google Shape;2278;p15"/>
            <p:cNvSpPr/>
            <p:nvPr/>
          </p:nvSpPr>
          <p:spPr>
            <a:xfrm>
              <a:off x="1803960" y="-61560"/>
              <a:ext cx="1335240" cy="209160"/>
            </a:xfrm>
            <a:custGeom>
              <a:rect b="b" l="l" r="r" t="t"/>
              <a:pathLst>
                <a:path extrusionOk="0" fill="none" h="6719" w="42863">
                  <a:moveTo>
                    <a:pt x="1" y="0"/>
                  </a:moveTo>
                  <a:lnTo>
                    <a:pt x="19064" y="0"/>
                  </a:lnTo>
                  <a:lnTo>
                    <a:pt x="25782" y="6718"/>
                  </a:lnTo>
                  <a:lnTo>
                    <a:pt x="42862" y="6718"/>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279" name="Google Shape;2279;p15"/>
            <p:cNvSpPr/>
            <p:nvPr/>
          </p:nvSpPr>
          <p:spPr>
            <a:xfrm>
              <a:off x="3139560" y="102240"/>
              <a:ext cx="91440" cy="91440"/>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280" name="Google Shape;2280;p15"/>
            <p:cNvSpPr/>
            <p:nvPr/>
          </p:nvSpPr>
          <p:spPr>
            <a:xfrm>
              <a:off x="3163320" y="126720"/>
              <a:ext cx="42840" cy="42120"/>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281" name="Google Shape;2281;p15"/>
            <p:cNvSpPr/>
            <p:nvPr/>
          </p:nvSpPr>
          <p:spPr>
            <a:xfrm>
              <a:off x="1710360" y="-108000"/>
              <a:ext cx="91440" cy="92520"/>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rgbClr val="95FFAE"/>
              </a:solidFill>
              <a:prstDash val="solid"/>
              <a:round/>
              <a:headEnd len="sm" w="sm" type="none"/>
              <a:tailEnd len="sm" w="sm" type="none"/>
            </a:ln>
          </p:spPr>
          <p:txBody>
            <a:bodyPr anchorCtr="0" anchor="ctr" bIns="46425" lIns="91425" spcFirstLastPara="1" rIns="91425" wrap="square" tIns="46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282" name="Google Shape;2282;p15"/>
            <p:cNvSpPr/>
            <p:nvPr/>
          </p:nvSpPr>
          <p:spPr>
            <a:xfrm>
              <a:off x="1734120" y="-83160"/>
              <a:ext cx="42840" cy="42840"/>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2283" name="Google Shape;2283;p15"/>
          <p:cNvGrpSpPr/>
          <p:nvPr/>
        </p:nvGrpSpPr>
        <p:grpSpPr>
          <a:xfrm>
            <a:off x="6421320" y="-1455120"/>
            <a:ext cx="347040" cy="2297160"/>
            <a:chOff x="6421320" y="-1455120"/>
            <a:chExt cx="347040" cy="2297160"/>
          </a:xfrm>
        </p:grpSpPr>
        <p:sp>
          <p:nvSpPr>
            <p:cNvPr id="2284" name="Google Shape;2284;p15"/>
            <p:cNvSpPr/>
            <p:nvPr/>
          </p:nvSpPr>
          <p:spPr>
            <a:xfrm rot="5400000">
              <a:off x="5457960" y="-491760"/>
              <a:ext cx="1994400" cy="67680"/>
            </a:xfrm>
            <a:prstGeom prst="roundRect">
              <a:avLst>
                <a:gd fmla="val 50000" name="adj"/>
              </a:avLst>
            </a:prstGeom>
            <a:gradFill>
              <a:gsLst>
                <a:gs pos="0">
                  <a:srgbClr val="151B46"/>
                </a:gs>
                <a:gs pos="100000">
                  <a:srgbClr val="8FFFFF"/>
                </a:gs>
              </a:gsLst>
              <a:lin ang="8094000" scaled="0"/>
            </a:gradFill>
            <a:ln>
              <a:noFill/>
            </a:ln>
          </p:spPr>
          <p:txBody>
            <a:bodyPr anchorCtr="0" anchor="ctr" bIns="24100" lIns="91425" spcFirstLastPara="1" rIns="91425" wrap="square" tIns="24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285" name="Google Shape;2285;p15"/>
            <p:cNvSpPr/>
            <p:nvPr/>
          </p:nvSpPr>
          <p:spPr>
            <a:xfrm rot="5400000">
              <a:off x="5737320" y="-189000"/>
              <a:ext cx="1994400" cy="67680"/>
            </a:xfrm>
            <a:prstGeom prst="roundRect">
              <a:avLst>
                <a:gd fmla="val 50000" name="adj"/>
              </a:avLst>
            </a:prstGeom>
            <a:gradFill>
              <a:gsLst>
                <a:gs pos="0">
                  <a:srgbClr val="151B46"/>
                </a:gs>
                <a:gs pos="100000">
                  <a:srgbClr val="8FFFFF"/>
                </a:gs>
              </a:gsLst>
              <a:lin ang="8094000" scaled="0"/>
            </a:gradFill>
            <a:ln>
              <a:noFill/>
            </a:ln>
          </p:spPr>
          <p:txBody>
            <a:bodyPr anchorCtr="0" anchor="ctr" bIns="24100" lIns="91425" spcFirstLastPara="1" rIns="91425" wrap="square" tIns="24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sp>
        <p:nvSpPr>
          <p:cNvPr id="2286" name="Google Shape;2286;p15"/>
          <p:cNvSpPr/>
          <p:nvPr/>
        </p:nvSpPr>
        <p:spPr>
          <a:xfrm rot="10800000">
            <a:off x="1024200" y="4389840"/>
            <a:ext cx="586440" cy="1284120"/>
          </a:xfrm>
          <a:prstGeom prst="flowChartOffpageConnector">
            <a:avLst/>
          </a:prstGeom>
          <a:gradFill>
            <a:gsLst>
              <a:gs pos="0">
                <a:srgbClr val="1D2875"/>
              </a:gs>
              <a:gs pos="100000">
                <a:srgbClr val="151B46"/>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287" name="Google Shape;2287;p15"/>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7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4" name="Shape 2294"/>
        <p:cNvGrpSpPr/>
        <p:nvPr/>
      </p:nvGrpSpPr>
      <p:grpSpPr>
        <a:xfrm>
          <a:off x="0" y="0"/>
          <a:ext cx="0" cy="0"/>
          <a:chOff x="0" y="0"/>
          <a:chExt cx="0" cy="0"/>
        </a:xfrm>
      </p:grpSpPr>
      <p:sp>
        <p:nvSpPr>
          <p:cNvPr id="2295" name="Google Shape;2295;p1"/>
          <p:cNvSpPr txBox="1"/>
          <p:nvPr/>
        </p:nvSpPr>
        <p:spPr>
          <a:xfrm>
            <a:off x="1505536" y="1382700"/>
            <a:ext cx="6964200" cy="237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FFFF"/>
                </a:solidFill>
                <a:latin typeface="Arial"/>
                <a:ea typeface="Arial"/>
                <a:cs typeface="Arial"/>
                <a:sym typeface="Arial"/>
              </a:rPr>
              <a:t>STUDENT NAME: LOKESH V</a:t>
            </a:r>
            <a:endParaRPr b="1" i="0" sz="2400" u="none" cap="none" strike="noStrike">
              <a:solidFill>
                <a:srgbClr val="00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FFFF"/>
                </a:solidFill>
                <a:latin typeface="Arial"/>
                <a:ea typeface="Arial"/>
                <a:cs typeface="Arial"/>
                <a:sym typeface="Arial"/>
              </a:rPr>
              <a:t>REGISTER NO AND NMID: 212400951 / D877702226EA197B3D84EF16C913523A</a:t>
            </a:r>
            <a:endParaRPr b="1" i="0" sz="2400" u="none" cap="none" strike="noStrike">
              <a:solidFill>
                <a:srgbClr val="00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FFFF"/>
                </a:solidFill>
                <a:latin typeface="Arial"/>
                <a:ea typeface="Arial"/>
                <a:cs typeface="Arial"/>
                <a:sym typeface="Arial"/>
              </a:rPr>
              <a:t>DEPARTMENT: BCA</a:t>
            </a:r>
            <a:endParaRPr b="1" i="0" sz="2400" u="none" cap="none" strike="noStrike">
              <a:solidFill>
                <a:srgbClr val="00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FFFF"/>
                </a:solidFill>
                <a:latin typeface="Arial"/>
                <a:ea typeface="Arial"/>
                <a:cs typeface="Arial"/>
                <a:sym typeface="Arial"/>
              </a:rPr>
              <a:t>COLLEGE: PRINCE SHRI VENKATESWARA ARTS AND SCIENCE COLLEGE</a:t>
            </a:r>
            <a:endParaRPr b="1" i="0" sz="2400" u="none" cap="none" strike="noStrike">
              <a:solidFill>
                <a:srgbClr val="00FFFF"/>
              </a:solidFill>
              <a:latin typeface="Arial"/>
              <a:ea typeface="Arial"/>
              <a:cs typeface="Arial"/>
              <a:sym typeface="Arial"/>
            </a:endParaRPr>
          </a:p>
        </p:txBody>
      </p:sp>
      <p:sp>
        <p:nvSpPr>
          <p:cNvPr id="2296" name="Google Shape;2296;p1"/>
          <p:cNvSpPr txBox="1"/>
          <p:nvPr/>
        </p:nvSpPr>
        <p:spPr>
          <a:xfrm>
            <a:off x="2270139" y="256309"/>
            <a:ext cx="91440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FFFF"/>
                </a:solidFill>
                <a:latin typeface="Arial"/>
                <a:ea typeface="Arial"/>
                <a:cs typeface="Arial"/>
                <a:sym typeface="Arial"/>
              </a:rPr>
              <a:t>DIGITAL PORTFOLIO </a:t>
            </a:r>
            <a:endParaRPr b="1" i="0" sz="3000" u="none" cap="none" strike="noStrike">
              <a:solidFill>
                <a:srgbClr val="00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5" name="Shape 2685"/>
        <p:cNvGrpSpPr/>
        <p:nvPr/>
      </p:nvGrpSpPr>
      <p:grpSpPr>
        <a:xfrm>
          <a:off x="0" y="0"/>
          <a:ext cx="0" cy="0"/>
          <a:chOff x="0" y="0"/>
          <a:chExt cx="0" cy="0"/>
        </a:xfrm>
      </p:grpSpPr>
      <p:sp>
        <p:nvSpPr>
          <p:cNvPr id="2686" name="Google Shape;2686;p10"/>
          <p:cNvSpPr txBox="1"/>
          <p:nvPr>
            <p:ph type="title"/>
          </p:nvPr>
        </p:nvSpPr>
        <p:spPr>
          <a:xfrm>
            <a:off x="0" y="0"/>
            <a:ext cx="6397800" cy="911400"/>
          </a:xfrm>
          <a:prstGeom prst="rect">
            <a:avLst/>
          </a:prstGeom>
          <a:noFill/>
          <a:ln>
            <a:noFill/>
          </a:ln>
          <a:effectLst>
            <a:outerShdw blurRad="142920" rotWithShape="0">
              <a:srgbClr val="8FFFFF">
                <a:alpha val="40000"/>
              </a:srgbClr>
            </a:outerShdw>
          </a:effectLst>
        </p:spPr>
        <p:txBody>
          <a:bodyPr anchorCtr="0" anchor="b" bIns="91425" lIns="91425" spcFirstLastPara="1" rIns="91425" wrap="square" tIns="91425">
            <a:normAutofit/>
          </a:bodyPr>
          <a:lstStyle/>
          <a:p>
            <a:pPr indent="0" lvl="0" marL="0" rtl="0" algn="ctr">
              <a:lnSpc>
                <a:spcPct val="120000"/>
              </a:lnSpc>
              <a:spcBef>
                <a:spcPts val="0"/>
              </a:spcBef>
              <a:spcAft>
                <a:spcPts val="0"/>
              </a:spcAft>
              <a:buClr>
                <a:srgbClr val="FFFFFF"/>
              </a:buClr>
              <a:buSzPts val="3200"/>
              <a:buFont typeface="Calibri"/>
              <a:buNone/>
            </a:pPr>
            <a:r>
              <a:rPr b="1" lang="en-US" sz="3000">
                <a:solidFill>
                  <a:srgbClr val="00FFFF"/>
                </a:solidFill>
                <a:latin typeface="Calibri"/>
                <a:ea typeface="Calibri"/>
                <a:cs typeface="Calibri"/>
                <a:sym typeface="Calibri"/>
              </a:rPr>
              <a:t>RESULTS AND SCREENSHOTS</a:t>
            </a:r>
            <a:endParaRPr b="1" sz="3000" u="none" strike="noStrike">
              <a:solidFill>
                <a:srgbClr val="00FFFF"/>
              </a:solidFill>
            </a:endParaRPr>
          </a:p>
        </p:txBody>
      </p:sp>
      <p:grpSp>
        <p:nvGrpSpPr>
          <p:cNvPr id="2687" name="Google Shape;2687;p10"/>
          <p:cNvGrpSpPr/>
          <p:nvPr/>
        </p:nvGrpSpPr>
        <p:grpSpPr>
          <a:xfrm>
            <a:off x="4130295" y="4335480"/>
            <a:ext cx="883065" cy="241530"/>
            <a:chOff x="4130295" y="4335480"/>
            <a:chExt cx="883065" cy="241530"/>
          </a:xfrm>
        </p:grpSpPr>
        <p:sp>
          <p:nvSpPr>
            <p:cNvPr id="2688" name="Google Shape;2688;p10"/>
            <p:cNvSpPr/>
            <p:nvPr/>
          </p:nvSpPr>
          <p:spPr>
            <a:xfrm flipH="1">
              <a:off x="4861421" y="4335480"/>
              <a:ext cx="151939" cy="241530"/>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89" name="Google Shape;2689;p10"/>
            <p:cNvSpPr/>
            <p:nvPr/>
          </p:nvSpPr>
          <p:spPr>
            <a:xfrm flipH="1">
              <a:off x="4715285" y="4335480"/>
              <a:ext cx="150475" cy="241530"/>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90" name="Google Shape;2690;p10"/>
            <p:cNvSpPr/>
            <p:nvPr/>
          </p:nvSpPr>
          <p:spPr>
            <a:xfrm flipH="1">
              <a:off x="4569135" y="4335480"/>
              <a:ext cx="150465" cy="241530"/>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91" name="Google Shape;2691;p10"/>
            <p:cNvSpPr/>
            <p:nvPr/>
          </p:nvSpPr>
          <p:spPr>
            <a:xfrm flipH="1">
              <a:off x="4422975" y="4335480"/>
              <a:ext cx="150465" cy="24153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92" name="Google Shape;2692;p10"/>
            <p:cNvSpPr/>
            <p:nvPr/>
          </p:nvSpPr>
          <p:spPr>
            <a:xfrm flipH="1">
              <a:off x="4276455" y="4335480"/>
              <a:ext cx="150465" cy="241530"/>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93" name="Google Shape;2693;p10"/>
            <p:cNvSpPr/>
            <p:nvPr/>
          </p:nvSpPr>
          <p:spPr>
            <a:xfrm flipH="1">
              <a:off x="4130295" y="4335480"/>
              <a:ext cx="150465" cy="24153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2694" name="Google Shape;2694;p10"/>
          <p:cNvGrpSpPr/>
          <p:nvPr/>
        </p:nvGrpSpPr>
        <p:grpSpPr>
          <a:xfrm>
            <a:off x="6397920" y="1075320"/>
            <a:ext cx="1252380" cy="50700"/>
            <a:chOff x="6397920" y="1075320"/>
            <a:chExt cx="1252380" cy="50700"/>
          </a:xfrm>
        </p:grpSpPr>
        <p:sp>
          <p:nvSpPr>
            <p:cNvPr id="2695" name="Google Shape;2695;p10"/>
            <p:cNvSpPr/>
            <p:nvPr/>
          </p:nvSpPr>
          <p:spPr>
            <a:xfrm>
              <a:off x="639792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96" name="Google Shape;2696;p10"/>
            <p:cNvSpPr/>
            <p:nvPr/>
          </p:nvSpPr>
          <p:spPr>
            <a:xfrm>
              <a:off x="649044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97" name="Google Shape;2697;p10"/>
            <p:cNvSpPr/>
            <p:nvPr/>
          </p:nvSpPr>
          <p:spPr>
            <a:xfrm>
              <a:off x="658296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98" name="Google Shape;2698;p10"/>
            <p:cNvSpPr/>
            <p:nvPr/>
          </p:nvSpPr>
          <p:spPr>
            <a:xfrm>
              <a:off x="667512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99" name="Google Shape;2699;p10"/>
            <p:cNvSpPr/>
            <p:nvPr/>
          </p:nvSpPr>
          <p:spPr>
            <a:xfrm>
              <a:off x="676764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00" name="Google Shape;2700;p10"/>
            <p:cNvSpPr/>
            <p:nvPr/>
          </p:nvSpPr>
          <p:spPr>
            <a:xfrm>
              <a:off x="686016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01" name="Google Shape;2701;p10"/>
            <p:cNvSpPr/>
            <p:nvPr/>
          </p:nvSpPr>
          <p:spPr>
            <a:xfrm>
              <a:off x="695268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02" name="Google Shape;2702;p10"/>
            <p:cNvSpPr/>
            <p:nvPr/>
          </p:nvSpPr>
          <p:spPr>
            <a:xfrm>
              <a:off x="704520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03" name="Google Shape;2703;p10"/>
            <p:cNvSpPr/>
            <p:nvPr/>
          </p:nvSpPr>
          <p:spPr>
            <a:xfrm>
              <a:off x="713772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04" name="Google Shape;2704;p10"/>
            <p:cNvSpPr/>
            <p:nvPr/>
          </p:nvSpPr>
          <p:spPr>
            <a:xfrm>
              <a:off x="723024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05" name="Google Shape;2705;p10"/>
            <p:cNvSpPr/>
            <p:nvPr/>
          </p:nvSpPr>
          <p:spPr>
            <a:xfrm>
              <a:off x="732240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06" name="Google Shape;2706;p10"/>
            <p:cNvSpPr/>
            <p:nvPr/>
          </p:nvSpPr>
          <p:spPr>
            <a:xfrm>
              <a:off x="741492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07" name="Google Shape;2707;p10"/>
            <p:cNvSpPr/>
            <p:nvPr/>
          </p:nvSpPr>
          <p:spPr>
            <a:xfrm>
              <a:off x="750744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08" name="Google Shape;2708;p10"/>
            <p:cNvSpPr/>
            <p:nvPr/>
          </p:nvSpPr>
          <p:spPr>
            <a:xfrm>
              <a:off x="759960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2709" name="Google Shape;2709;p10"/>
          <p:cNvGrpSpPr/>
          <p:nvPr/>
        </p:nvGrpSpPr>
        <p:grpSpPr>
          <a:xfrm>
            <a:off x="7595283" y="4215600"/>
            <a:ext cx="552597" cy="98640"/>
            <a:chOff x="7595283" y="4215600"/>
            <a:chExt cx="552597" cy="98640"/>
          </a:xfrm>
        </p:grpSpPr>
        <p:sp>
          <p:nvSpPr>
            <p:cNvPr id="2710" name="Google Shape;2710;p10"/>
            <p:cNvSpPr/>
            <p:nvPr/>
          </p:nvSpPr>
          <p:spPr>
            <a:xfrm rot="5400000">
              <a:off x="8049240" y="4215600"/>
              <a:ext cx="98640" cy="98640"/>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rgbClr val="95FFAE"/>
              </a:solidFill>
              <a:prstDash val="solid"/>
              <a:round/>
              <a:headEnd len="sm" w="sm" type="none"/>
              <a:tailEnd len="sm" w="sm" type="none"/>
            </a:ln>
          </p:spPr>
          <p:txBody>
            <a:bodyPr anchorCtr="0" anchor="ctr" bIns="49300" lIns="91425" spcFirstLastPara="1" rIns="91425" wrap="square" tIns="493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711" name="Google Shape;2711;p10"/>
            <p:cNvSpPr/>
            <p:nvPr/>
          </p:nvSpPr>
          <p:spPr>
            <a:xfrm rot="5400000">
              <a:off x="8075881" y="4242601"/>
              <a:ext cx="46080" cy="42838"/>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12" name="Google Shape;2712;p10"/>
            <p:cNvSpPr/>
            <p:nvPr/>
          </p:nvSpPr>
          <p:spPr>
            <a:xfrm rot="5400000">
              <a:off x="7595283" y="4218840"/>
              <a:ext cx="91437" cy="91437"/>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713" name="Google Shape;2713;p10"/>
            <p:cNvSpPr/>
            <p:nvPr/>
          </p:nvSpPr>
          <p:spPr>
            <a:xfrm rot="5400000">
              <a:off x="7619400" y="4242600"/>
              <a:ext cx="42840" cy="42840"/>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14" name="Google Shape;2714;p10"/>
            <p:cNvSpPr/>
            <p:nvPr/>
          </p:nvSpPr>
          <p:spPr>
            <a:xfrm rot="5400000">
              <a:off x="7871397" y="4079877"/>
              <a:ext cx="360" cy="358206"/>
            </a:xfrm>
            <a:custGeom>
              <a:rect b="b" l="l" r="r" t="t"/>
              <a:pathLst>
                <a:path extrusionOk="0" fill="none" h="11504" w="1">
                  <a:moveTo>
                    <a:pt x="0" y="11503"/>
                  </a:moveTo>
                  <a:lnTo>
                    <a:pt x="0" y="1"/>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grpSp>
        <p:nvGrpSpPr>
          <p:cNvPr id="2715" name="Google Shape;2715;p10"/>
          <p:cNvGrpSpPr/>
          <p:nvPr/>
        </p:nvGrpSpPr>
        <p:grpSpPr>
          <a:xfrm>
            <a:off x="1632240" y="4389480"/>
            <a:ext cx="1105500" cy="133500"/>
            <a:chOff x="1632240" y="4389480"/>
            <a:chExt cx="1105500" cy="133500"/>
          </a:xfrm>
        </p:grpSpPr>
        <p:grpSp>
          <p:nvGrpSpPr>
            <p:cNvPr id="2716" name="Google Shape;2716;p10"/>
            <p:cNvGrpSpPr/>
            <p:nvPr/>
          </p:nvGrpSpPr>
          <p:grpSpPr>
            <a:xfrm>
              <a:off x="1632240" y="4472280"/>
              <a:ext cx="882660" cy="50700"/>
              <a:chOff x="1632240" y="4472280"/>
              <a:chExt cx="882660" cy="50700"/>
            </a:xfrm>
          </p:grpSpPr>
          <p:sp>
            <p:nvSpPr>
              <p:cNvPr id="2717" name="Google Shape;2717;p10"/>
              <p:cNvSpPr/>
              <p:nvPr/>
            </p:nvSpPr>
            <p:spPr>
              <a:xfrm>
                <a:off x="163224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18" name="Google Shape;2718;p10"/>
              <p:cNvSpPr/>
              <p:nvPr/>
            </p:nvSpPr>
            <p:spPr>
              <a:xfrm>
                <a:off x="172440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19" name="Google Shape;2719;p10"/>
              <p:cNvSpPr/>
              <p:nvPr/>
            </p:nvSpPr>
            <p:spPr>
              <a:xfrm>
                <a:off x="181692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20" name="Google Shape;2720;p10"/>
              <p:cNvSpPr/>
              <p:nvPr/>
            </p:nvSpPr>
            <p:spPr>
              <a:xfrm>
                <a:off x="190944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21" name="Google Shape;2721;p10"/>
              <p:cNvSpPr/>
              <p:nvPr/>
            </p:nvSpPr>
            <p:spPr>
              <a:xfrm>
                <a:off x="200196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22" name="Google Shape;2722;p10"/>
              <p:cNvSpPr/>
              <p:nvPr/>
            </p:nvSpPr>
            <p:spPr>
              <a:xfrm>
                <a:off x="209448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23" name="Google Shape;2723;p10"/>
              <p:cNvSpPr/>
              <p:nvPr/>
            </p:nvSpPr>
            <p:spPr>
              <a:xfrm>
                <a:off x="218700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24" name="Google Shape;2724;p10"/>
              <p:cNvSpPr/>
              <p:nvPr/>
            </p:nvSpPr>
            <p:spPr>
              <a:xfrm>
                <a:off x="227952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25" name="Google Shape;2725;p10"/>
              <p:cNvSpPr/>
              <p:nvPr/>
            </p:nvSpPr>
            <p:spPr>
              <a:xfrm>
                <a:off x="237168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26" name="Google Shape;2726;p10"/>
              <p:cNvSpPr/>
              <p:nvPr/>
            </p:nvSpPr>
            <p:spPr>
              <a:xfrm>
                <a:off x="246420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2727" name="Google Shape;2727;p10"/>
            <p:cNvGrpSpPr/>
            <p:nvPr/>
          </p:nvGrpSpPr>
          <p:grpSpPr>
            <a:xfrm>
              <a:off x="1854720" y="4389480"/>
              <a:ext cx="883020" cy="50700"/>
              <a:chOff x="1854720" y="4389480"/>
              <a:chExt cx="883020" cy="50700"/>
            </a:xfrm>
          </p:grpSpPr>
          <p:sp>
            <p:nvSpPr>
              <p:cNvPr id="2728" name="Google Shape;2728;p10"/>
              <p:cNvSpPr/>
              <p:nvPr/>
            </p:nvSpPr>
            <p:spPr>
              <a:xfrm>
                <a:off x="185472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29" name="Google Shape;2729;p10"/>
              <p:cNvSpPr/>
              <p:nvPr/>
            </p:nvSpPr>
            <p:spPr>
              <a:xfrm>
                <a:off x="194724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30" name="Google Shape;2730;p10"/>
              <p:cNvSpPr/>
              <p:nvPr/>
            </p:nvSpPr>
            <p:spPr>
              <a:xfrm>
                <a:off x="203976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31" name="Google Shape;2731;p10"/>
              <p:cNvSpPr/>
              <p:nvPr/>
            </p:nvSpPr>
            <p:spPr>
              <a:xfrm>
                <a:off x="213228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32" name="Google Shape;2732;p10"/>
              <p:cNvSpPr/>
              <p:nvPr/>
            </p:nvSpPr>
            <p:spPr>
              <a:xfrm>
                <a:off x="222480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33" name="Google Shape;2733;p10"/>
              <p:cNvSpPr/>
              <p:nvPr/>
            </p:nvSpPr>
            <p:spPr>
              <a:xfrm>
                <a:off x="231732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34" name="Google Shape;2734;p10"/>
              <p:cNvSpPr/>
              <p:nvPr/>
            </p:nvSpPr>
            <p:spPr>
              <a:xfrm>
                <a:off x="240948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35" name="Google Shape;2735;p10"/>
              <p:cNvSpPr/>
              <p:nvPr/>
            </p:nvSpPr>
            <p:spPr>
              <a:xfrm>
                <a:off x="250200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36" name="Google Shape;2736;p10"/>
              <p:cNvSpPr/>
              <p:nvPr/>
            </p:nvSpPr>
            <p:spPr>
              <a:xfrm>
                <a:off x="259452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37" name="Google Shape;2737;p10"/>
              <p:cNvSpPr/>
              <p:nvPr/>
            </p:nvSpPr>
            <p:spPr>
              <a:xfrm>
                <a:off x="268704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pic>
        <p:nvPicPr>
          <p:cNvPr id="2738" name="Google Shape;2738;p10"/>
          <p:cNvPicPr preferRelativeResize="0"/>
          <p:nvPr/>
        </p:nvPicPr>
        <p:blipFill rotWithShape="1">
          <a:blip r:embed="rId3">
            <a:alphaModFix/>
          </a:blip>
          <a:srcRect b="0" l="0" r="0" t="0"/>
          <a:stretch/>
        </p:blipFill>
        <p:spPr>
          <a:xfrm>
            <a:off x="1632250" y="1126025"/>
            <a:ext cx="4695000" cy="36608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2" name="Shape 2742"/>
        <p:cNvGrpSpPr/>
        <p:nvPr/>
      </p:nvGrpSpPr>
      <p:grpSpPr>
        <a:xfrm>
          <a:off x="0" y="0"/>
          <a:ext cx="0" cy="0"/>
          <a:chOff x="0" y="0"/>
          <a:chExt cx="0" cy="0"/>
        </a:xfrm>
      </p:grpSpPr>
      <p:sp>
        <p:nvSpPr>
          <p:cNvPr id="2743" name="Google Shape;2743;p11"/>
          <p:cNvSpPr txBox="1"/>
          <p:nvPr>
            <p:ph type="title"/>
          </p:nvPr>
        </p:nvSpPr>
        <p:spPr>
          <a:xfrm>
            <a:off x="535222" y="457498"/>
            <a:ext cx="4740600" cy="956100"/>
          </a:xfrm>
          <a:prstGeom prst="rect">
            <a:avLst/>
          </a:prstGeom>
          <a:noFill/>
          <a:ln>
            <a:noFill/>
          </a:ln>
          <a:effectLst>
            <a:outerShdw blurRad="142920" rotWithShape="0">
              <a:srgbClr val="8FFFFF">
                <a:alpha val="40000"/>
              </a:srgbClr>
            </a:outerShdw>
          </a:effectLst>
        </p:spPr>
        <p:txBody>
          <a:bodyPr anchorCtr="0" anchor="b" bIns="91425" lIns="91425" spcFirstLastPara="1" rIns="91425" wrap="square" tIns="91425">
            <a:normAutofit/>
          </a:bodyPr>
          <a:lstStyle/>
          <a:p>
            <a:pPr indent="0" lvl="0" marL="0" rtl="0" algn="ctr">
              <a:lnSpc>
                <a:spcPct val="120000"/>
              </a:lnSpc>
              <a:spcBef>
                <a:spcPts val="0"/>
              </a:spcBef>
              <a:spcAft>
                <a:spcPts val="0"/>
              </a:spcAft>
              <a:buClr>
                <a:srgbClr val="FFFFFF"/>
              </a:buClr>
              <a:buSzPts val="3200"/>
              <a:buFont typeface="Calibri"/>
              <a:buNone/>
            </a:pPr>
            <a:r>
              <a:rPr b="1" lang="en-US" sz="3000" u="none" strike="noStrike">
                <a:solidFill>
                  <a:srgbClr val="00FFFF"/>
                </a:solidFill>
                <a:latin typeface="Calibri"/>
                <a:ea typeface="Calibri"/>
                <a:cs typeface="Calibri"/>
                <a:sym typeface="Calibri"/>
              </a:rPr>
              <a:t>C</a:t>
            </a:r>
            <a:r>
              <a:rPr b="1" lang="en-US" sz="3000">
                <a:solidFill>
                  <a:srgbClr val="00FFFF"/>
                </a:solidFill>
                <a:latin typeface="Calibri"/>
                <a:ea typeface="Calibri"/>
                <a:cs typeface="Calibri"/>
                <a:sym typeface="Calibri"/>
              </a:rPr>
              <a:t>ONCLUSIONS </a:t>
            </a:r>
            <a:endParaRPr b="1" sz="3000" u="none" strike="noStrike">
              <a:solidFill>
                <a:srgbClr val="00FFFF"/>
              </a:solidFill>
            </a:endParaRPr>
          </a:p>
        </p:txBody>
      </p:sp>
      <p:grpSp>
        <p:nvGrpSpPr>
          <p:cNvPr id="2744" name="Google Shape;2744;p11"/>
          <p:cNvGrpSpPr/>
          <p:nvPr/>
        </p:nvGrpSpPr>
        <p:grpSpPr>
          <a:xfrm>
            <a:off x="4130295" y="4335480"/>
            <a:ext cx="883065" cy="241530"/>
            <a:chOff x="4130295" y="4335480"/>
            <a:chExt cx="883065" cy="241530"/>
          </a:xfrm>
        </p:grpSpPr>
        <p:sp>
          <p:nvSpPr>
            <p:cNvPr id="2745" name="Google Shape;2745;p11"/>
            <p:cNvSpPr/>
            <p:nvPr/>
          </p:nvSpPr>
          <p:spPr>
            <a:xfrm flipH="1">
              <a:off x="4861421" y="4335480"/>
              <a:ext cx="151939" cy="241530"/>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46" name="Google Shape;2746;p11"/>
            <p:cNvSpPr/>
            <p:nvPr/>
          </p:nvSpPr>
          <p:spPr>
            <a:xfrm flipH="1">
              <a:off x="4715285" y="4335480"/>
              <a:ext cx="150475" cy="241530"/>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47" name="Google Shape;2747;p11"/>
            <p:cNvSpPr/>
            <p:nvPr/>
          </p:nvSpPr>
          <p:spPr>
            <a:xfrm flipH="1">
              <a:off x="4569135" y="4335480"/>
              <a:ext cx="150465" cy="241530"/>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48" name="Google Shape;2748;p11"/>
            <p:cNvSpPr/>
            <p:nvPr/>
          </p:nvSpPr>
          <p:spPr>
            <a:xfrm flipH="1">
              <a:off x="4422975" y="4335480"/>
              <a:ext cx="150465" cy="24153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49" name="Google Shape;2749;p11"/>
            <p:cNvSpPr/>
            <p:nvPr/>
          </p:nvSpPr>
          <p:spPr>
            <a:xfrm flipH="1">
              <a:off x="4276455" y="4335480"/>
              <a:ext cx="150465" cy="241530"/>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50" name="Google Shape;2750;p11"/>
            <p:cNvSpPr/>
            <p:nvPr/>
          </p:nvSpPr>
          <p:spPr>
            <a:xfrm flipH="1">
              <a:off x="4130295" y="4335480"/>
              <a:ext cx="150465" cy="24153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2751" name="Google Shape;2751;p11"/>
          <p:cNvGrpSpPr/>
          <p:nvPr/>
        </p:nvGrpSpPr>
        <p:grpSpPr>
          <a:xfrm>
            <a:off x="6397920" y="1075320"/>
            <a:ext cx="1252380" cy="50700"/>
            <a:chOff x="6397920" y="1075320"/>
            <a:chExt cx="1252380" cy="50700"/>
          </a:xfrm>
        </p:grpSpPr>
        <p:sp>
          <p:nvSpPr>
            <p:cNvPr id="2752" name="Google Shape;2752;p11"/>
            <p:cNvSpPr/>
            <p:nvPr/>
          </p:nvSpPr>
          <p:spPr>
            <a:xfrm>
              <a:off x="639792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53" name="Google Shape;2753;p11"/>
            <p:cNvSpPr/>
            <p:nvPr/>
          </p:nvSpPr>
          <p:spPr>
            <a:xfrm>
              <a:off x="649044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54" name="Google Shape;2754;p11"/>
            <p:cNvSpPr/>
            <p:nvPr/>
          </p:nvSpPr>
          <p:spPr>
            <a:xfrm>
              <a:off x="658296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55" name="Google Shape;2755;p11"/>
            <p:cNvSpPr/>
            <p:nvPr/>
          </p:nvSpPr>
          <p:spPr>
            <a:xfrm>
              <a:off x="667512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56" name="Google Shape;2756;p11"/>
            <p:cNvSpPr/>
            <p:nvPr/>
          </p:nvSpPr>
          <p:spPr>
            <a:xfrm>
              <a:off x="676764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57" name="Google Shape;2757;p11"/>
            <p:cNvSpPr/>
            <p:nvPr/>
          </p:nvSpPr>
          <p:spPr>
            <a:xfrm>
              <a:off x="686016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58" name="Google Shape;2758;p11"/>
            <p:cNvSpPr/>
            <p:nvPr/>
          </p:nvSpPr>
          <p:spPr>
            <a:xfrm>
              <a:off x="695268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59" name="Google Shape;2759;p11"/>
            <p:cNvSpPr/>
            <p:nvPr/>
          </p:nvSpPr>
          <p:spPr>
            <a:xfrm>
              <a:off x="704520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60" name="Google Shape;2760;p11"/>
            <p:cNvSpPr/>
            <p:nvPr/>
          </p:nvSpPr>
          <p:spPr>
            <a:xfrm>
              <a:off x="713772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61" name="Google Shape;2761;p11"/>
            <p:cNvSpPr/>
            <p:nvPr/>
          </p:nvSpPr>
          <p:spPr>
            <a:xfrm>
              <a:off x="723024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62" name="Google Shape;2762;p11"/>
            <p:cNvSpPr/>
            <p:nvPr/>
          </p:nvSpPr>
          <p:spPr>
            <a:xfrm>
              <a:off x="732240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63" name="Google Shape;2763;p11"/>
            <p:cNvSpPr/>
            <p:nvPr/>
          </p:nvSpPr>
          <p:spPr>
            <a:xfrm>
              <a:off x="741492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64" name="Google Shape;2764;p11"/>
            <p:cNvSpPr/>
            <p:nvPr/>
          </p:nvSpPr>
          <p:spPr>
            <a:xfrm>
              <a:off x="750744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65" name="Google Shape;2765;p11"/>
            <p:cNvSpPr/>
            <p:nvPr/>
          </p:nvSpPr>
          <p:spPr>
            <a:xfrm>
              <a:off x="759960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2766" name="Google Shape;2766;p11"/>
          <p:cNvGrpSpPr/>
          <p:nvPr/>
        </p:nvGrpSpPr>
        <p:grpSpPr>
          <a:xfrm>
            <a:off x="7595283" y="4215600"/>
            <a:ext cx="552597" cy="98640"/>
            <a:chOff x="7595283" y="4215600"/>
            <a:chExt cx="552597" cy="98640"/>
          </a:xfrm>
        </p:grpSpPr>
        <p:sp>
          <p:nvSpPr>
            <p:cNvPr id="2767" name="Google Shape;2767;p11"/>
            <p:cNvSpPr/>
            <p:nvPr/>
          </p:nvSpPr>
          <p:spPr>
            <a:xfrm rot="5400000">
              <a:off x="8049240" y="4215600"/>
              <a:ext cx="98640" cy="98640"/>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rgbClr val="95FFAE"/>
              </a:solidFill>
              <a:prstDash val="solid"/>
              <a:round/>
              <a:headEnd len="sm" w="sm" type="none"/>
              <a:tailEnd len="sm" w="sm" type="none"/>
            </a:ln>
          </p:spPr>
          <p:txBody>
            <a:bodyPr anchorCtr="0" anchor="ctr" bIns="49300" lIns="91425" spcFirstLastPara="1" rIns="91425" wrap="square" tIns="493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768" name="Google Shape;2768;p11"/>
            <p:cNvSpPr/>
            <p:nvPr/>
          </p:nvSpPr>
          <p:spPr>
            <a:xfrm rot="5400000">
              <a:off x="8075881" y="4242601"/>
              <a:ext cx="46080" cy="42838"/>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69" name="Google Shape;2769;p11"/>
            <p:cNvSpPr/>
            <p:nvPr/>
          </p:nvSpPr>
          <p:spPr>
            <a:xfrm rot="5400000">
              <a:off x="7595283" y="4218840"/>
              <a:ext cx="91437" cy="91437"/>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770" name="Google Shape;2770;p11"/>
            <p:cNvSpPr/>
            <p:nvPr/>
          </p:nvSpPr>
          <p:spPr>
            <a:xfrm rot="5400000">
              <a:off x="7619400" y="4242600"/>
              <a:ext cx="42840" cy="42840"/>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71" name="Google Shape;2771;p11"/>
            <p:cNvSpPr/>
            <p:nvPr/>
          </p:nvSpPr>
          <p:spPr>
            <a:xfrm rot="5400000">
              <a:off x="7871397" y="4079877"/>
              <a:ext cx="360" cy="358206"/>
            </a:xfrm>
            <a:custGeom>
              <a:rect b="b" l="l" r="r" t="t"/>
              <a:pathLst>
                <a:path extrusionOk="0" fill="none" h="11504" w="1">
                  <a:moveTo>
                    <a:pt x="0" y="11503"/>
                  </a:moveTo>
                  <a:lnTo>
                    <a:pt x="0" y="1"/>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grpSp>
        <p:nvGrpSpPr>
          <p:cNvPr id="2772" name="Google Shape;2772;p11"/>
          <p:cNvGrpSpPr/>
          <p:nvPr/>
        </p:nvGrpSpPr>
        <p:grpSpPr>
          <a:xfrm>
            <a:off x="1632240" y="4389480"/>
            <a:ext cx="1105500" cy="133500"/>
            <a:chOff x="1632240" y="4389480"/>
            <a:chExt cx="1105500" cy="133500"/>
          </a:xfrm>
        </p:grpSpPr>
        <p:grpSp>
          <p:nvGrpSpPr>
            <p:cNvPr id="2773" name="Google Shape;2773;p11"/>
            <p:cNvGrpSpPr/>
            <p:nvPr/>
          </p:nvGrpSpPr>
          <p:grpSpPr>
            <a:xfrm>
              <a:off x="1632240" y="4472280"/>
              <a:ext cx="882660" cy="50700"/>
              <a:chOff x="1632240" y="4472280"/>
              <a:chExt cx="882660" cy="50700"/>
            </a:xfrm>
          </p:grpSpPr>
          <p:sp>
            <p:nvSpPr>
              <p:cNvPr id="2774" name="Google Shape;2774;p11"/>
              <p:cNvSpPr/>
              <p:nvPr/>
            </p:nvSpPr>
            <p:spPr>
              <a:xfrm>
                <a:off x="163224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75" name="Google Shape;2775;p11"/>
              <p:cNvSpPr/>
              <p:nvPr/>
            </p:nvSpPr>
            <p:spPr>
              <a:xfrm>
                <a:off x="172440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76" name="Google Shape;2776;p11"/>
              <p:cNvSpPr/>
              <p:nvPr/>
            </p:nvSpPr>
            <p:spPr>
              <a:xfrm>
                <a:off x="181692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77" name="Google Shape;2777;p11"/>
              <p:cNvSpPr/>
              <p:nvPr/>
            </p:nvSpPr>
            <p:spPr>
              <a:xfrm>
                <a:off x="190944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78" name="Google Shape;2778;p11"/>
              <p:cNvSpPr/>
              <p:nvPr/>
            </p:nvSpPr>
            <p:spPr>
              <a:xfrm>
                <a:off x="200196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79" name="Google Shape;2779;p11"/>
              <p:cNvSpPr/>
              <p:nvPr/>
            </p:nvSpPr>
            <p:spPr>
              <a:xfrm>
                <a:off x="209448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80" name="Google Shape;2780;p11"/>
              <p:cNvSpPr/>
              <p:nvPr/>
            </p:nvSpPr>
            <p:spPr>
              <a:xfrm>
                <a:off x="218700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81" name="Google Shape;2781;p11"/>
              <p:cNvSpPr/>
              <p:nvPr/>
            </p:nvSpPr>
            <p:spPr>
              <a:xfrm>
                <a:off x="227952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82" name="Google Shape;2782;p11"/>
              <p:cNvSpPr/>
              <p:nvPr/>
            </p:nvSpPr>
            <p:spPr>
              <a:xfrm>
                <a:off x="237168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83" name="Google Shape;2783;p11"/>
              <p:cNvSpPr/>
              <p:nvPr/>
            </p:nvSpPr>
            <p:spPr>
              <a:xfrm>
                <a:off x="246420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2784" name="Google Shape;2784;p11"/>
            <p:cNvGrpSpPr/>
            <p:nvPr/>
          </p:nvGrpSpPr>
          <p:grpSpPr>
            <a:xfrm>
              <a:off x="1854720" y="4389480"/>
              <a:ext cx="883020" cy="50700"/>
              <a:chOff x="1854720" y="4389480"/>
              <a:chExt cx="883020" cy="50700"/>
            </a:xfrm>
          </p:grpSpPr>
          <p:sp>
            <p:nvSpPr>
              <p:cNvPr id="2785" name="Google Shape;2785;p11"/>
              <p:cNvSpPr/>
              <p:nvPr/>
            </p:nvSpPr>
            <p:spPr>
              <a:xfrm>
                <a:off x="185472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86" name="Google Shape;2786;p11"/>
              <p:cNvSpPr/>
              <p:nvPr/>
            </p:nvSpPr>
            <p:spPr>
              <a:xfrm>
                <a:off x="194724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87" name="Google Shape;2787;p11"/>
              <p:cNvSpPr/>
              <p:nvPr/>
            </p:nvSpPr>
            <p:spPr>
              <a:xfrm>
                <a:off x="203976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88" name="Google Shape;2788;p11"/>
              <p:cNvSpPr/>
              <p:nvPr/>
            </p:nvSpPr>
            <p:spPr>
              <a:xfrm>
                <a:off x="213228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89" name="Google Shape;2789;p11"/>
              <p:cNvSpPr/>
              <p:nvPr/>
            </p:nvSpPr>
            <p:spPr>
              <a:xfrm>
                <a:off x="222480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90" name="Google Shape;2790;p11"/>
              <p:cNvSpPr/>
              <p:nvPr/>
            </p:nvSpPr>
            <p:spPr>
              <a:xfrm>
                <a:off x="231732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91" name="Google Shape;2791;p11"/>
              <p:cNvSpPr/>
              <p:nvPr/>
            </p:nvSpPr>
            <p:spPr>
              <a:xfrm>
                <a:off x="240948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92" name="Google Shape;2792;p11"/>
              <p:cNvSpPr/>
              <p:nvPr/>
            </p:nvSpPr>
            <p:spPr>
              <a:xfrm>
                <a:off x="250200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93" name="Google Shape;2793;p11"/>
              <p:cNvSpPr/>
              <p:nvPr/>
            </p:nvSpPr>
            <p:spPr>
              <a:xfrm>
                <a:off x="259452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94" name="Google Shape;2794;p11"/>
              <p:cNvSpPr/>
              <p:nvPr/>
            </p:nvSpPr>
            <p:spPr>
              <a:xfrm>
                <a:off x="268704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sp>
        <p:nvSpPr>
          <p:cNvPr id="2795" name="Google Shape;2795;p11"/>
          <p:cNvSpPr txBox="1"/>
          <p:nvPr/>
        </p:nvSpPr>
        <p:spPr>
          <a:xfrm>
            <a:off x="0" y="2046383"/>
            <a:ext cx="91440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The </a:t>
            </a:r>
            <a:endParaRPr b="0" i="0" sz="2400" u="none" cap="none" strike="noStrike">
              <a:solidFill>
                <a:srgbClr val="000000"/>
              </a:solidFill>
              <a:latin typeface="Arial"/>
              <a:ea typeface="Arial"/>
              <a:cs typeface="Arial"/>
              <a:sym typeface="Arial"/>
            </a:endParaRPr>
          </a:p>
        </p:txBody>
      </p:sp>
      <p:sp>
        <p:nvSpPr>
          <p:cNvPr id="2796" name="Google Shape;2796;p11"/>
          <p:cNvSpPr txBox="1"/>
          <p:nvPr/>
        </p:nvSpPr>
        <p:spPr>
          <a:xfrm>
            <a:off x="535225" y="1413600"/>
            <a:ext cx="8067000" cy="384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FFFF"/>
                </a:solidFill>
                <a:latin typeface="Arial"/>
                <a:ea typeface="Arial"/>
                <a:cs typeface="Arial"/>
                <a:sym typeface="Arial"/>
              </a:rPr>
              <a:t>The personal portfolio website is an effective solution for representing skills and projects in a digital format. It addresses the limitations of traditional resumes by providing an interactive platform that is easily accessible to recruiters and collaborators. With further improvements (like adding more projects, blogs, or certifications), it can become a powerful personal branding tool for career growth.</a:t>
            </a:r>
            <a:endParaRPr b="0" i="0" sz="2400" u="none" cap="none" strike="noStrike">
              <a:solidFill>
                <a:srgbClr val="00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FFFF"/>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0" name="Shape 2800"/>
        <p:cNvGrpSpPr/>
        <p:nvPr/>
      </p:nvGrpSpPr>
      <p:grpSpPr>
        <a:xfrm>
          <a:off x="0" y="0"/>
          <a:ext cx="0" cy="0"/>
          <a:chOff x="0" y="0"/>
          <a:chExt cx="0" cy="0"/>
        </a:xfrm>
      </p:grpSpPr>
      <p:sp>
        <p:nvSpPr>
          <p:cNvPr id="2801" name="Google Shape;2801;p12"/>
          <p:cNvSpPr txBox="1"/>
          <p:nvPr>
            <p:ph type="title"/>
          </p:nvPr>
        </p:nvSpPr>
        <p:spPr>
          <a:xfrm>
            <a:off x="713160" y="539280"/>
            <a:ext cx="7717200" cy="572400"/>
          </a:xfrm>
          <a:prstGeom prst="rect">
            <a:avLst/>
          </a:prstGeom>
          <a:noFill/>
          <a:ln>
            <a:noFill/>
          </a:ln>
          <a:effectLst>
            <a:outerShdw blurRad="142920" rotWithShape="0">
              <a:srgbClr val="8FFFFF">
                <a:alpha val="49019"/>
              </a:srgbClr>
            </a:outerShdw>
          </a:effectLst>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US" sz="3600">
                <a:highlight>
                  <a:srgbClr val="00FFFF"/>
                </a:highlight>
              </a:rPr>
              <a:t>GitHub  link: </a:t>
            </a:r>
            <a:endParaRPr sz="3600">
              <a:highlight>
                <a:srgbClr val="00FFFF"/>
              </a:highlight>
            </a:endParaRPr>
          </a:p>
        </p:txBody>
      </p:sp>
      <p:sp>
        <p:nvSpPr>
          <p:cNvPr id="2802" name="Google Shape;2802;p12"/>
          <p:cNvSpPr txBox="1"/>
          <p:nvPr/>
        </p:nvSpPr>
        <p:spPr>
          <a:xfrm>
            <a:off x="1689250" y="1094100"/>
            <a:ext cx="6741000" cy="3879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000"/>
              <a:buFont typeface="Arial"/>
              <a:buNone/>
            </a:pPr>
            <a:r>
              <a:rPr b="0" i="0" lang="en-US" sz="6000" u="none" cap="none" strike="noStrike">
                <a:solidFill>
                  <a:srgbClr val="00FFFF"/>
                </a:solidFill>
                <a:latin typeface="Arial"/>
                <a:ea typeface="Arial"/>
                <a:cs typeface="Arial"/>
                <a:sym typeface="Arial"/>
              </a:rPr>
              <a:t>https://lv920209-rgb.github.io/TNSDC-FWD-DP-lokesh/</a:t>
            </a:r>
            <a:endParaRPr b="0" i="0" sz="1800" u="none" cap="none" strike="noStrike">
              <a:solidFill>
                <a:srgbClr val="00FFFF"/>
              </a:solidFill>
              <a:highlight>
                <a:srgbClr val="00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0" name="Shape 2300"/>
        <p:cNvGrpSpPr/>
        <p:nvPr/>
      </p:nvGrpSpPr>
      <p:grpSpPr>
        <a:xfrm>
          <a:off x="0" y="0"/>
          <a:ext cx="0" cy="0"/>
          <a:chOff x="0" y="0"/>
          <a:chExt cx="0" cy="0"/>
        </a:xfrm>
      </p:grpSpPr>
      <p:grpSp>
        <p:nvGrpSpPr>
          <p:cNvPr id="2301" name="Google Shape;2301;p2"/>
          <p:cNvGrpSpPr/>
          <p:nvPr/>
        </p:nvGrpSpPr>
        <p:grpSpPr>
          <a:xfrm>
            <a:off x="2131215" y="4336590"/>
            <a:ext cx="882705" cy="241530"/>
            <a:chOff x="2131215" y="4336590"/>
            <a:chExt cx="882705" cy="241530"/>
          </a:xfrm>
        </p:grpSpPr>
        <p:sp>
          <p:nvSpPr>
            <p:cNvPr id="2302" name="Google Shape;2302;p2"/>
            <p:cNvSpPr/>
            <p:nvPr/>
          </p:nvSpPr>
          <p:spPr>
            <a:xfrm rot="10800000">
              <a:off x="2861981" y="4336590"/>
              <a:ext cx="151939" cy="241530"/>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03" name="Google Shape;2303;p2"/>
            <p:cNvSpPr/>
            <p:nvPr/>
          </p:nvSpPr>
          <p:spPr>
            <a:xfrm rot="10800000">
              <a:off x="2716205" y="4336590"/>
              <a:ext cx="150475" cy="241530"/>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04" name="Google Shape;2304;p2"/>
            <p:cNvSpPr/>
            <p:nvPr/>
          </p:nvSpPr>
          <p:spPr>
            <a:xfrm rot="10800000">
              <a:off x="2570055" y="4336590"/>
              <a:ext cx="150465" cy="241530"/>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05" name="Google Shape;2305;p2"/>
            <p:cNvSpPr/>
            <p:nvPr/>
          </p:nvSpPr>
          <p:spPr>
            <a:xfrm rot="10800000">
              <a:off x="2423535" y="4336590"/>
              <a:ext cx="150465" cy="24153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06" name="Google Shape;2306;p2"/>
            <p:cNvSpPr/>
            <p:nvPr/>
          </p:nvSpPr>
          <p:spPr>
            <a:xfrm rot="10800000">
              <a:off x="2277375" y="4336590"/>
              <a:ext cx="150465" cy="241530"/>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07" name="Google Shape;2307;p2"/>
            <p:cNvSpPr/>
            <p:nvPr/>
          </p:nvSpPr>
          <p:spPr>
            <a:xfrm rot="10800000">
              <a:off x="2131215" y="4336590"/>
              <a:ext cx="150465" cy="24153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2308" name="Google Shape;2308;p2"/>
          <p:cNvGrpSpPr/>
          <p:nvPr/>
        </p:nvGrpSpPr>
        <p:grpSpPr>
          <a:xfrm>
            <a:off x="4423680" y="4119480"/>
            <a:ext cx="296100" cy="1822190"/>
            <a:chOff x="4423680" y="4119480"/>
            <a:chExt cx="296100" cy="1822190"/>
          </a:xfrm>
        </p:grpSpPr>
        <p:sp>
          <p:nvSpPr>
            <p:cNvPr id="2309" name="Google Shape;2309;p2"/>
            <p:cNvSpPr/>
            <p:nvPr/>
          </p:nvSpPr>
          <p:spPr>
            <a:xfrm flipH="1" rot="-5400000">
              <a:off x="3782855" y="5004745"/>
              <a:ext cx="1723730" cy="150120"/>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rgbClr val="95FFAE"/>
              </a:solidFill>
              <a:prstDash val="solid"/>
              <a:round/>
              <a:headEnd len="sm" w="sm" type="none"/>
              <a:tailEnd len="sm" w="sm" type="none"/>
            </a:ln>
          </p:spPr>
          <p:txBody>
            <a:bodyPr anchorCtr="0" anchor="ctr" bIns="75225" lIns="91425" spcFirstLastPara="1" rIns="91425" wrap="square" tIns="75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310" name="Google Shape;2310;p2"/>
            <p:cNvSpPr/>
            <p:nvPr/>
          </p:nvSpPr>
          <p:spPr>
            <a:xfrm flipH="1" rot="-5400000">
              <a:off x="4423680" y="4715640"/>
              <a:ext cx="91437" cy="91437"/>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311" name="Google Shape;2311;p2"/>
            <p:cNvSpPr/>
            <p:nvPr/>
          </p:nvSpPr>
          <p:spPr>
            <a:xfrm flipH="1" rot="-5400000">
              <a:off x="4448160" y="4739760"/>
              <a:ext cx="42840" cy="42120"/>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12" name="Google Shape;2312;p2"/>
            <p:cNvSpPr/>
            <p:nvPr/>
          </p:nvSpPr>
          <p:spPr>
            <a:xfrm flipH="1" rot="-5400000">
              <a:off x="4523400" y="4119480"/>
              <a:ext cx="91437" cy="91437"/>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313" name="Google Shape;2313;p2"/>
            <p:cNvSpPr/>
            <p:nvPr/>
          </p:nvSpPr>
          <p:spPr>
            <a:xfrm flipH="1" rot="-5400000">
              <a:off x="4547520" y="4143600"/>
              <a:ext cx="42840" cy="42120"/>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21225" lIns="91425" spcFirstLastPara="1" rIns="91425" wrap="square" tIns="212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14" name="Google Shape;2314;p2"/>
            <p:cNvSpPr/>
            <p:nvPr/>
          </p:nvSpPr>
          <p:spPr>
            <a:xfrm flipH="1" rot="-5400000">
              <a:off x="3990225" y="5286255"/>
              <a:ext cx="1134390" cy="174960"/>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rgbClr val="95FFAE"/>
              </a:solidFill>
              <a:prstDash val="solid"/>
              <a:round/>
              <a:headEnd len="sm" w="sm" type="none"/>
              <a:tailEnd len="sm" w="sm" type="none"/>
            </a:ln>
          </p:spPr>
          <p:txBody>
            <a:bodyPr anchorCtr="0" anchor="ctr" bIns="87475" lIns="91425" spcFirstLastPara="1" rIns="91425" wrap="square" tIns="874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grpSp>
        <p:nvGrpSpPr>
          <p:cNvPr id="2315" name="Google Shape;2315;p2"/>
          <p:cNvGrpSpPr/>
          <p:nvPr/>
        </p:nvGrpSpPr>
        <p:grpSpPr>
          <a:xfrm>
            <a:off x="2194923" y="779040"/>
            <a:ext cx="552597" cy="98640"/>
            <a:chOff x="2194923" y="779040"/>
            <a:chExt cx="552597" cy="98640"/>
          </a:xfrm>
        </p:grpSpPr>
        <p:sp>
          <p:nvSpPr>
            <p:cNvPr id="2316" name="Google Shape;2316;p2"/>
            <p:cNvSpPr/>
            <p:nvPr/>
          </p:nvSpPr>
          <p:spPr>
            <a:xfrm rot="5400000">
              <a:off x="2648880" y="779040"/>
              <a:ext cx="98640" cy="98640"/>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rgbClr val="95FFAE"/>
              </a:solidFill>
              <a:prstDash val="solid"/>
              <a:round/>
              <a:headEnd len="sm" w="sm" type="none"/>
              <a:tailEnd len="sm" w="sm" type="none"/>
            </a:ln>
          </p:spPr>
          <p:txBody>
            <a:bodyPr anchorCtr="0" anchor="ctr" bIns="49300" lIns="91425" spcFirstLastPara="1" rIns="91425" wrap="square" tIns="493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317" name="Google Shape;2317;p2"/>
            <p:cNvSpPr/>
            <p:nvPr/>
          </p:nvSpPr>
          <p:spPr>
            <a:xfrm rot="5400000">
              <a:off x="2675161" y="806041"/>
              <a:ext cx="46080" cy="42838"/>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18" name="Google Shape;2318;p2"/>
            <p:cNvSpPr/>
            <p:nvPr/>
          </p:nvSpPr>
          <p:spPr>
            <a:xfrm rot="5400000">
              <a:off x="2194923" y="782280"/>
              <a:ext cx="91437" cy="91437"/>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319" name="Google Shape;2319;p2"/>
            <p:cNvSpPr/>
            <p:nvPr/>
          </p:nvSpPr>
          <p:spPr>
            <a:xfrm rot="5400000">
              <a:off x="2218680" y="806040"/>
              <a:ext cx="42840" cy="42840"/>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20" name="Google Shape;2320;p2"/>
            <p:cNvSpPr/>
            <p:nvPr/>
          </p:nvSpPr>
          <p:spPr>
            <a:xfrm rot="5400000">
              <a:off x="2470677" y="643317"/>
              <a:ext cx="360" cy="358206"/>
            </a:xfrm>
            <a:custGeom>
              <a:rect b="b" l="l" r="r" t="t"/>
              <a:pathLst>
                <a:path extrusionOk="0" fill="none" h="11504" w="1">
                  <a:moveTo>
                    <a:pt x="0" y="11503"/>
                  </a:moveTo>
                  <a:lnTo>
                    <a:pt x="0" y="1"/>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grpSp>
        <p:nvGrpSpPr>
          <p:cNvPr id="2321" name="Google Shape;2321;p2"/>
          <p:cNvGrpSpPr/>
          <p:nvPr/>
        </p:nvGrpSpPr>
        <p:grpSpPr>
          <a:xfrm>
            <a:off x="4505040" y="564480"/>
            <a:ext cx="1105860" cy="133860"/>
            <a:chOff x="4505040" y="564480"/>
            <a:chExt cx="1105860" cy="133860"/>
          </a:xfrm>
        </p:grpSpPr>
        <p:grpSp>
          <p:nvGrpSpPr>
            <p:cNvPr id="2322" name="Google Shape;2322;p2"/>
            <p:cNvGrpSpPr/>
            <p:nvPr/>
          </p:nvGrpSpPr>
          <p:grpSpPr>
            <a:xfrm>
              <a:off x="4505040" y="647640"/>
              <a:ext cx="883020" cy="50700"/>
              <a:chOff x="4505040" y="647640"/>
              <a:chExt cx="883020" cy="50700"/>
            </a:xfrm>
          </p:grpSpPr>
          <p:sp>
            <p:nvSpPr>
              <p:cNvPr id="2323" name="Google Shape;2323;p2"/>
              <p:cNvSpPr/>
              <p:nvPr/>
            </p:nvSpPr>
            <p:spPr>
              <a:xfrm>
                <a:off x="4505040" y="64764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24" name="Google Shape;2324;p2"/>
              <p:cNvSpPr/>
              <p:nvPr/>
            </p:nvSpPr>
            <p:spPr>
              <a:xfrm>
                <a:off x="4597560" y="64764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25" name="Google Shape;2325;p2"/>
              <p:cNvSpPr/>
              <p:nvPr/>
            </p:nvSpPr>
            <p:spPr>
              <a:xfrm>
                <a:off x="4690080" y="64764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26" name="Google Shape;2326;p2"/>
              <p:cNvSpPr/>
              <p:nvPr/>
            </p:nvSpPr>
            <p:spPr>
              <a:xfrm>
                <a:off x="4782600" y="64764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27" name="Google Shape;2327;p2"/>
              <p:cNvSpPr/>
              <p:nvPr/>
            </p:nvSpPr>
            <p:spPr>
              <a:xfrm>
                <a:off x="4875120" y="64764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28" name="Google Shape;2328;p2"/>
              <p:cNvSpPr/>
              <p:nvPr/>
            </p:nvSpPr>
            <p:spPr>
              <a:xfrm>
                <a:off x="4967640" y="64764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29" name="Google Shape;2329;p2"/>
              <p:cNvSpPr/>
              <p:nvPr/>
            </p:nvSpPr>
            <p:spPr>
              <a:xfrm>
                <a:off x="5060160" y="64764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30" name="Google Shape;2330;p2"/>
              <p:cNvSpPr/>
              <p:nvPr/>
            </p:nvSpPr>
            <p:spPr>
              <a:xfrm>
                <a:off x="5152320" y="64764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31" name="Google Shape;2331;p2"/>
              <p:cNvSpPr/>
              <p:nvPr/>
            </p:nvSpPr>
            <p:spPr>
              <a:xfrm>
                <a:off x="5244840" y="64764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32" name="Google Shape;2332;p2"/>
              <p:cNvSpPr/>
              <p:nvPr/>
            </p:nvSpPr>
            <p:spPr>
              <a:xfrm>
                <a:off x="5337360" y="64764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2333" name="Google Shape;2333;p2"/>
            <p:cNvGrpSpPr/>
            <p:nvPr/>
          </p:nvGrpSpPr>
          <p:grpSpPr>
            <a:xfrm>
              <a:off x="4727880" y="564480"/>
              <a:ext cx="883020" cy="50700"/>
              <a:chOff x="4727880" y="564480"/>
              <a:chExt cx="883020" cy="50700"/>
            </a:xfrm>
          </p:grpSpPr>
          <p:sp>
            <p:nvSpPr>
              <p:cNvPr id="2334" name="Google Shape;2334;p2"/>
              <p:cNvSpPr/>
              <p:nvPr/>
            </p:nvSpPr>
            <p:spPr>
              <a:xfrm>
                <a:off x="4727880" y="564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35" name="Google Shape;2335;p2"/>
              <p:cNvSpPr/>
              <p:nvPr/>
            </p:nvSpPr>
            <p:spPr>
              <a:xfrm>
                <a:off x="4820400" y="564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36" name="Google Shape;2336;p2"/>
              <p:cNvSpPr/>
              <p:nvPr/>
            </p:nvSpPr>
            <p:spPr>
              <a:xfrm>
                <a:off x="4912920" y="564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37" name="Google Shape;2337;p2"/>
              <p:cNvSpPr/>
              <p:nvPr/>
            </p:nvSpPr>
            <p:spPr>
              <a:xfrm>
                <a:off x="5005440" y="564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38" name="Google Shape;2338;p2"/>
              <p:cNvSpPr/>
              <p:nvPr/>
            </p:nvSpPr>
            <p:spPr>
              <a:xfrm>
                <a:off x="5097600" y="564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39" name="Google Shape;2339;p2"/>
              <p:cNvSpPr/>
              <p:nvPr/>
            </p:nvSpPr>
            <p:spPr>
              <a:xfrm>
                <a:off x="5190120" y="564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40" name="Google Shape;2340;p2"/>
              <p:cNvSpPr/>
              <p:nvPr/>
            </p:nvSpPr>
            <p:spPr>
              <a:xfrm>
                <a:off x="5282640" y="564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41" name="Google Shape;2341;p2"/>
              <p:cNvSpPr/>
              <p:nvPr/>
            </p:nvSpPr>
            <p:spPr>
              <a:xfrm>
                <a:off x="5375160" y="564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42" name="Google Shape;2342;p2"/>
              <p:cNvSpPr/>
              <p:nvPr/>
            </p:nvSpPr>
            <p:spPr>
              <a:xfrm>
                <a:off x="5467680" y="564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43" name="Google Shape;2343;p2"/>
              <p:cNvSpPr/>
              <p:nvPr/>
            </p:nvSpPr>
            <p:spPr>
              <a:xfrm>
                <a:off x="5560200" y="564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grpSp>
        <p:nvGrpSpPr>
          <p:cNvPr id="2344" name="Google Shape;2344;p2"/>
          <p:cNvGrpSpPr/>
          <p:nvPr/>
        </p:nvGrpSpPr>
        <p:grpSpPr>
          <a:xfrm>
            <a:off x="5447160" y="4536000"/>
            <a:ext cx="1252740" cy="50700"/>
            <a:chOff x="5447160" y="4536000"/>
            <a:chExt cx="1252740" cy="50700"/>
          </a:xfrm>
        </p:grpSpPr>
        <p:sp>
          <p:nvSpPr>
            <p:cNvPr id="2345" name="Google Shape;2345;p2"/>
            <p:cNvSpPr/>
            <p:nvPr/>
          </p:nvSpPr>
          <p:spPr>
            <a:xfrm>
              <a:off x="5447160" y="453600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46" name="Google Shape;2346;p2"/>
            <p:cNvSpPr/>
            <p:nvPr/>
          </p:nvSpPr>
          <p:spPr>
            <a:xfrm>
              <a:off x="5539680" y="453600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47" name="Google Shape;2347;p2"/>
            <p:cNvSpPr/>
            <p:nvPr/>
          </p:nvSpPr>
          <p:spPr>
            <a:xfrm>
              <a:off x="5632200" y="453600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48" name="Google Shape;2348;p2"/>
            <p:cNvSpPr/>
            <p:nvPr/>
          </p:nvSpPr>
          <p:spPr>
            <a:xfrm>
              <a:off x="5724720" y="453600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49" name="Google Shape;2349;p2"/>
            <p:cNvSpPr/>
            <p:nvPr/>
          </p:nvSpPr>
          <p:spPr>
            <a:xfrm>
              <a:off x="5817240" y="453600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50" name="Google Shape;2350;p2"/>
            <p:cNvSpPr/>
            <p:nvPr/>
          </p:nvSpPr>
          <p:spPr>
            <a:xfrm>
              <a:off x="5909760" y="453600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51" name="Google Shape;2351;p2"/>
            <p:cNvSpPr/>
            <p:nvPr/>
          </p:nvSpPr>
          <p:spPr>
            <a:xfrm>
              <a:off x="6002280" y="453600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52" name="Google Shape;2352;p2"/>
            <p:cNvSpPr/>
            <p:nvPr/>
          </p:nvSpPr>
          <p:spPr>
            <a:xfrm>
              <a:off x="6094440" y="453600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53" name="Google Shape;2353;p2"/>
            <p:cNvSpPr/>
            <p:nvPr/>
          </p:nvSpPr>
          <p:spPr>
            <a:xfrm>
              <a:off x="6186960" y="453600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54" name="Google Shape;2354;p2"/>
            <p:cNvSpPr/>
            <p:nvPr/>
          </p:nvSpPr>
          <p:spPr>
            <a:xfrm>
              <a:off x="6279480" y="453600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55" name="Google Shape;2355;p2"/>
            <p:cNvSpPr/>
            <p:nvPr/>
          </p:nvSpPr>
          <p:spPr>
            <a:xfrm>
              <a:off x="6372000" y="453600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56" name="Google Shape;2356;p2"/>
            <p:cNvSpPr/>
            <p:nvPr/>
          </p:nvSpPr>
          <p:spPr>
            <a:xfrm>
              <a:off x="6464520" y="453600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57" name="Google Shape;2357;p2"/>
            <p:cNvSpPr/>
            <p:nvPr/>
          </p:nvSpPr>
          <p:spPr>
            <a:xfrm>
              <a:off x="6556680" y="453600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58" name="Google Shape;2358;p2"/>
            <p:cNvSpPr/>
            <p:nvPr/>
          </p:nvSpPr>
          <p:spPr>
            <a:xfrm>
              <a:off x="6649200" y="453600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sp>
        <p:nvSpPr>
          <p:cNvPr id="2359" name="Google Shape;2359;p2"/>
          <p:cNvSpPr txBox="1"/>
          <p:nvPr/>
        </p:nvSpPr>
        <p:spPr>
          <a:xfrm>
            <a:off x="1204425" y="960680"/>
            <a:ext cx="37647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FFFF"/>
                </a:solidFill>
                <a:latin typeface="Arial"/>
                <a:ea typeface="Arial"/>
                <a:cs typeface="Arial"/>
                <a:sym typeface="Arial"/>
              </a:rPr>
              <a:t>PROJECT TITLE</a:t>
            </a:r>
            <a:endParaRPr b="1" i="0" sz="3000" u="none" cap="none" strike="noStrike">
              <a:solidFill>
                <a:srgbClr val="00FFFF"/>
              </a:solidFill>
              <a:latin typeface="Arial"/>
              <a:ea typeface="Arial"/>
              <a:cs typeface="Arial"/>
              <a:sym typeface="Arial"/>
            </a:endParaRPr>
          </a:p>
        </p:txBody>
      </p:sp>
      <p:sp>
        <p:nvSpPr>
          <p:cNvPr id="2360" name="Google Shape;2360;p2"/>
          <p:cNvSpPr txBox="1"/>
          <p:nvPr/>
        </p:nvSpPr>
        <p:spPr>
          <a:xfrm>
            <a:off x="0" y="2046383"/>
            <a:ext cx="9144000" cy="1108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rgbClr val="00FFFF"/>
                </a:solidFill>
                <a:latin typeface="Comic Sans MS"/>
                <a:ea typeface="Comic Sans MS"/>
                <a:cs typeface="Comic Sans MS"/>
                <a:sym typeface="Comic Sans MS"/>
              </a:rPr>
              <a:t>Digital portfolio </a:t>
            </a:r>
            <a:endParaRPr b="0" i="0" sz="6000" u="none" cap="none" strike="noStrike">
              <a:solidFill>
                <a:srgbClr val="00FFFF"/>
              </a:solidFill>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4" name="Shape 2364"/>
        <p:cNvGrpSpPr/>
        <p:nvPr/>
      </p:nvGrpSpPr>
      <p:grpSpPr>
        <a:xfrm>
          <a:off x="0" y="0"/>
          <a:ext cx="0" cy="0"/>
          <a:chOff x="0" y="0"/>
          <a:chExt cx="0" cy="0"/>
        </a:xfrm>
      </p:grpSpPr>
      <p:sp>
        <p:nvSpPr>
          <p:cNvPr id="2365" name="Google Shape;2365;p3"/>
          <p:cNvSpPr txBox="1"/>
          <p:nvPr/>
        </p:nvSpPr>
        <p:spPr>
          <a:xfrm>
            <a:off x="757382" y="529784"/>
            <a:ext cx="30000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FFFF"/>
                </a:solidFill>
                <a:latin typeface="Arial"/>
                <a:ea typeface="Arial"/>
                <a:cs typeface="Arial"/>
                <a:sym typeface="Arial"/>
              </a:rPr>
              <a:t>AGENDA</a:t>
            </a:r>
            <a:endParaRPr b="1" i="0" sz="3000" u="none" cap="none" strike="noStrike">
              <a:solidFill>
                <a:srgbClr val="00FFFF"/>
              </a:solidFill>
              <a:latin typeface="Arial"/>
              <a:ea typeface="Arial"/>
              <a:cs typeface="Arial"/>
              <a:sym typeface="Arial"/>
            </a:endParaRPr>
          </a:p>
        </p:txBody>
      </p:sp>
      <p:sp>
        <p:nvSpPr>
          <p:cNvPr id="2366" name="Google Shape;2366;p3"/>
          <p:cNvSpPr txBox="1"/>
          <p:nvPr/>
        </p:nvSpPr>
        <p:spPr>
          <a:xfrm>
            <a:off x="2626515" y="1176275"/>
            <a:ext cx="4658700" cy="347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FFFF"/>
                </a:solidFill>
                <a:latin typeface="Arial"/>
                <a:ea typeface="Arial"/>
                <a:cs typeface="Arial"/>
                <a:sym typeface="Arial"/>
              </a:rPr>
              <a:t>1.Problem Statement</a:t>
            </a:r>
            <a:endParaRPr b="0" i="0" sz="2400" u="none" cap="none" strike="noStrike">
              <a:solidFill>
                <a:srgbClr val="00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FFFF"/>
                </a:solidFill>
                <a:latin typeface="Arial"/>
                <a:ea typeface="Arial"/>
                <a:cs typeface="Arial"/>
                <a:sym typeface="Arial"/>
              </a:rPr>
              <a:t>2.Project Overview</a:t>
            </a:r>
            <a:endParaRPr b="0" i="0" sz="2400" u="none" cap="none" strike="noStrike">
              <a:solidFill>
                <a:srgbClr val="00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FFFF"/>
                </a:solidFill>
                <a:latin typeface="Arial"/>
                <a:ea typeface="Arial"/>
                <a:cs typeface="Arial"/>
                <a:sym typeface="Arial"/>
              </a:rPr>
              <a:t>3.End Users</a:t>
            </a:r>
            <a:endParaRPr b="0" i="0" sz="2400" u="none" cap="none" strike="noStrike">
              <a:solidFill>
                <a:srgbClr val="00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FFFF"/>
                </a:solidFill>
                <a:latin typeface="Arial"/>
                <a:ea typeface="Arial"/>
                <a:cs typeface="Arial"/>
                <a:sym typeface="Arial"/>
              </a:rPr>
              <a:t>4.Tools and Technologies</a:t>
            </a:r>
            <a:endParaRPr b="0" i="0" sz="2400" u="none" cap="none" strike="noStrike">
              <a:solidFill>
                <a:srgbClr val="00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FFFF"/>
                </a:solidFill>
                <a:latin typeface="Arial"/>
                <a:ea typeface="Arial"/>
                <a:cs typeface="Arial"/>
                <a:sym typeface="Arial"/>
              </a:rPr>
              <a:t>5.Portfolio design and Layout</a:t>
            </a:r>
            <a:endParaRPr b="0" i="0" sz="2400" u="none" cap="none" strike="noStrike">
              <a:solidFill>
                <a:srgbClr val="00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FFFF"/>
                </a:solidFill>
                <a:latin typeface="Arial"/>
                <a:ea typeface="Arial"/>
                <a:cs typeface="Arial"/>
                <a:sym typeface="Arial"/>
              </a:rPr>
              <a:t>6.Features and Functionality</a:t>
            </a:r>
            <a:endParaRPr b="0" i="0" sz="2400" u="none" cap="none" strike="noStrike">
              <a:solidFill>
                <a:srgbClr val="00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FFFF"/>
                </a:solidFill>
                <a:latin typeface="Arial"/>
                <a:ea typeface="Arial"/>
                <a:cs typeface="Arial"/>
                <a:sym typeface="Arial"/>
              </a:rPr>
              <a:t>7.Results and Screenshots</a:t>
            </a:r>
            <a:endParaRPr b="0" i="0" sz="2400" u="none" cap="none" strike="noStrike">
              <a:solidFill>
                <a:srgbClr val="00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FFFF"/>
                </a:solidFill>
                <a:latin typeface="Arial"/>
                <a:ea typeface="Arial"/>
                <a:cs typeface="Arial"/>
                <a:sym typeface="Arial"/>
              </a:rPr>
              <a:t>8.Conclusion</a:t>
            </a:r>
            <a:endParaRPr b="0" i="0" sz="2400" u="none" cap="none" strike="noStrike">
              <a:solidFill>
                <a:srgbClr val="00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FFFF"/>
                </a:solidFill>
                <a:latin typeface="Arial"/>
                <a:ea typeface="Arial"/>
                <a:cs typeface="Arial"/>
                <a:sym typeface="Arial"/>
              </a:rPr>
              <a:t>9.Github Link</a:t>
            </a:r>
            <a:endParaRPr b="0" i="0" sz="2400" u="none" cap="none" strike="noStrike">
              <a:solidFill>
                <a:srgbClr val="00FF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0" name="Shape 2370"/>
        <p:cNvGrpSpPr/>
        <p:nvPr/>
      </p:nvGrpSpPr>
      <p:grpSpPr>
        <a:xfrm>
          <a:off x="0" y="0"/>
          <a:ext cx="0" cy="0"/>
          <a:chOff x="0" y="0"/>
          <a:chExt cx="0" cy="0"/>
        </a:xfrm>
      </p:grpSpPr>
      <p:sp>
        <p:nvSpPr>
          <p:cNvPr id="2371" name="Google Shape;2371;p4"/>
          <p:cNvSpPr txBox="1"/>
          <p:nvPr>
            <p:ph type="title"/>
          </p:nvPr>
        </p:nvSpPr>
        <p:spPr>
          <a:xfrm>
            <a:off x="591730" y="410413"/>
            <a:ext cx="4467000" cy="1142700"/>
          </a:xfrm>
          <a:prstGeom prst="rect">
            <a:avLst/>
          </a:prstGeom>
          <a:noFill/>
          <a:ln>
            <a:noFill/>
          </a:ln>
          <a:effectLst>
            <a:outerShdw blurRad="85680" rotWithShape="0">
              <a:srgbClr val="8FFFFF">
                <a:alpha val="40000"/>
              </a:srgbClr>
            </a:outerShdw>
          </a:effectLst>
        </p:spPr>
        <p:txBody>
          <a:bodyPr anchorCtr="0" anchor="b" bIns="91425" lIns="91425" spcFirstLastPara="1" rIns="91425" wrap="square" tIns="91425">
            <a:normAutofit/>
          </a:bodyPr>
          <a:lstStyle/>
          <a:p>
            <a:pPr indent="0" lvl="0" marL="0" rtl="0" algn="l">
              <a:lnSpc>
                <a:spcPct val="120000"/>
              </a:lnSpc>
              <a:spcBef>
                <a:spcPts val="0"/>
              </a:spcBef>
              <a:spcAft>
                <a:spcPts val="0"/>
              </a:spcAft>
              <a:buClr>
                <a:srgbClr val="8FFFFF"/>
              </a:buClr>
              <a:buSzPts val="3200"/>
              <a:buFont typeface="Calibri"/>
              <a:buNone/>
            </a:pPr>
            <a:r>
              <a:rPr b="1" lang="en-US" sz="3000">
                <a:solidFill>
                  <a:srgbClr val="00FFFF"/>
                </a:solidFill>
                <a:latin typeface="Calibri"/>
                <a:ea typeface="Calibri"/>
                <a:cs typeface="Calibri"/>
                <a:sym typeface="Calibri"/>
              </a:rPr>
              <a:t>PROBLEM STATEMENT</a:t>
            </a:r>
            <a:endParaRPr b="1" sz="3000" u="none" strike="noStrike">
              <a:solidFill>
                <a:srgbClr val="00FFFF"/>
              </a:solidFill>
            </a:endParaRPr>
          </a:p>
        </p:txBody>
      </p:sp>
      <p:sp>
        <p:nvSpPr>
          <p:cNvPr id="2372" name="Google Shape;2372;p4"/>
          <p:cNvSpPr/>
          <p:nvPr/>
        </p:nvSpPr>
        <p:spPr>
          <a:xfrm>
            <a:off x="3247920" y="4390920"/>
            <a:ext cx="1990500" cy="66300"/>
          </a:xfrm>
          <a:prstGeom prst="rect">
            <a:avLst/>
          </a:prstGeom>
          <a:gradFill>
            <a:gsLst>
              <a:gs pos="0">
                <a:srgbClr val="000000"/>
              </a:gs>
              <a:gs pos="100000">
                <a:srgbClr val="FFFFFF"/>
              </a:gs>
            </a:gsLst>
            <a:lin ang="2700006" scaled="0"/>
          </a:gradFill>
          <a:ln>
            <a:noFill/>
          </a:ln>
        </p:spPr>
        <p:txBody>
          <a:bodyPr anchorCtr="0" anchor="t" bIns="33100" lIns="870823075" spcFirstLastPara="1" rIns="870823075" wrap="square" tIns="33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2373" name="Google Shape;2373;p4"/>
          <p:cNvGrpSpPr/>
          <p:nvPr/>
        </p:nvGrpSpPr>
        <p:grpSpPr>
          <a:xfrm>
            <a:off x="7766100" y="3306795"/>
            <a:ext cx="241531" cy="882706"/>
            <a:chOff x="7766100" y="3306795"/>
            <a:chExt cx="241531" cy="882706"/>
          </a:xfrm>
        </p:grpSpPr>
        <p:sp>
          <p:nvSpPr>
            <p:cNvPr id="2374" name="Google Shape;2374;p4"/>
            <p:cNvSpPr/>
            <p:nvPr/>
          </p:nvSpPr>
          <p:spPr>
            <a:xfrm rot="-5400000">
              <a:off x="7810896" y="3992766"/>
              <a:ext cx="151939" cy="241530"/>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75" name="Google Shape;2375;p4"/>
            <p:cNvSpPr/>
            <p:nvPr/>
          </p:nvSpPr>
          <p:spPr>
            <a:xfrm rot="-5400000">
              <a:off x="7811628" y="3845898"/>
              <a:ext cx="150475" cy="241530"/>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76" name="Google Shape;2376;p4"/>
            <p:cNvSpPr/>
            <p:nvPr/>
          </p:nvSpPr>
          <p:spPr>
            <a:xfrm rot="-5400000">
              <a:off x="7811632" y="3699742"/>
              <a:ext cx="150465" cy="241530"/>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77" name="Google Shape;2377;p4"/>
            <p:cNvSpPr/>
            <p:nvPr/>
          </p:nvSpPr>
          <p:spPr>
            <a:xfrm rot="-5400000">
              <a:off x="7811632" y="3553582"/>
              <a:ext cx="150465" cy="24153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78" name="Google Shape;2378;p4"/>
            <p:cNvSpPr/>
            <p:nvPr/>
          </p:nvSpPr>
          <p:spPr>
            <a:xfrm rot="-5400000">
              <a:off x="7811632" y="3407422"/>
              <a:ext cx="150465" cy="241530"/>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79" name="Google Shape;2379;p4"/>
            <p:cNvSpPr/>
            <p:nvPr/>
          </p:nvSpPr>
          <p:spPr>
            <a:xfrm rot="-5400000">
              <a:off x="7811632" y="3261262"/>
              <a:ext cx="150465" cy="24153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2380" name="Google Shape;2380;p4"/>
          <p:cNvGrpSpPr/>
          <p:nvPr/>
        </p:nvGrpSpPr>
        <p:grpSpPr>
          <a:xfrm>
            <a:off x="4789440" y="914760"/>
            <a:ext cx="1105860" cy="133860"/>
            <a:chOff x="4789440" y="914760"/>
            <a:chExt cx="1105860" cy="133860"/>
          </a:xfrm>
        </p:grpSpPr>
        <p:grpSp>
          <p:nvGrpSpPr>
            <p:cNvPr id="2381" name="Google Shape;2381;p4"/>
            <p:cNvGrpSpPr/>
            <p:nvPr/>
          </p:nvGrpSpPr>
          <p:grpSpPr>
            <a:xfrm>
              <a:off x="4789440" y="997920"/>
              <a:ext cx="883020" cy="50700"/>
              <a:chOff x="4789440" y="997920"/>
              <a:chExt cx="883020" cy="50700"/>
            </a:xfrm>
          </p:grpSpPr>
          <p:sp>
            <p:nvSpPr>
              <p:cNvPr id="2382" name="Google Shape;2382;p4"/>
              <p:cNvSpPr/>
              <p:nvPr/>
            </p:nvSpPr>
            <p:spPr>
              <a:xfrm>
                <a:off x="4789440" y="9979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83" name="Google Shape;2383;p4"/>
              <p:cNvSpPr/>
              <p:nvPr/>
            </p:nvSpPr>
            <p:spPr>
              <a:xfrm>
                <a:off x="4881960" y="9979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84" name="Google Shape;2384;p4"/>
              <p:cNvSpPr/>
              <p:nvPr/>
            </p:nvSpPr>
            <p:spPr>
              <a:xfrm>
                <a:off x="4974480" y="9979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85" name="Google Shape;2385;p4"/>
              <p:cNvSpPr/>
              <p:nvPr/>
            </p:nvSpPr>
            <p:spPr>
              <a:xfrm>
                <a:off x="5067000" y="9979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86" name="Google Shape;2386;p4"/>
              <p:cNvSpPr/>
              <p:nvPr/>
            </p:nvSpPr>
            <p:spPr>
              <a:xfrm>
                <a:off x="5159520" y="9979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87" name="Google Shape;2387;p4"/>
              <p:cNvSpPr/>
              <p:nvPr/>
            </p:nvSpPr>
            <p:spPr>
              <a:xfrm>
                <a:off x="5252040" y="9979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88" name="Google Shape;2388;p4"/>
              <p:cNvSpPr/>
              <p:nvPr/>
            </p:nvSpPr>
            <p:spPr>
              <a:xfrm>
                <a:off x="5344560" y="9979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89" name="Google Shape;2389;p4"/>
              <p:cNvSpPr/>
              <p:nvPr/>
            </p:nvSpPr>
            <p:spPr>
              <a:xfrm>
                <a:off x="5436720" y="9979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90" name="Google Shape;2390;p4"/>
              <p:cNvSpPr/>
              <p:nvPr/>
            </p:nvSpPr>
            <p:spPr>
              <a:xfrm>
                <a:off x="5529240" y="9979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91" name="Google Shape;2391;p4"/>
              <p:cNvSpPr/>
              <p:nvPr/>
            </p:nvSpPr>
            <p:spPr>
              <a:xfrm>
                <a:off x="5621760" y="9979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2392" name="Google Shape;2392;p4"/>
            <p:cNvGrpSpPr/>
            <p:nvPr/>
          </p:nvGrpSpPr>
          <p:grpSpPr>
            <a:xfrm>
              <a:off x="5012280" y="914760"/>
              <a:ext cx="883020" cy="50700"/>
              <a:chOff x="5012280" y="914760"/>
              <a:chExt cx="883020" cy="50700"/>
            </a:xfrm>
          </p:grpSpPr>
          <p:sp>
            <p:nvSpPr>
              <p:cNvPr id="2393" name="Google Shape;2393;p4"/>
              <p:cNvSpPr/>
              <p:nvPr/>
            </p:nvSpPr>
            <p:spPr>
              <a:xfrm>
                <a:off x="5012280" y="91476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94" name="Google Shape;2394;p4"/>
              <p:cNvSpPr/>
              <p:nvPr/>
            </p:nvSpPr>
            <p:spPr>
              <a:xfrm>
                <a:off x="5104800" y="91476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95" name="Google Shape;2395;p4"/>
              <p:cNvSpPr/>
              <p:nvPr/>
            </p:nvSpPr>
            <p:spPr>
              <a:xfrm>
                <a:off x="5197320" y="91476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96" name="Google Shape;2396;p4"/>
              <p:cNvSpPr/>
              <p:nvPr/>
            </p:nvSpPr>
            <p:spPr>
              <a:xfrm>
                <a:off x="5289840" y="91476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97" name="Google Shape;2397;p4"/>
              <p:cNvSpPr/>
              <p:nvPr/>
            </p:nvSpPr>
            <p:spPr>
              <a:xfrm>
                <a:off x="5382000" y="91476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98" name="Google Shape;2398;p4"/>
              <p:cNvSpPr/>
              <p:nvPr/>
            </p:nvSpPr>
            <p:spPr>
              <a:xfrm>
                <a:off x="5474520" y="91476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99" name="Google Shape;2399;p4"/>
              <p:cNvSpPr/>
              <p:nvPr/>
            </p:nvSpPr>
            <p:spPr>
              <a:xfrm>
                <a:off x="5567040" y="91476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00" name="Google Shape;2400;p4"/>
              <p:cNvSpPr/>
              <p:nvPr/>
            </p:nvSpPr>
            <p:spPr>
              <a:xfrm>
                <a:off x="5659560" y="91476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01" name="Google Shape;2401;p4"/>
              <p:cNvSpPr/>
              <p:nvPr/>
            </p:nvSpPr>
            <p:spPr>
              <a:xfrm>
                <a:off x="5752080" y="91476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02" name="Google Shape;2402;p4"/>
              <p:cNvSpPr/>
              <p:nvPr/>
            </p:nvSpPr>
            <p:spPr>
              <a:xfrm>
                <a:off x="5844600" y="91476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grpSp>
        <p:nvGrpSpPr>
          <p:cNvPr id="2403" name="Google Shape;2403;p4"/>
          <p:cNvGrpSpPr/>
          <p:nvPr/>
        </p:nvGrpSpPr>
        <p:grpSpPr>
          <a:xfrm>
            <a:off x="5058723" y="3935160"/>
            <a:ext cx="552597" cy="98640"/>
            <a:chOff x="5058723" y="3935160"/>
            <a:chExt cx="552597" cy="98640"/>
          </a:xfrm>
        </p:grpSpPr>
        <p:sp>
          <p:nvSpPr>
            <p:cNvPr id="2404" name="Google Shape;2404;p4"/>
            <p:cNvSpPr/>
            <p:nvPr/>
          </p:nvSpPr>
          <p:spPr>
            <a:xfrm rot="5400000">
              <a:off x="5512680" y="3935160"/>
              <a:ext cx="98640" cy="98640"/>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rgbClr val="95FFAE"/>
              </a:solidFill>
              <a:prstDash val="solid"/>
              <a:round/>
              <a:headEnd len="sm" w="sm" type="none"/>
              <a:tailEnd len="sm" w="sm" type="none"/>
            </a:ln>
          </p:spPr>
          <p:txBody>
            <a:bodyPr anchorCtr="0" anchor="ctr" bIns="49300" lIns="91425" spcFirstLastPara="1" rIns="91425" wrap="square" tIns="493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405" name="Google Shape;2405;p4"/>
            <p:cNvSpPr/>
            <p:nvPr/>
          </p:nvSpPr>
          <p:spPr>
            <a:xfrm rot="5400000">
              <a:off x="5539321" y="3962161"/>
              <a:ext cx="46080" cy="42838"/>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06" name="Google Shape;2406;p4"/>
            <p:cNvSpPr/>
            <p:nvPr/>
          </p:nvSpPr>
          <p:spPr>
            <a:xfrm rot="5400000">
              <a:off x="5058723" y="3938400"/>
              <a:ext cx="91437" cy="91437"/>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407" name="Google Shape;2407;p4"/>
            <p:cNvSpPr/>
            <p:nvPr/>
          </p:nvSpPr>
          <p:spPr>
            <a:xfrm rot="5400000">
              <a:off x="5082480" y="3962160"/>
              <a:ext cx="42840" cy="42840"/>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08" name="Google Shape;2408;p4"/>
            <p:cNvSpPr/>
            <p:nvPr/>
          </p:nvSpPr>
          <p:spPr>
            <a:xfrm rot="5400000">
              <a:off x="5334837" y="3799437"/>
              <a:ext cx="360" cy="358206"/>
            </a:xfrm>
            <a:custGeom>
              <a:rect b="b" l="l" r="r" t="t"/>
              <a:pathLst>
                <a:path extrusionOk="0" fill="none" h="11504" w="1">
                  <a:moveTo>
                    <a:pt x="0" y="11503"/>
                  </a:moveTo>
                  <a:lnTo>
                    <a:pt x="0" y="1"/>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sp>
        <p:nvSpPr>
          <p:cNvPr id="2409" name="Google Shape;2409;p4"/>
          <p:cNvSpPr txBox="1"/>
          <p:nvPr/>
        </p:nvSpPr>
        <p:spPr>
          <a:xfrm flipH="1" rot="-266">
            <a:off x="333225" y="1983333"/>
            <a:ext cx="77550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a:t>
            </a:r>
            <a:endParaRPr b="0" i="0" sz="1800" u="none" cap="none" strike="noStrike">
              <a:solidFill>
                <a:srgbClr val="00FFFF"/>
              </a:solidFill>
              <a:latin typeface="Arial"/>
              <a:ea typeface="Arial"/>
              <a:cs typeface="Arial"/>
              <a:sym typeface="Arial"/>
            </a:endParaRPr>
          </a:p>
        </p:txBody>
      </p:sp>
      <p:sp>
        <p:nvSpPr>
          <p:cNvPr id="2410" name="Google Shape;2410;p4"/>
          <p:cNvSpPr txBox="1"/>
          <p:nvPr/>
        </p:nvSpPr>
        <p:spPr>
          <a:xfrm>
            <a:off x="591725" y="1553125"/>
            <a:ext cx="6560100" cy="237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FFFF"/>
                </a:solidFill>
                <a:latin typeface="Arial"/>
                <a:ea typeface="Arial"/>
                <a:cs typeface="Arial"/>
                <a:sym typeface="Arial"/>
              </a:rPr>
              <a:t>In today’s competitive digital world, students and developers need a personal platform to showcase their skills, projects, and achievements. Traditional resumes often fail to demonstrate practical abilities and creativity. </a:t>
            </a:r>
            <a:endParaRPr b="0" i="0" sz="2400" u="none" cap="none" strike="noStrike">
              <a:solidFill>
                <a:srgbClr val="00FFF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4" name="Shape 2414"/>
        <p:cNvGrpSpPr/>
        <p:nvPr/>
      </p:nvGrpSpPr>
      <p:grpSpPr>
        <a:xfrm>
          <a:off x="0" y="0"/>
          <a:ext cx="0" cy="0"/>
          <a:chOff x="0" y="0"/>
          <a:chExt cx="0" cy="0"/>
        </a:xfrm>
      </p:grpSpPr>
      <p:sp>
        <p:nvSpPr>
          <p:cNvPr id="2415" name="Google Shape;2415;p5"/>
          <p:cNvSpPr txBox="1"/>
          <p:nvPr>
            <p:ph type="title"/>
          </p:nvPr>
        </p:nvSpPr>
        <p:spPr>
          <a:xfrm>
            <a:off x="625487" y="321136"/>
            <a:ext cx="4765800" cy="1171200"/>
          </a:xfrm>
          <a:prstGeom prst="rect">
            <a:avLst/>
          </a:prstGeom>
          <a:noFill/>
          <a:ln>
            <a:noFill/>
          </a:ln>
          <a:effectLst>
            <a:outerShdw blurRad="142920" rotWithShape="0">
              <a:srgbClr val="8FFFFF">
                <a:alpha val="40000"/>
              </a:srgbClr>
            </a:outerShdw>
          </a:effectLst>
        </p:spPr>
        <p:txBody>
          <a:bodyPr anchorCtr="0" anchor="b" bIns="91425" lIns="91425" spcFirstLastPara="1" rIns="91425" wrap="square" tIns="91425">
            <a:normAutofit/>
          </a:bodyPr>
          <a:lstStyle/>
          <a:p>
            <a:pPr indent="0" lvl="0" marL="0" rtl="0" algn="ctr">
              <a:lnSpc>
                <a:spcPct val="120000"/>
              </a:lnSpc>
              <a:spcBef>
                <a:spcPts val="0"/>
              </a:spcBef>
              <a:spcAft>
                <a:spcPts val="0"/>
              </a:spcAft>
              <a:buClr>
                <a:srgbClr val="FFFFFF"/>
              </a:buClr>
              <a:buSzPts val="3200"/>
              <a:buFont typeface="Calibri"/>
              <a:buNone/>
            </a:pPr>
            <a:r>
              <a:rPr b="1" lang="en-US" sz="3000">
                <a:solidFill>
                  <a:srgbClr val="00FFFF"/>
                </a:solidFill>
                <a:latin typeface="Calibri"/>
                <a:ea typeface="Calibri"/>
                <a:cs typeface="Calibri"/>
                <a:sym typeface="Calibri"/>
              </a:rPr>
              <a:t>PROJECT OVERVIEW</a:t>
            </a:r>
            <a:endParaRPr b="1" sz="3000" u="none" strike="noStrike">
              <a:solidFill>
                <a:srgbClr val="00FFFF"/>
              </a:solidFill>
            </a:endParaRPr>
          </a:p>
        </p:txBody>
      </p:sp>
      <p:grpSp>
        <p:nvGrpSpPr>
          <p:cNvPr id="2416" name="Google Shape;2416;p5"/>
          <p:cNvGrpSpPr/>
          <p:nvPr/>
        </p:nvGrpSpPr>
        <p:grpSpPr>
          <a:xfrm>
            <a:off x="4130295" y="4335480"/>
            <a:ext cx="883065" cy="241530"/>
            <a:chOff x="4130295" y="4335480"/>
            <a:chExt cx="883065" cy="241530"/>
          </a:xfrm>
        </p:grpSpPr>
        <p:sp>
          <p:nvSpPr>
            <p:cNvPr id="2417" name="Google Shape;2417;p5"/>
            <p:cNvSpPr/>
            <p:nvPr/>
          </p:nvSpPr>
          <p:spPr>
            <a:xfrm flipH="1">
              <a:off x="4861421" y="4335480"/>
              <a:ext cx="151939" cy="241530"/>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18" name="Google Shape;2418;p5"/>
            <p:cNvSpPr/>
            <p:nvPr/>
          </p:nvSpPr>
          <p:spPr>
            <a:xfrm flipH="1">
              <a:off x="4715285" y="4335480"/>
              <a:ext cx="150475" cy="241530"/>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19" name="Google Shape;2419;p5"/>
            <p:cNvSpPr/>
            <p:nvPr/>
          </p:nvSpPr>
          <p:spPr>
            <a:xfrm flipH="1">
              <a:off x="4569135" y="4335480"/>
              <a:ext cx="150465" cy="241530"/>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20" name="Google Shape;2420;p5"/>
            <p:cNvSpPr/>
            <p:nvPr/>
          </p:nvSpPr>
          <p:spPr>
            <a:xfrm flipH="1">
              <a:off x="4422975" y="4335480"/>
              <a:ext cx="150465" cy="24153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21" name="Google Shape;2421;p5"/>
            <p:cNvSpPr/>
            <p:nvPr/>
          </p:nvSpPr>
          <p:spPr>
            <a:xfrm flipH="1">
              <a:off x="4276455" y="4335480"/>
              <a:ext cx="150465" cy="241530"/>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22" name="Google Shape;2422;p5"/>
            <p:cNvSpPr/>
            <p:nvPr/>
          </p:nvSpPr>
          <p:spPr>
            <a:xfrm flipH="1">
              <a:off x="4130295" y="4335480"/>
              <a:ext cx="150465" cy="24153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2423" name="Google Shape;2423;p5"/>
          <p:cNvGrpSpPr/>
          <p:nvPr/>
        </p:nvGrpSpPr>
        <p:grpSpPr>
          <a:xfrm>
            <a:off x="6397920" y="1075320"/>
            <a:ext cx="1252380" cy="50700"/>
            <a:chOff x="6397920" y="1075320"/>
            <a:chExt cx="1252380" cy="50700"/>
          </a:xfrm>
        </p:grpSpPr>
        <p:sp>
          <p:nvSpPr>
            <p:cNvPr id="2424" name="Google Shape;2424;p5"/>
            <p:cNvSpPr/>
            <p:nvPr/>
          </p:nvSpPr>
          <p:spPr>
            <a:xfrm>
              <a:off x="639792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25" name="Google Shape;2425;p5"/>
            <p:cNvSpPr/>
            <p:nvPr/>
          </p:nvSpPr>
          <p:spPr>
            <a:xfrm>
              <a:off x="649044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26" name="Google Shape;2426;p5"/>
            <p:cNvSpPr/>
            <p:nvPr/>
          </p:nvSpPr>
          <p:spPr>
            <a:xfrm>
              <a:off x="658296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27" name="Google Shape;2427;p5"/>
            <p:cNvSpPr/>
            <p:nvPr/>
          </p:nvSpPr>
          <p:spPr>
            <a:xfrm>
              <a:off x="667512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28" name="Google Shape;2428;p5"/>
            <p:cNvSpPr/>
            <p:nvPr/>
          </p:nvSpPr>
          <p:spPr>
            <a:xfrm>
              <a:off x="676764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29" name="Google Shape;2429;p5"/>
            <p:cNvSpPr/>
            <p:nvPr/>
          </p:nvSpPr>
          <p:spPr>
            <a:xfrm>
              <a:off x="686016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30" name="Google Shape;2430;p5"/>
            <p:cNvSpPr/>
            <p:nvPr/>
          </p:nvSpPr>
          <p:spPr>
            <a:xfrm>
              <a:off x="695268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31" name="Google Shape;2431;p5"/>
            <p:cNvSpPr/>
            <p:nvPr/>
          </p:nvSpPr>
          <p:spPr>
            <a:xfrm>
              <a:off x="704520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32" name="Google Shape;2432;p5"/>
            <p:cNvSpPr/>
            <p:nvPr/>
          </p:nvSpPr>
          <p:spPr>
            <a:xfrm>
              <a:off x="713772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33" name="Google Shape;2433;p5"/>
            <p:cNvSpPr/>
            <p:nvPr/>
          </p:nvSpPr>
          <p:spPr>
            <a:xfrm>
              <a:off x="723024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34" name="Google Shape;2434;p5"/>
            <p:cNvSpPr/>
            <p:nvPr/>
          </p:nvSpPr>
          <p:spPr>
            <a:xfrm>
              <a:off x="732240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35" name="Google Shape;2435;p5"/>
            <p:cNvSpPr/>
            <p:nvPr/>
          </p:nvSpPr>
          <p:spPr>
            <a:xfrm>
              <a:off x="741492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36" name="Google Shape;2436;p5"/>
            <p:cNvSpPr/>
            <p:nvPr/>
          </p:nvSpPr>
          <p:spPr>
            <a:xfrm>
              <a:off x="750744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37" name="Google Shape;2437;p5"/>
            <p:cNvSpPr/>
            <p:nvPr/>
          </p:nvSpPr>
          <p:spPr>
            <a:xfrm>
              <a:off x="759960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2438" name="Google Shape;2438;p5"/>
          <p:cNvGrpSpPr/>
          <p:nvPr/>
        </p:nvGrpSpPr>
        <p:grpSpPr>
          <a:xfrm>
            <a:off x="7595283" y="4215600"/>
            <a:ext cx="552597" cy="98640"/>
            <a:chOff x="7595283" y="4215600"/>
            <a:chExt cx="552597" cy="98640"/>
          </a:xfrm>
        </p:grpSpPr>
        <p:sp>
          <p:nvSpPr>
            <p:cNvPr id="2439" name="Google Shape;2439;p5"/>
            <p:cNvSpPr/>
            <p:nvPr/>
          </p:nvSpPr>
          <p:spPr>
            <a:xfrm rot="5400000">
              <a:off x="8049240" y="4215600"/>
              <a:ext cx="98640" cy="98640"/>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rgbClr val="95FFAE"/>
              </a:solidFill>
              <a:prstDash val="solid"/>
              <a:round/>
              <a:headEnd len="sm" w="sm" type="none"/>
              <a:tailEnd len="sm" w="sm" type="none"/>
            </a:ln>
          </p:spPr>
          <p:txBody>
            <a:bodyPr anchorCtr="0" anchor="ctr" bIns="49300" lIns="91425" spcFirstLastPara="1" rIns="91425" wrap="square" tIns="493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440" name="Google Shape;2440;p5"/>
            <p:cNvSpPr/>
            <p:nvPr/>
          </p:nvSpPr>
          <p:spPr>
            <a:xfrm rot="5400000">
              <a:off x="8075881" y="4242601"/>
              <a:ext cx="46080" cy="42838"/>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41" name="Google Shape;2441;p5"/>
            <p:cNvSpPr/>
            <p:nvPr/>
          </p:nvSpPr>
          <p:spPr>
            <a:xfrm rot="5400000">
              <a:off x="7595283" y="4218840"/>
              <a:ext cx="91437" cy="91437"/>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442" name="Google Shape;2442;p5"/>
            <p:cNvSpPr/>
            <p:nvPr/>
          </p:nvSpPr>
          <p:spPr>
            <a:xfrm rot="5400000">
              <a:off x="7619400" y="4242600"/>
              <a:ext cx="42840" cy="42840"/>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43" name="Google Shape;2443;p5"/>
            <p:cNvSpPr/>
            <p:nvPr/>
          </p:nvSpPr>
          <p:spPr>
            <a:xfrm rot="5400000">
              <a:off x="7871397" y="4079877"/>
              <a:ext cx="360" cy="358206"/>
            </a:xfrm>
            <a:custGeom>
              <a:rect b="b" l="l" r="r" t="t"/>
              <a:pathLst>
                <a:path extrusionOk="0" fill="none" h="11504" w="1">
                  <a:moveTo>
                    <a:pt x="0" y="11503"/>
                  </a:moveTo>
                  <a:lnTo>
                    <a:pt x="0" y="1"/>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grpSp>
        <p:nvGrpSpPr>
          <p:cNvPr id="2444" name="Google Shape;2444;p5"/>
          <p:cNvGrpSpPr/>
          <p:nvPr/>
        </p:nvGrpSpPr>
        <p:grpSpPr>
          <a:xfrm>
            <a:off x="1632240" y="4389480"/>
            <a:ext cx="1105500" cy="133500"/>
            <a:chOff x="1632240" y="4389480"/>
            <a:chExt cx="1105500" cy="133500"/>
          </a:xfrm>
        </p:grpSpPr>
        <p:grpSp>
          <p:nvGrpSpPr>
            <p:cNvPr id="2445" name="Google Shape;2445;p5"/>
            <p:cNvGrpSpPr/>
            <p:nvPr/>
          </p:nvGrpSpPr>
          <p:grpSpPr>
            <a:xfrm>
              <a:off x="1632240" y="4472280"/>
              <a:ext cx="882660" cy="50700"/>
              <a:chOff x="1632240" y="4472280"/>
              <a:chExt cx="882660" cy="50700"/>
            </a:xfrm>
          </p:grpSpPr>
          <p:sp>
            <p:nvSpPr>
              <p:cNvPr id="2446" name="Google Shape;2446;p5"/>
              <p:cNvSpPr/>
              <p:nvPr/>
            </p:nvSpPr>
            <p:spPr>
              <a:xfrm>
                <a:off x="163224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47" name="Google Shape;2447;p5"/>
              <p:cNvSpPr/>
              <p:nvPr/>
            </p:nvSpPr>
            <p:spPr>
              <a:xfrm>
                <a:off x="172440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48" name="Google Shape;2448;p5"/>
              <p:cNvSpPr/>
              <p:nvPr/>
            </p:nvSpPr>
            <p:spPr>
              <a:xfrm>
                <a:off x="181692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49" name="Google Shape;2449;p5"/>
              <p:cNvSpPr/>
              <p:nvPr/>
            </p:nvSpPr>
            <p:spPr>
              <a:xfrm>
                <a:off x="190944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50" name="Google Shape;2450;p5"/>
              <p:cNvSpPr/>
              <p:nvPr/>
            </p:nvSpPr>
            <p:spPr>
              <a:xfrm>
                <a:off x="200196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51" name="Google Shape;2451;p5"/>
              <p:cNvSpPr/>
              <p:nvPr/>
            </p:nvSpPr>
            <p:spPr>
              <a:xfrm>
                <a:off x="209448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52" name="Google Shape;2452;p5"/>
              <p:cNvSpPr/>
              <p:nvPr/>
            </p:nvSpPr>
            <p:spPr>
              <a:xfrm>
                <a:off x="218700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53" name="Google Shape;2453;p5"/>
              <p:cNvSpPr/>
              <p:nvPr/>
            </p:nvSpPr>
            <p:spPr>
              <a:xfrm>
                <a:off x="227952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54" name="Google Shape;2454;p5"/>
              <p:cNvSpPr/>
              <p:nvPr/>
            </p:nvSpPr>
            <p:spPr>
              <a:xfrm>
                <a:off x="237168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55" name="Google Shape;2455;p5"/>
              <p:cNvSpPr/>
              <p:nvPr/>
            </p:nvSpPr>
            <p:spPr>
              <a:xfrm>
                <a:off x="246420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2456" name="Google Shape;2456;p5"/>
            <p:cNvGrpSpPr/>
            <p:nvPr/>
          </p:nvGrpSpPr>
          <p:grpSpPr>
            <a:xfrm>
              <a:off x="1854720" y="4389480"/>
              <a:ext cx="883020" cy="50700"/>
              <a:chOff x="1854720" y="4389480"/>
              <a:chExt cx="883020" cy="50700"/>
            </a:xfrm>
          </p:grpSpPr>
          <p:sp>
            <p:nvSpPr>
              <p:cNvPr id="2457" name="Google Shape;2457;p5"/>
              <p:cNvSpPr/>
              <p:nvPr/>
            </p:nvSpPr>
            <p:spPr>
              <a:xfrm>
                <a:off x="185472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58" name="Google Shape;2458;p5"/>
              <p:cNvSpPr/>
              <p:nvPr/>
            </p:nvSpPr>
            <p:spPr>
              <a:xfrm>
                <a:off x="194724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59" name="Google Shape;2459;p5"/>
              <p:cNvSpPr/>
              <p:nvPr/>
            </p:nvSpPr>
            <p:spPr>
              <a:xfrm>
                <a:off x="203976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60" name="Google Shape;2460;p5"/>
              <p:cNvSpPr/>
              <p:nvPr/>
            </p:nvSpPr>
            <p:spPr>
              <a:xfrm>
                <a:off x="213228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61" name="Google Shape;2461;p5"/>
              <p:cNvSpPr/>
              <p:nvPr/>
            </p:nvSpPr>
            <p:spPr>
              <a:xfrm>
                <a:off x="222480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62" name="Google Shape;2462;p5"/>
              <p:cNvSpPr/>
              <p:nvPr/>
            </p:nvSpPr>
            <p:spPr>
              <a:xfrm>
                <a:off x="231732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63" name="Google Shape;2463;p5"/>
              <p:cNvSpPr/>
              <p:nvPr/>
            </p:nvSpPr>
            <p:spPr>
              <a:xfrm>
                <a:off x="240948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64" name="Google Shape;2464;p5"/>
              <p:cNvSpPr/>
              <p:nvPr/>
            </p:nvSpPr>
            <p:spPr>
              <a:xfrm>
                <a:off x="250200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65" name="Google Shape;2465;p5"/>
              <p:cNvSpPr/>
              <p:nvPr/>
            </p:nvSpPr>
            <p:spPr>
              <a:xfrm>
                <a:off x="259452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66" name="Google Shape;2466;p5"/>
              <p:cNvSpPr/>
              <p:nvPr/>
            </p:nvSpPr>
            <p:spPr>
              <a:xfrm>
                <a:off x="268704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sp>
        <p:nvSpPr>
          <p:cNvPr id="2467" name="Google Shape;2467;p5"/>
          <p:cNvSpPr txBox="1"/>
          <p:nvPr/>
        </p:nvSpPr>
        <p:spPr>
          <a:xfrm>
            <a:off x="910550" y="1492325"/>
            <a:ext cx="8233500" cy="310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FFFF"/>
                </a:solidFill>
                <a:latin typeface="Arial"/>
                <a:ea typeface="Arial"/>
                <a:cs typeface="Arial"/>
                <a:sym typeface="Arial"/>
              </a:rPr>
              <a:t>This project is a personal portfolio website for Lokesh.V, a BCA student and aspiring web developer.</a:t>
            </a:r>
            <a:endParaRPr b="0" i="0" sz="2400" u="none" cap="none" strike="noStrike">
              <a:solidFill>
                <a:srgbClr val="00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FFFF"/>
                </a:solidFill>
                <a:latin typeface="Arial"/>
                <a:ea typeface="Arial"/>
                <a:cs typeface="Arial"/>
                <a:sym typeface="Arial"/>
              </a:rPr>
              <a:t>The portfolio is designed to highlight:</a:t>
            </a:r>
            <a:endParaRPr b="0" i="0" sz="2400" u="none" cap="none" strike="noStrike">
              <a:solidFill>
                <a:srgbClr val="00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FFFF"/>
                </a:solidFill>
                <a:latin typeface="Arial"/>
                <a:ea typeface="Arial"/>
                <a:cs typeface="Arial"/>
                <a:sym typeface="Arial"/>
              </a:rPr>
              <a:t>*Personal details and introduction</a:t>
            </a:r>
            <a:endParaRPr b="0" i="0" sz="2400" u="none" cap="none" strike="noStrike">
              <a:solidFill>
                <a:srgbClr val="00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FFFF"/>
                </a:solidFill>
                <a:latin typeface="Arial"/>
                <a:ea typeface="Arial"/>
                <a:cs typeface="Arial"/>
                <a:sym typeface="Arial"/>
              </a:rPr>
              <a:t>*Skills in programming and web development</a:t>
            </a:r>
            <a:endParaRPr b="0" i="0" sz="2400" u="none" cap="none" strike="noStrike">
              <a:solidFill>
                <a:srgbClr val="00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FFFF"/>
                </a:solidFill>
                <a:latin typeface="Arial"/>
                <a:ea typeface="Arial"/>
                <a:cs typeface="Arial"/>
                <a:sym typeface="Arial"/>
              </a:rPr>
              <a:t>*Projects completed</a:t>
            </a:r>
            <a:endParaRPr b="0" i="0" sz="2400" u="none" cap="none" strike="noStrike">
              <a:solidFill>
                <a:srgbClr val="00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FFFF"/>
                </a:solidFill>
                <a:latin typeface="Arial"/>
                <a:ea typeface="Arial"/>
                <a:cs typeface="Arial"/>
                <a:sym typeface="Arial"/>
              </a:rPr>
              <a:t>*Contact information and professional links (Email, LinkedIn, GitHub)</a:t>
            </a:r>
            <a:endParaRPr b="0" i="0" sz="2400" u="none" cap="none" strike="noStrike">
              <a:solidFill>
                <a:srgbClr val="00FFF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1" name="Shape 2471"/>
        <p:cNvGrpSpPr/>
        <p:nvPr/>
      </p:nvGrpSpPr>
      <p:grpSpPr>
        <a:xfrm>
          <a:off x="0" y="0"/>
          <a:ext cx="0" cy="0"/>
          <a:chOff x="0" y="0"/>
          <a:chExt cx="0" cy="0"/>
        </a:xfrm>
      </p:grpSpPr>
      <p:sp>
        <p:nvSpPr>
          <p:cNvPr id="2472" name="Google Shape;2472;p6"/>
          <p:cNvSpPr txBox="1"/>
          <p:nvPr>
            <p:ph type="title"/>
          </p:nvPr>
        </p:nvSpPr>
        <p:spPr>
          <a:xfrm>
            <a:off x="653365" y="259563"/>
            <a:ext cx="5829000" cy="1171200"/>
          </a:xfrm>
          <a:prstGeom prst="rect">
            <a:avLst/>
          </a:prstGeom>
          <a:noFill/>
          <a:ln>
            <a:noFill/>
          </a:ln>
          <a:effectLst>
            <a:outerShdw blurRad="142920" rotWithShape="0">
              <a:srgbClr val="8FFFFF">
                <a:alpha val="40000"/>
              </a:srgbClr>
            </a:outerShdw>
          </a:effectLst>
        </p:spPr>
        <p:txBody>
          <a:bodyPr anchorCtr="0" anchor="b" bIns="91425" lIns="91425" spcFirstLastPara="1" rIns="91425" wrap="square" tIns="91425">
            <a:normAutofit/>
          </a:bodyPr>
          <a:lstStyle/>
          <a:p>
            <a:pPr indent="0" lvl="0" marL="0" rtl="0" algn="ctr">
              <a:lnSpc>
                <a:spcPct val="120000"/>
              </a:lnSpc>
              <a:spcBef>
                <a:spcPts val="0"/>
              </a:spcBef>
              <a:spcAft>
                <a:spcPts val="0"/>
              </a:spcAft>
              <a:buClr>
                <a:srgbClr val="FFFFFF"/>
              </a:buClr>
              <a:buSzPts val="3200"/>
              <a:buFont typeface="Calibri"/>
              <a:buNone/>
            </a:pPr>
            <a:r>
              <a:rPr b="1" lang="en-US" sz="3200">
                <a:solidFill>
                  <a:srgbClr val="00FFFF"/>
                </a:solidFill>
                <a:latin typeface="Calibri"/>
                <a:ea typeface="Calibri"/>
                <a:cs typeface="Calibri"/>
                <a:sym typeface="Calibri"/>
              </a:rPr>
              <a:t>WHO ARE THE END USERS</a:t>
            </a:r>
            <a:r>
              <a:rPr b="1" lang="en-US" sz="3200" u="none" strike="noStrike">
                <a:solidFill>
                  <a:srgbClr val="00FFFF"/>
                </a:solidFill>
                <a:latin typeface="Calibri"/>
                <a:ea typeface="Calibri"/>
                <a:cs typeface="Calibri"/>
                <a:sym typeface="Calibri"/>
              </a:rPr>
              <a:t>?</a:t>
            </a:r>
            <a:endParaRPr b="0" sz="3200" u="none" strike="noStrike">
              <a:solidFill>
                <a:srgbClr val="00FFFF"/>
              </a:solidFill>
              <a:latin typeface="Arial"/>
              <a:ea typeface="Arial"/>
              <a:cs typeface="Arial"/>
              <a:sym typeface="Arial"/>
            </a:endParaRPr>
          </a:p>
        </p:txBody>
      </p:sp>
      <p:grpSp>
        <p:nvGrpSpPr>
          <p:cNvPr id="2473" name="Google Shape;2473;p6"/>
          <p:cNvGrpSpPr/>
          <p:nvPr/>
        </p:nvGrpSpPr>
        <p:grpSpPr>
          <a:xfrm>
            <a:off x="4130295" y="4335480"/>
            <a:ext cx="883065" cy="241530"/>
            <a:chOff x="4130295" y="4335480"/>
            <a:chExt cx="883065" cy="241530"/>
          </a:xfrm>
        </p:grpSpPr>
        <p:sp>
          <p:nvSpPr>
            <p:cNvPr id="2474" name="Google Shape;2474;p6"/>
            <p:cNvSpPr/>
            <p:nvPr/>
          </p:nvSpPr>
          <p:spPr>
            <a:xfrm flipH="1">
              <a:off x="4861421" y="4335480"/>
              <a:ext cx="151939" cy="241530"/>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75" name="Google Shape;2475;p6"/>
            <p:cNvSpPr/>
            <p:nvPr/>
          </p:nvSpPr>
          <p:spPr>
            <a:xfrm flipH="1">
              <a:off x="4715285" y="4335480"/>
              <a:ext cx="150475" cy="241530"/>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76" name="Google Shape;2476;p6"/>
            <p:cNvSpPr/>
            <p:nvPr/>
          </p:nvSpPr>
          <p:spPr>
            <a:xfrm flipH="1">
              <a:off x="4569135" y="4335480"/>
              <a:ext cx="150465" cy="241530"/>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77" name="Google Shape;2477;p6"/>
            <p:cNvSpPr/>
            <p:nvPr/>
          </p:nvSpPr>
          <p:spPr>
            <a:xfrm flipH="1">
              <a:off x="4422975" y="4335480"/>
              <a:ext cx="150465" cy="24153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78" name="Google Shape;2478;p6"/>
            <p:cNvSpPr/>
            <p:nvPr/>
          </p:nvSpPr>
          <p:spPr>
            <a:xfrm flipH="1">
              <a:off x="4276455" y="4335480"/>
              <a:ext cx="150465" cy="241530"/>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79" name="Google Shape;2479;p6"/>
            <p:cNvSpPr/>
            <p:nvPr/>
          </p:nvSpPr>
          <p:spPr>
            <a:xfrm flipH="1">
              <a:off x="4130295" y="4335480"/>
              <a:ext cx="150465" cy="24153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2480" name="Google Shape;2480;p6"/>
          <p:cNvGrpSpPr/>
          <p:nvPr/>
        </p:nvGrpSpPr>
        <p:grpSpPr>
          <a:xfrm>
            <a:off x="6397920" y="1075320"/>
            <a:ext cx="1252380" cy="50700"/>
            <a:chOff x="6397920" y="1075320"/>
            <a:chExt cx="1252380" cy="50700"/>
          </a:xfrm>
        </p:grpSpPr>
        <p:sp>
          <p:nvSpPr>
            <p:cNvPr id="2481" name="Google Shape;2481;p6"/>
            <p:cNvSpPr/>
            <p:nvPr/>
          </p:nvSpPr>
          <p:spPr>
            <a:xfrm>
              <a:off x="639792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82" name="Google Shape;2482;p6"/>
            <p:cNvSpPr/>
            <p:nvPr/>
          </p:nvSpPr>
          <p:spPr>
            <a:xfrm>
              <a:off x="649044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83" name="Google Shape;2483;p6"/>
            <p:cNvSpPr/>
            <p:nvPr/>
          </p:nvSpPr>
          <p:spPr>
            <a:xfrm>
              <a:off x="658296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84" name="Google Shape;2484;p6"/>
            <p:cNvSpPr/>
            <p:nvPr/>
          </p:nvSpPr>
          <p:spPr>
            <a:xfrm>
              <a:off x="667512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85" name="Google Shape;2485;p6"/>
            <p:cNvSpPr/>
            <p:nvPr/>
          </p:nvSpPr>
          <p:spPr>
            <a:xfrm>
              <a:off x="676764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86" name="Google Shape;2486;p6"/>
            <p:cNvSpPr/>
            <p:nvPr/>
          </p:nvSpPr>
          <p:spPr>
            <a:xfrm>
              <a:off x="686016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87" name="Google Shape;2487;p6"/>
            <p:cNvSpPr/>
            <p:nvPr/>
          </p:nvSpPr>
          <p:spPr>
            <a:xfrm>
              <a:off x="695268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88" name="Google Shape;2488;p6"/>
            <p:cNvSpPr/>
            <p:nvPr/>
          </p:nvSpPr>
          <p:spPr>
            <a:xfrm>
              <a:off x="704520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89" name="Google Shape;2489;p6"/>
            <p:cNvSpPr/>
            <p:nvPr/>
          </p:nvSpPr>
          <p:spPr>
            <a:xfrm>
              <a:off x="713772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90" name="Google Shape;2490;p6"/>
            <p:cNvSpPr/>
            <p:nvPr/>
          </p:nvSpPr>
          <p:spPr>
            <a:xfrm>
              <a:off x="723024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91" name="Google Shape;2491;p6"/>
            <p:cNvSpPr/>
            <p:nvPr/>
          </p:nvSpPr>
          <p:spPr>
            <a:xfrm>
              <a:off x="732240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92" name="Google Shape;2492;p6"/>
            <p:cNvSpPr/>
            <p:nvPr/>
          </p:nvSpPr>
          <p:spPr>
            <a:xfrm>
              <a:off x="741492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93" name="Google Shape;2493;p6"/>
            <p:cNvSpPr/>
            <p:nvPr/>
          </p:nvSpPr>
          <p:spPr>
            <a:xfrm>
              <a:off x="750744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94" name="Google Shape;2494;p6"/>
            <p:cNvSpPr/>
            <p:nvPr/>
          </p:nvSpPr>
          <p:spPr>
            <a:xfrm>
              <a:off x="759960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2495" name="Google Shape;2495;p6"/>
          <p:cNvGrpSpPr/>
          <p:nvPr/>
        </p:nvGrpSpPr>
        <p:grpSpPr>
          <a:xfrm>
            <a:off x="7595283" y="4215600"/>
            <a:ext cx="552597" cy="98640"/>
            <a:chOff x="7595283" y="4215600"/>
            <a:chExt cx="552597" cy="98640"/>
          </a:xfrm>
        </p:grpSpPr>
        <p:sp>
          <p:nvSpPr>
            <p:cNvPr id="2496" name="Google Shape;2496;p6"/>
            <p:cNvSpPr/>
            <p:nvPr/>
          </p:nvSpPr>
          <p:spPr>
            <a:xfrm rot="5400000">
              <a:off x="8049240" y="4215600"/>
              <a:ext cx="98640" cy="98640"/>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rgbClr val="95FFAE"/>
              </a:solidFill>
              <a:prstDash val="solid"/>
              <a:round/>
              <a:headEnd len="sm" w="sm" type="none"/>
              <a:tailEnd len="sm" w="sm" type="none"/>
            </a:ln>
          </p:spPr>
          <p:txBody>
            <a:bodyPr anchorCtr="0" anchor="ctr" bIns="49300" lIns="91425" spcFirstLastPara="1" rIns="91425" wrap="square" tIns="493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497" name="Google Shape;2497;p6"/>
            <p:cNvSpPr/>
            <p:nvPr/>
          </p:nvSpPr>
          <p:spPr>
            <a:xfrm rot="5400000">
              <a:off x="8075881" y="4242601"/>
              <a:ext cx="46080" cy="42838"/>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98" name="Google Shape;2498;p6"/>
            <p:cNvSpPr/>
            <p:nvPr/>
          </p:nvSpPr>
          <p:spPr>
            <a:xfrm rot="5400000">
              <a:off x="7595283" y="4218840"/>
              <a:ext cx="91437" cy="91437"/>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499" name="Google Shape;2499;p6"/>
            <p:cNvSpPr/>
            <p:nvPr/>
          </p:nvSpPr>
          <p:spPr>
            <a:xfrm rot="5400000">
              <a:off x="7619400" y="4242600"/>
              <a:ext cx="42840" cy="42840"/>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00" name="Google Shape;2500;p6"/>
            <p:cNvSpPr/>
            <p:nvPr/>
          </p:nvSpPr>
          <p:spPr>
            <a:xfrm rot="5400000">
              <a:off x="7871397" y="4079877"/>
              <a:ext cx="360" cy="358206"/>
            </a:xfrm>
            <a:custGeom>
              <a:rect b="b" l="l" r="r" t="t"/>
              <a:pathLst>
                <a:path extrusionOk="0" fill="none" h="11504" w="1">
                  <a:moveTo>
                    <a:pt x="0" y="11503"/>
                  </a:moveTo>
                  <a:lnTo>
                    <a:pt x="0" y="1"/>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grpSp>
        <p:nvGrpSpPr>
          <p:cNvPr id="2501" name="Google Shape;2501;p6"/>
          <p:cNvGrpSpPr/>
          <p:nvPr/>
        </p:nvGrpSpPr>
        <p:grpSpPr>
          <a:xfrm>
            <a:off x="1632240" y="4389480"/>
            <a:ext cx="1105500" cy="133500"/>
            <a:chOff x="1632240" y="4389480"/>
            <a:chExt cx="1105500" cy="133500"/>
          </a:xfrm>
        </p:grpSpPr>
        <p:grpSp>
          <p:nvGrpSpPr>
            <p:cNvPr id="2502" name="Google Shape;2502;p6"/>
            <p:cNvGrpSpPr/>
            <p:nvPr/>
          </p:nvGrpSpPr>
          <p:grpSpPr>
            <a:xfrm>
              <a:off x="1632240" y="4472280"/>
              <a:ext cx="882660" cy="50700"/>
              <a:chOff x="1632240" y="4472280"/>
              <a:chExt cx="882660" cy="50700"/>
            </a:xfrm>
          </p:grpSpPr>
          <p:sp>
            <p:nvSpPr>
              <p:cNvPr id="2503" name="Google Shape;2503;p6"/>
              <p:cNvSpPr/>
              <p:nvPr/>
            </p:nvSpPr>
            <p:spPr>
              <a:xfrm>
                <a:off x="163224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04" name="Google Shape;2504;p6"/>
              <p:cNvSpPr/>
              <p:nvPr/>
            </p:nvSpPr>
            <p:spPr>
              <a:xfrm>
                <a:off x="172440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05" name="Google Shape;2505;p6"/>
              <p:cNvSpPr/>
              <p:nvPr/>
            </p:nvSpPr>
            <p:spPr>
              <a:xfrm>
                <a:off x="181692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06" name="Google Shape;2506;p6"/>
              <p:cNvSpPr/>
              <p:nvPr/>
            </p:nvSpPr>
            <p:spPr>
              <a:xfrm>
                <a:off x="190944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07" name="Google Shape;2507;p6"/>
              <p:cNvSpPr/>
              <p:nvPr/>
            </p:nvSpPr>
            <p:spPr>
              <a:xfrm>
                <a:off x="200196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08" name="Google Shape;2508;p6"/>
              <p:cNvSpPr/>
              <p:nvPr/>
            </p:nvSpPr>
            <p:spPr>
              <a:xfrm>
                <a:off x="209448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09" name="Google Shape;2509;p6"/>
              <p:cNvSpPr/>
              <p:nvPr/>
            </p:nvSpPr>
            <p:spPr>
              <a:xfrm>
                <a:off x="218700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10" name="Google Shape;2510;p6"/>
              <p:cNvSpPr/>
              <p:nvPr/>
            </p:nvSpPr>
            <p:spPr>
              <a:xfrm>
                <a:off x="227952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11" name="Google Shape;2511;p6"/>
              <p:cNvSpPr/>
              <p:nvPr/>
            </p:nvSpPr>
            <p:spPr>
              <a:xfrm>
                <a:off x="237168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12" name="Google Shape;2512;p6"/>
              <p:cNvSpPr/>
              <p:nvPr/>
            </p:nvSpPr>
            <p:spPr>
              <a:xfrm>
                <a:off x="246420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2513" name="Google Shape;2513;p6"/>
            <p:cNvGrpSpPr/>
            <p:nvPr/>
          </p:nvGrpSpPr>
          <p:grpSpPr>
            <a:xfrm>
              <a:off x="1854720" y="4389480"/>
              <a:ext cx="883020" cy="50700"/>
              <a:chOff x="1854720" y="4389480"/>
              <a:chExt cx="883020" cy="50700"/>
            </a:xfrm>
          </p:grpSpPr>
          <p:sp>
            <p:nvSpPr>
              <p:cNvPr id="2514" name="Google Shape;2514;p6"/>
              <p:cNvSpPr/>
              <p:nvPr/>
            </p:nvSpPr>
            <p:spPr>
              <a:xfrm>
                <a:off x="185472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15" name="Google Shape;2515;p6"/>
              <p:cNvSpPr/>
              <p:nvPr/>
            </p:nvSpPr>
            <p:spPr>
              <a:xfrm>
                <a:off x="194724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16" name="Google Shape;2516;p6"/>
              <p:cNvSpPr/>
              <p:nvPr/>
            </p:nvSpPr>
            <p:spPr>
              <a:xfrm>
                <a:off x="203976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17" name="Google Shape;2517;p6"/>
              <p:cNvSpPr/>
              <p:nvPr/>
            </p:nvSpPr>
            <p:spPr>
              <a:xfrm>
                <a:off x="213228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18" name="Google Shape;2518;p6"/>
              <p:cNvSpPr/>
              <p:nvPr/>
            </p:nvSpPr>
            <p:spPr>
              <a:xfrm>
                <a:off x="222480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19" name="Google Shape;2519;p6"/>
              <p:cNvSpPr/>
              <p:nvPr/>
            </p:nvSpPr>
            <p:spPr>
              <a:xfrm>
                <a:off x="231732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20" name="Google Shape;2520;p6"/>
              <p:cNvSpPr/>
              <p:nvPr/>
            </p:nvSpPr>
            <p:spPr>
              <a:xfrm>
                <a:off x="240948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21" name="Google Shape;2521;p6"/>
              <p:cNvSpPr/>
              <p:nvPr/>
            </p:nvSpPr>
            <p:spPr>
              <a:xfrm>
                <a:off x="250200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22" name="Google Shape;2522;p6"/>
              <p:cNvSpPr/>
              <p:nvPr/>
            </p:nvSpPr>
            <p:spPr>
              <a:xfrm>
                <a:off x="259452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23" name="Google Shape;2523;p6"/>
              <p:cNvSpPr/>
              <p:nvPr/>
            </p:nvSpPr>
            <p:spPr>
              <a:xfrm>
                <a:off x="268704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sp>
        <p:nvSpPr>
          <p:cNvPr id="2524" name="Google Shape;2524;p6"/>
          <p:cNvSpPr txBox="1"/>
          <p:nvPr/>
        </p:nvSpPr>
        <p:spPr>
          <a:xfrm>
            <a:off x="859250" y="1430775"/>
            <a:ext cx="7587000" cy="310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FFFF"/>
                </a:solidFill>
                <a:latin typeface="Arial"/>
                <a:ea typeface="Arial"/>
                <a:cs typeface="Arial"/>
                <a:sym typeface="Arial"/>
              </a:rPr>
              <a:t>The main users of this portfolio website are:</a:t>
            </a:r>
            <a:endParaRPr b="0" i="0" sz="2400" u="none" cap="none" strike="noStrike">
              <a:solidFill>
                <a:srgbClr val="00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FFFF"/>
                </a:solidFill>
                <a:latin typeface="Arial"/>
                <a:ea typeface="Arial"/>
                <a:cs typeface="Arial"/>
                <a:sym typeface="Arial"/>
              </a:rPr>
              <a:t>1. Recruiters &amp; Employers – To evaluate skills and contact for job/internship opportunities.</a:t>
            </a:r>
            <a:endParaRPr b="0" i="0" sz="2400" u="none" cap="none" strike="noStrike">
              <a:solidFill>
                <a:srgbClr val="00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FFFF"/>
                </a:solidFill>
                <a:latin typeface="Arial"/>
                <a:ea typeface="Arial"/>
                <a:cs typeface="Arial"/>
                <a:sym typeface="Arial"/>
              </a:rPr>
              <a:t>2. Peers &amp; Collaborators – For project collaboration and networking.</a:t>
            </a:r>
            <a:endParaRPr b="0" i="0" sz="2400" u="none" cap="none" strike="noStrike">
              <a:solidFill>
                <a:srgbClr val="00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FFFF"/>
                </a:solidFill>
                <a:latin typeface="Arial"/>
                <a:ea typeface="Arial"/>
                <a:cs typeface="Arial"/>
                <a:sym typeface="Arial"/>
              </a:rPr>
              <a:t>3. Faculty / Academic Institutions – To assess learning progress and technical ability.</a:t>
            </a:r>
            <a:endParaRPr b="0" i="0" sz="2400" u="none" cap="none" strike="noStrike">
              <a:solidFill>
                <a:srgbClr val="00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8" name="Shape 2528"/>
        <p:cNvGrpSpPr/>
        <p:nvPr/>
      </p:nvGrpSpPr>
      <p:grpSpPr>
        <a:xfrm>
          <a:off x="0" y="0"/>
          <a:ext cx="0" cy="0"/>
          <a:chOff x="0" y="0"/>
          <a:chExt cx="0" cy="0"/>
        </a:xfrm>
      </p:grpSpPr>
      <p:sp>
        <p:nvSpPr>
          <p:cNvPr id="2529" name="Google Shape;2529;p7"/>
          <p:cNvSpPr txBox="1"/>
          <p:nvPr>
            <p:ph type="title"/>
          </p:nvPr>
        </p:nvSpPr>
        <p:spPr>
          <a:xfrm>
            <a:off x="674249" y="515100"/>
            <a:ext cx="5154900" cy="1171200"/>
          </a:xfrm>
          <a:prstGeom prst="rect">
            <a:avLst/>
          </a:prstGeom>
          <a:noFill/>
          <a:ln>
            <a:noFill/>
          </a:ln>
          <a:effectLst>
            <a:outerShdw blurRad="142920" rotWithShape="0">
              <a:srgbClr val="8FFFFF">
                <a:alpha val="40000"/>
              </a:srgbClr>
            </a:outerShdw>
          </a:effectLst>
        </p:spPr>
        <p:txBody>
          <a:bodyPr anchorCtr="0" anchor="b" bIns="91425" lIns="91425" spcFirstLastPara="1" rIns="91425" wrap="square" tIns="91425">
            <a:normAutofit/>
          </a:bodyPr>
          <a:lstStyle/>
          <a:p>
            <a:pPr indent="0" lvl="0" marL="0" rtl="0" algn="ctr">
              <a:lnSpc>
                <a:spcPct val="120000"/>
              </a:lnSpc>
              <a:spcBef>
                <a:spcPts val="0"/>
              </a:spcBef>
              <a:spcAft>
                <a:spcPts val="0"/>
              </a:spcAft>
              <a:buClr>
                <a:srgbClr val="FFFFFF"/>
              </a:buClr>
              <a:buSzPts val="3200"/>
              <a:buFont typeface="Calibri"/>
              <a:buNone/>
            </a:pPr>
            <a:r>
              <a:rPr b="1" lang="en-US" sz="3000">
                <a:solidFill>
                  <a:srgbClr val="00FFFF"/>
                </a:solidFill>
                <a:latin typeface="Calibri"/>
                <a:ea typeface="Calibri"/>
                <a:cs typeface="Calibri"/>
                <a:sym typeface="Calibri"/>
              </a:rPr>
              <a:t>TOOLS AND TECHNIQUES</a:t>
            </a:r>
            <a:endParaRPr b="0" sz="3000" u="none" strike="noStrike">
              <a:solidFill>
                <a:srgbClr val="00FFFF"/>
              </a:solidFill>
              <a:latin typeface="Arial"/>
              <a:ea typeface="Arial"/>
              <a:cs typeface="Arial"/>
              <a:sym typeface="Arial"/>
            </a:endParaRPr>
          </a:p>
        </p:txBody>
      </p:sp>
      <p:grpSp>
        <p:nvGrpSpPr>
          <p:cNvPr id="2530" name="Google Shape;2530;p7"/>
          <p:cNvGrpSpPr/>
          <p:nvPr/>
        </p:nvGrpSpPr>
        <p:grpSpPr>
          <a:xfrm>
            <a:off x="4130295" y="4335480"/>
            <a:ext cx="883065" cy="241530"/>
            <a:chOff x="4130295" y="4335480"/>
            <a:chExt cx="883065" cy="241530"/>
          </a:xfrm>
        </p:grpSpPr>
        <p:sp>
          <p:nvSpPr>
            <p:cNvPr id="2531" name="Google Shape;2531;p7"/>
            <p:cNvSpPr/>
            <p:nvPr/>
          </p:nvSpPr>
          <p:spPr>
            <a:xfrm flipH="1">
              <a:off x="4861421" y="4335480"/>
              <a:ext cx="151939" cy="241530"/>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32" name="Google Shape;2532;p7"/>
            <p:cNvSpPr/>
            <p:nvPr/>
          </p:nvSpPr>
          <p:spPr>
            <a:xfrm flipH="1">
              <a:off x="4715285" y="4335480"/>
              <a:ext cx="150475" cy="241530"/>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33" name="Google Shape;2533;p7"/>
            <p:cNvSpPr/>
            <p:nvPr/>
          </p:nvSpPr>
          <p:spPr>
            <a:xfrm flipH="1">
              <a:off x="4569135" y="4335480"/>
              <a:ext cx="150465" cy="241530"/>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34" name="Google Shape;2534;p7"/>
            <p:cNvSpPr/>
            <p:nvPr/>
          </p:nvSpPr>
          <p:spPr>
            <a:xfrm flipH="1">
              <a:off x="4422975" y="4335480"/>
              <a:ext cx="150465" cy="24153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35" name="Google Shape;2535;p7"/>
            <p:cNvSpPr/>
            <p:nvPr/>
          </p:nvSpPr>
          <p:spPr>
            <a:xfrm flipH="1">
              <a:off x="4276455" y="4335480"/>
              <a:ext cx="150465" cy="241530"/>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36" name="Google Shape;2536;p7"/>
            <p:cNvSpPr/>
            <p:nvPr/>
          </p:nvSpPr>
          <p:spPr>
            <a:xfrm flipH="1">
              <a:off x="4130295" y="4335480"/>
              <a:ext cx="150465" cy="24153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2537" name="Google Shape;2537;p7"/>
          <p:cNvGrpSpPr/>
          <p:nvPr/>
        </p:nvGrpSpPr>
        <p:grpSpPr>
          <a:xfrm>
            <a:off x="6397920" y="1075320"/>
            <a:ext cx="1252380" cy="50700"/>
            <a:chOff x="6397920" y="1075320"/>
            <a:chExt cx="1252380" cy="50700"/>
          </a:xfrm>
        </p:grpSpPr>
        <p:sp>
          <p:nvSpPr>
            <p:cNvPr id="2538" name="Google Shape;2538;p7"/>
            <p:cNvSpPr/>
            <p:nvPr/>
          </p:nvSpPr>
          <p:spPr>
            <a:xfrm>
              <a:off x="639792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39" name="Google Shape;2539;p7"/>
            <p:cNvSpPr/>
            <p:nvPr/>
          </p:nvSpPr>
          <p:spPr>
            <a:xfrm>
              <a:off x="649044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40" name="Google Shape;2540;p7"/>
            <p:cNvSpPr/>
            <p:nvPr/>
          </p:nvSpPr>
          <p:spPr>
            <a:xfrm>
              <a:off x="658296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41" name="Google Shape;2541;p7"/>
            <p:cNvSpPr/>
            <p:nvPr/>
          </p:nvSpPr>
          <p:spPr>
            <a:xfrm>
              <a:off x="667512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42" name="Google Shape;2542;p7"/>
            <p:cNvSpPr/>
            <p:nvPr/>
          </p:nvSpPr>
          <p:spPr>
            <a:xfrm>
              <a:off x="676764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43" name="Google Shape;2543;p7"/>
            <p:cNvSpPr/>
            <p:nvPr/>
          </p:nvSpPr>
          <p:spPr>
            <a:xfrm>
              <a:off x="686016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44" name="Google Shape;2544;p7"/>
            <p:cNvSpPr/>
            <p:nvPr/>
          </p:nvSpPr>
          <p:spPr>
            <a:xfrm>
              <a:off x="695268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45" name="Google Shape;2545;p7"/>
            <p:cNvSpPr/>
            <p:nvPr/>
          </p:nvSpPr>
          <p:spPr>
            <a:xfrm>
              <a:off x="704520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46" name="Google Shape;2546;p7"/>
            <p:cNvSpPr/>
            <p:nvPr/>
          </p:nvSpPr>
          <p:spPr>
            <a:xfrm>
              <a:off x="713772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47" name="Google Shape;2547;p7"/>
            <p:cNvSpPr/>
            <p:nvPr/>
          </p:nvSpPr>
          <p:spPr>
            <a:xfrm>
              <a:off x="723024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48" name="Google Shape;2548;p7"/>
            <p:cNvSpPr/>
            <p:nvPr/>
          </p:nvSpPr>
          <p:spPr>
            <a:xfrm>
              <a:off x="732240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49" name="Google Shape;2549;p7"/>
            <p:cNvSpPr/>
            <p:nvPr/>
          </p:nvSpPr>
          <p:spPr>
            <a:xfrm>
              <a:off x="741492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50" name="Google Shape;2550;p7"/>
            <p:cNvSpPr/>
            <p:nvPr/>
          </p:nvSpPr>
          <p:spPr>
            <a:xfrm>
              <a:off x="750744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51" name="Google Shape;2551;p7"/>
            <p:cNvSpPr/>
            <p:nvPr/>
          </p:nvSpPr>
          <p:spPr>
            <a:xfrm>
              <a:off x="759960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2552" name="Google Shape;2552;p7"/>
          <p:cNvGrpSpPr/>
          <p:nvPr/>
        </p:nvGrpSpPr>
        <p:grpSpPr>
          <a:xfrm>
            <a:off x="7595283" y="4215600"/>
            <a:ext cx="552597" cy="98640"/>
            <a:chOff x="7595283" y="4215600"/>
            <a:chExt cx="552597" cy="98640"/>
          </a:xfrm>
        </p:grpSpPr>
        <p:sp>
          <p:nvSpPr>
            <p:cNvPr id="2553" name="Google Shape;2553;p7"/>
            <p:cNvSpPr/>
            <p:nvPr/>
          </p:nvSpPr>
          <p:spPr>
            <a:xfrm rot="5400000">
              <a:off x="8049240" y="4215600"/>
              <a:ext cx="98640" cy="98640"/>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rgbClr val="95FFAE"/>
              </a:solidFill>
              <a:prstDash val="solid"/>
              <a:round/>
              <a:headEnd len="sm" w="sm" type="none"/>
              <a:tailEnd len="sm" w="sm" type="none"/>
            </a:ln>
          </p:spPr>
          <p:txBody>
            <a:bodyPr anchorCtr="0" anchor="ctr" bIns="49300" lIns="91425" spcFirstLastPara="1" rIns="91425" wrap="square" tIns="493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554" name="Google Shape;2554;p7"/>
            <p:cNvSpPr/>
            <p:nvPr/>
          </p:nvSpPr>
          <p:spPr>
            <a:xfrm rot="5400000">
              <a:off x="8075881" y="4242601"/>
              <a:ext cx="46080" cy="42838"/>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55" name="Google Shape;2555;p7"/>
            <p:cNvSpPr/>
            <p:nvPr/>
          </p:nvSpPr>
          <p:spPr>
            <a:xfrm rot="5400000">
              <a:off x="7595283" y="4218840"/>
              <a:ext cx="91437" cy="91437"/>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556" name="Google Shape;2556;p7"/>
            <p:cNvSpPr/>
            <p:nvPr/>
          </p:nvSpPr>
          <p:spPr>
            <a:xfrm rot="5400000">
              <a:off x="7619400" y="4242600"/>
              <a:ext cx="42840" cy="42840"/>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57" name="Google Shape;2557;p7"/>
            <p:cNvSpPr/>
            <p:nvPr/>
          </p:nvSpPr>
          <p:spPr>
            <a:xfrm rot="5400000">
              <a:off x="7871397" y="4079877"/>
              <a:ext cx="360" cy="358206"/>
            </a:xfrm>
            <a:custGeom>
              <a:rect b="b" l="l" r="r" t="t"/>
              <a:pathLst>
                <a:path extrusionOk="0" fill="none" h="11504" w="1">
                  <a:moveTo>
                    <a:pt x="0" y="11503"/>
                  </a:moveTo>
                  <a:lnTo>
                    <a:pt x="0" y="1"/>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grpSp>
        <p:nvGrpSpPr>
          <p:cNvPr id="2558" name="Google Shape;2558;p7"/>
          <p:cNvGrpSpPr/>
          <p:nvPr/>
        </p:nvGrpSpPr>
        <p:grpSpPr>
          <a:xfrm>
            <a:off x="1632240" y="4389480"/>
            <a:ext cx="1105500" cy="133500"/>
            <a:chOff x="1632240" y="4389480"/>
            <a:chExt cx="1105500" cy="133500"/>
          </a:xfrm>
        </p:grpSpPr>
        <p:grpSp>
          <p:nvGrpSpPr>
            <p:cNvPr id="2559" name="Google Shape;2559;p7"/>
            <p:cNvGrpSpPr/>
            <p:nvPr/>
          </p:nvGrpSpPr>
          <p:grpSpPr>
            <a:xfrm>
              <a:off x="1632240" y="4472280"/>
              <a:ext cx="882660" cy="50700"/>
              <a:chOff x="1632240" y="4472280"/>
              <a:chExt cx="882660" cy="50700"/>
            </a:xfrm>
          </p:grpSpPr>
          <p:sp>
            <p:nvSpPr>
              <p:cNvPr id="2560" name="Google Shape;2560;p7"/>
              <p:cNvSpPr/>
              <p:nvPr/>
            </p:nvSpPr>
            <p:spPr>
              <a:xfrm>
                <a:off x="163224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61" name="Google Shape;2561;p7"/>
              <p:cNvSpPr/>
              <p:nvPr/>
            </p:nvSpPr>
            <p:spPr>
              <a:xfrm>
                <a:off x="172440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62" name="Google Shape;2562;p7"/>
              <p:cNvSpPr/>
              <p:nvPr/>
            </p:nvSpPr>
            <p:spPr>
              <a:xfrm>
                <a:off x="181692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63" name="Google Shape;2563;p7"/>
              <p:cNvSpPr/>
              <p:nvPr/>
            </p:nvSpPr>
            <p:spPr>
              <a:xfrm>
                <a:off x="190944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64" name="Google Shape;2564;p7"/>
              <p:cNvSpPr/>
              <p:nvPr/>
            </p:nvSpPr>
            <p:spPr>
              <a:xfrm>
                <a:off x="200196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65" name="Google Shape;2565;p7"/>
              <p:cNvSpPr/>
              <p:nvPr/>
            </p:nvSpPr>
            <p:spPr>
              <a:xfrm>
                <a:off x="209448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66" name="Google Shape;2566;p7"/>
              <p:cNvSpPr/>
              <p:nvPr/>
            </p:nvSpPr>
            <p:spPr>
              <a:xfrm>
                <a:off x="218700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67" name="Google Shape;2567;p7"/>
              <p:cNvSpPr/>
              <p:nvPr/>
            </p:nvSpPr>
            <p:spPr>
              <a:xfrm>
                <a:off x="227952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68" name="Google Shape;2568;p7"/>
              <p:cNvSpPr/>
              <p:nvPr/>
            </p:nvSpPr>
            <p:spPr>
              <a:xfrm>
                <a:off x="237168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69" name="Google Shape;2569;p7"/>
              <p:cNvSpPr/>
              <p:nvPr/>
            </p:nvSpPr>
            <p:spPr>
              <a:xfrm>
                <a:off x="246420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2570" name="Google Shape;2570;p7"/>
            <p:cNvGrpSpPr/>
            <p:nvPr/>
          </p:nvGrpSpPr>
          <p:grpSpPr>
            <a:xfrm>
              <a:off x="1854720" y="4389480"/>
              <a:ext cx="883020" cy="50700"/>
              <a:chOff x="1854720" y="4389480"/>
              <a:chExt cx="883020" cy="50700"/>
            </a:xfrm>
          </p:grpSpPr>
          <p:sp>
            <p:nvSpPr>
              <p:cNvPr id="2571" name="Google Shape;2571;p7"/>
              <p:cNvSpPr/>
              <p:nvPr/>
            </p:nvSpPr>
            <p:spPr>
              <a:xfrm>
                <a:off x="185472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72" name="Google Shape;2572;p7"/>
              <p:cNvSpPr/>
              <p:nvPr/>
            </p:nvSpPr>
            <p:spPr>
              <a:xfrm>
                <a:off x="194724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73" name="Google Shape;2573;p7"/>
              <p:cNvSpPr/>
              <p:nvPr/>
            </p:nvSpPr>
            <p:spPr>
              <a:xfrm>
                <a:off x="203976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74" name="Google Shape;2574;p7"/>
              <p:cNvSpPr/>
              <p:nvPr/>
            </p:nvSpPr>
            <p:spPr>
              <a:xfrm>
                <a:off x="213228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75" name="Google Shape;2575;p7"/>
              <p:cNvSpPr/>
              <p:nvPr/>
            </p:nvSpPr>
            <p:spPr>
              <a:xfrm>
                <a:off x="222480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76" name="Google Shape;2576;p7"/>
              <p:cNvSpPr/>
              <p:nvPr/>
            </p:nvSpPr>
            <p:spPr>
              <a:xfrm>
                <a:off x="231732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77" name="Google Shape;2577;p7"/>
              <p:cNvSpPr/>
              <p:nvPr/>
            </p:nvSpPr>
            <p:spPr>
              <a:xfrm>
                <a:off x="240948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78" name="Google Shape;2578;p7"/>
              <p:cNvSpPr/>
              <p:nvPr/>
            </p:nvSpPr>
            <p:spPr>
              <a:xfrm>
                <a:off x="250200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79" name="Google Shape;2579;p7"/>
              <p:cNvSpPr/>
              <p:nvPr/>
            </p:nvSpPr>
            <p:spPr>
              <a:xfrm>
                <a:off x="259452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80" name="Google Shape;2580;p7"/>
              <p:cNvSpPr/>
              <p:nvPr/>
            </p:nvSpPr>
            <p:spPr>
              <a:xfrm>
                <a:off x="268704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sp>
        <p:nvSpPr>
          <p:cNvPr id="2581" name="Google Shape;2581;p7"/>
          <p:cNvSpPr txBox="1"/>
          <p:nvPr/>
        </p:nvSpPr>
        <p:spPr>
          <a:xfrm>
            <a:off x="1029136" y="1833200"/>
            <a:ext cx="7815600" cy="274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FFFF"/>
                </a:solidFill>
                <a:latin typeface="Arial"/>
                <a:ea typeface="Arial"/>
                <a:cs typeface="Arial"/>
                <a:sym typeface="Arial"/>
              </a:rPr>
              <a:t>*HTML5 – For website structure</a:t>
            </a:r>
            <a:endParaRPr b="0" i="0" sz="2400" u="none" cap="none" strike="noStrike">
              <a:solidFill>
                <a:srgbClr val="00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FFFF"/>
                </a:solidFill>
                <a:latin typeface="Arial"/>
                <a:ea typeface="Arial"/>
                <a:cs typeface="Arial"/>
                <a:sym typeface="Arial"/>
              </a:rPr>
              <a:t>*CSS3 – For styling and layout (yellow &amp; black theme, responsive design)</a:t>
            </a:r>
            <a:endParaRPr b="0" i="0" sz="2400" u="none" cap="none" strike="noStrike">
              <a:solidFill>
                <a:srgbClr val="00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FFFF"/>
                </a:solidFill>
                <a:latin typeface="Arial"/>
                <a:ea typeface="Arial"/>
                <a:cs typeface="Arial"/>
                <a:sym typeface="Arial"/>
              </a:rPr>
              <a:t>*JavaScript – For interactivity and smooth navigation</a:t>
            </a:r>
            <a:endParaRPr b="0" i="0" sz="2400" u="none" cap="none" strike="noStrike">
              <a:solidFill>
                <a:srgbClr val="00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FFFF"/>
                </a:solidFill>
                <a:latin typeface="Arial"/>
                <a:ea typeface="Arial"/>
                <a:cs typeface="Arial"/>
                <a:sym typeface="Arial"/>
              </a:rPr>
              <a:t>*GitHub – For hosting code and version control</a:t>
            </a:r>
            <a:endParaRPr b="0" i="0" sz="2400" u="none" cap="none" strike="noStrike">
              <a:solidFill>
                <a:srgbClr val="00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FFFF"/>
                </a:solidFill>
                <a:latin typeface="Arial"/>
                <a:ea typeface="Arial"/>
                <a:cs typeface="Arial"/>
                <a:sym typeface="Arial"/>
              </a:rPr>
              <a:t>*LinkedIn – For professional networking integration</a:t>
            </a:r>
            <a:endParaRPr b="0" i="0" sz="2400" u="none" cap="none" strike="noStrike">
              <a:solidFill>
                <a:srgbClr val="00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FFFF"/>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5" name="Shape 2585"/>
        <p:cNvGrpSpPr/>
        <p:nvPr/>
      </p:nvGrpSpPr>
      <p:grpSpPr>
        <a:xfrm>
          <a:off x="0" y="0"/>
          <a:ext cx="0" cy="0"/>
          <a:chOff x="0" y="0"/>
          <a:chExt cx="0" cy="0"/>
        </a:xfrm>
      </p:grpSpPr>
      <p:sp>
        <p:nvSpPr>
          <p:cNvPr id="2586" name="Google Shape;2586;p8"/>
          <p:cNvSpPr txBox="1"/>
          <p:nvPr>
            <p:ph type="title"/>
          </p:nvPr>
        </p:nvSpPr>
        <p:spPr>
          <a:xfrm>
            <a:off x="889827" y="392942"/>
            <a:ext cx="6235800" cy="1177500"/>
          </a:xfrm>
          <a:prstGeom prst="rect">
            <a:avLst/>
          </a:prstGeom>
          <a:noFill/>
          <a:ln>
            <a:noFill/>
          </a:ln>
          <a:effectLst>
            <a:outerShdw blurRad="85680" rotWithShape="0">
              <a:srgbClr val="8FFFFF">
                <a:alpha val="40000"/>
              </a:srgbClr>
            </a:outerShdw>
          </a:effectLst>
        </p:spPr>
        <p:txBody>
          <a:bodyPr anchorCtr="0" anchor="b" bIns="91425" lIns="91425" spcFirstLastPara="1" rIns="91425" wrap="square" tIns="91425">
            <a:normAutofit/>
          </a:bodyPr>
          <a:lstStyle/>
          <a:p>
            <a:pPr indent="0" lvl="0" marL="0" rtl="0" algn="l">
              <a:lnSpc>
                <a:spcPct val="120000"/>
              </a:lnSpc>
              <a:spcBef>
                <a:spcPts val="0"/>
              </a:spcBef>
              <a:spcAft>
                <a:spcPts val="0"/>
              </a:spcAft>
              <a:buClr>
                <a:srgbClr val="8FFFFF"/>
              </a:buClr>
              <a:buSzPts val="3200"/>
              <a:buFont typeface="Calibri"/>
              <a:buNone/>
            </a:pPr>
            <a:r>
              <a:rPr b="1" lang="en-US" sz="3000">
                <a:solidFill>
                  <a:srgbClr val="00FFFF"/>
                </a:solidFill>
                <a:latin typeface="Calibri"/>
                <a:ea typeface="Calibri"/>
                <a:cs typeface="Calibri"/>
                <a:sym typeface="Calibri"/>
              </a:rPr>
              <a:t>PORTFOLIO DESIGN AND LAYOUT</a:t>
            </a:r>
            <a:endParaRPr b="0" sz="3000" u="none" strike="noStrike">
              <a:solidFill>
                <a:srgbClr val="00FFFF"/>
              </a:solidFill>
              <a:latin typeface="Arial"/>
              <a:ea typeface="Arial"/>
              <a:cs typeface="Arial"/>
              <a:sym typeface="Arial"/>
            </a:endParaRPr>
          </a:p>
        </p:txBody>
      </p:sp>
      <p:sp>
        <p:nvSpPr>
          <p:cNvPr id="2587" name="Google Shape;2587;p8"/>
          <p:cNvSpPr/>
          <p:nvPr/>
        </p:nvSpPr>
        <p:spPr>
          <a:xfrm>
            <a:off x="3247920" y="4390920"/>
            <a:ext cx="1990500" cy="66300"/>
          </a:xfrm>
          <a:prstGeom prst="rect">
            <a:avLst/>
          </a:prstGeom>
          <a:gradFill>
            <a:gsLst>
              <a:gs pos="0">
                <a:srgbClr val="000000"/>
              </a:gs>
              <a:gs pos="100000">
                <a:srgbClr val="FFFFFF"/>
              </a:gs>
            </a:gsLst>
            <a:lin ang="2700006" scaled="0"/>
          </a:gradFill>
          <a:ln>
            <a:noFill/>
          </a:ln>
        </p:spPr>
        <p:txBody>
          <a:bodyPr anchorCtr="0" anchor="t" bIns="33100" lIns="870823075" spcFirstLastPara="1" rIns="870823075" wrap="square" tIns="331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2588" name="Google Shape;2588;p8"/>
          <p:cNvGrpSpPr/>
          <p:nvPr/>
        </p:nvGrpSpPr>
        <p:grpSpPr>
          <a:xfrm>
            <a:off x="7766100" y="3306795"/>
            <a:ext cx="241531" cy="882706"/>
            <a:chOff x="7766100" y="3306795"/>
            <a:chExt cx="241531" cy="882706"/>
          </a:xfrm>
        </p:grpSpPr>
        <p:sp>
          <p:nvSpPr>
            <p:cNvPr id="2589" name="Google Shape;2589;p8"/>
            <p:cNvSpPr/>
            <p:nvPr/>
          </p:nvSpPr>
          <p:spPr>
            <a:xfrm rot="-5400000">
              <a:off x="7810896" y="3992766"/>
              <a:ext cx="151939" cy="241530"/>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90" name="Google Shape;2590;p8"/>
            <p:cNvSpPr/>
            <p:nvPr/>
          </p:nvSpPr>
          <p:spPr>
            <a:xfrm rot="-5400000">
              <a:off x="7811628" y="3845898"/>
              <a:ext cx="150475" cy="241530"/>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91" name="Google Shape;2591;p8"/>
            <p:cNvSpPr/>
            <p:nvPr/>
          </p:nvSpPr>
          <p:spPr>
            <a:xfrm rot="-5400000">
              <a:off x="7811632" y="3699742"/>
              <a:ext cx="150465" cy="241530"/>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92" name="Google Shape;2592;p8"/>
            <p:cNvSpPr/>
            <p:nvPr/>
          </p:nvSpPr>
          <p:spPr>
            <a:xfrm rot="-5400000">
              <a:off x="7811632" y="3553582"/>
              <a:ext cx="150465" cy="24153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93" name="Google Shape;2593;p8"/>
            <p:cNvSpPr/>
            <p:nvPr/>
          </p:nvSpPr>
          <p:spPr>
            <a:xfrm rot="-5400000">
              <a:off x="7811632" y="3407422"/>
              <a:ext cx="150465" cy="241530"/>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94" name="Google Shape;2594;p8"/>
            <p:cNvSpPr/>
            <p:nvPr/>
          </p:nvSpPr>
          <p:spPr>
            <a:xfrm rot="-5400000">
              <a:off x="7811632" y="3261262"/>
              <a:ext cx="150465" cy="24153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2595" name="Google Shape;2595;p8"/>
          <p:cNvGrpSpPr/>
          <p:nvPr/>
        </p:nvGrpSpPr>
        <p:grpSpPr>
          <a:xfrm>
            <a:off x="4782090" y="1135097"/>
            <a:ext cx="1105860" cy="133860"/>
            <a:chOff x="4789440" y="914760"/>
            <a:chExt cx="1105860" cy="133860"/>
          </a:xfrm>
        </p:grpSpPr>
        <p:grpSp>
          <p:nvGrpSpPr>
            <p:cNvPr id="2596" name="Google Shape;2596;p8"/>
            <p:cNvGrpSpPr/>
            <p:nvPr/>
          </p:nvGrpSpPr>
          <p:grpSpPr>
            <a:xfrm>
              <a:off x="4789440" y="997920"/>
              <a:ext cx="883020" cy="50700"/>
              <a:chOff x="4789440" y="997920"/>
              <a:chExt cx="883020" cy="50700"/>
            </a:xfrm>
          </p:grpSpPr>
          <p:sp>
            <p:nvSpPr>
              <p:cNvPr id="2597" name="Google Shape;2597;p8"/>
              <p:cNvSpPr/>
              <p:nvPr/>
            </p:nvSpPr>
            <p:spPr>
              <a:xfrm>
                <a:off x="4789440" y="9979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98" name="Google Shape;2598;p8"/>
              <p:cNvSpPr/>
              <p:nvPr/>
            </p:nvSpPr>
            <p:spPr>
              <a:xfrm>
                <a:off x="4881960" y="9979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99" name="Google Shape;2599;p8"/>
              <p:cNvSpPr/>
              <p:nvPr/>
            </p:nvSpPr>
            <p:spPr>
              <a:xfrm>
                <a:off x="4974480" y="9979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00" name="Google Shape;2600;p8"/>
              <p:cNvSpPr/>
              <p:nvPr/>
            </p:nvSpPr>
            <p:spPr>
              <a:xfrm>
                <a:off x="5067000" y="9979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01" name="Google Shape;2601;p8"/>
              <p:cNvSpPr/>
              <p:nvPr/>
            </p:nvSpPr>
            <p:spPr>
              <a:xfrm>
                <a:off x="5159520" y="9979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02" name="Google Shape;2602;p8"/>
              <p:cNvSpPr/>
              <p:nvPr/>
            </p:nvSpPr>
            <p:spPr>
              <a:xfrm>
                <a:off x="5252040" y="9979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03" name="Google Shape;2603;p8"/>
              <p:cNvSpPr/>
              <p:nvPr/>
            </p:nvSpPr>
            <p:spPr>
              <a:xfrm>
                <a:off x="5344560" y="9979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04" name="Google Shape;2604;p8"/>
              <p:cNvSpPr/>
              <p:nvPr/>
            </p:nvSpPr>
            <p:spPr>
              <a:xfrm>
                <a:off x="5436720" y="9979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05" name="Google Shape;2605;p8"/>
              <p:cNvSpPr/>
              <p:nvPr/>
            </p:nvSpPr>
            <p:spPr>
              <a:xfrm>
                <a:off x="5529240" y="9979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06" name="Google Shape;2606;p8"/>
              <p:cNvSpPr/>
              <p:nvPr/>
            </p:nvSpPr>
            <p:spPr>
              <a:xfrm>
                <a:off x="5621760" y="9979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2607" name="Google Shape;2607;p8"/>
            <p:cNvGrpSpPr/>
            <p:nvPr/>
          </p:nvGrpSpPr>
          <p:grpSpPr>
            <a:xfrm>
              <a:off x="5012280" y="914760"/>
              <a:ext cx="883020" cy="50700"/>
              <a:chOff x="5012280" y="914760"/>
              <a:chExt cx="883020" cy="50700"/>
            </a:xfrm>
          </p:grpSpPr>
          <p:sp>
            <p:nvSpPr>
              <p:cNvPr id="2608" name="Google Shape;2608;p8"/>
              <p:cNvSpPr/>
              <p:nvPr/>
            </p:nvSpPr>
            <p:spPr>
              <a:xfrm>
                <a:off x="5012280" y="91476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09" name="Google Shape;2609;p8"/>
              <p:cNvSpPr/>
              <p:nvPr/>
            </p:nvSpPr>
            <p:spPr>
              <a:xfrm>
                <a:off x="5104800" y="91476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10" name="Google Shape;2610;p8"/>
              <p:cNvSpPr/>
              <p:nvPr/>
            </p:nvSpPr>
            <p:spPr>
              <a:xfrm>
                <a:off x="5197320" y="91476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11" name="Google Shape;2611;p8"/>
              <p:cNvSpPr/>
              <p:nvPr/>
            </p:nvSpPr>
            <p:spPr>
              <a:xfrm>
                <a:off x="5289840" y="91476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12" name="Google Shape;2612;p8"/>
              <p:cNvSpPr/>
              <p:nvPr/>
            </p:nvSpPr>
            <p:spPr>
              <a:xfrm>
                <a:off x="5382000" y="91476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13" name="Google Shape;2613;p8"/>
              <p:cNvSpPr/>
              <p:nvPr/>
            </p:nvSpPr>
            <p:spPr>
              <a:xfrm>
                <a:off x="5474520" y="91476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14" name="Google Shape;2614;p8"/>
              <p:cNvSpPr/>
              <p:nvPr/>
            </p:nvSpPr>
            <p:spPr>
              <a:xfrm>
                <a:off x="5567040" y="91476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15" name="Google Shape;2615;p8"/>
              <p:cNvSpPr/>
              <p:nvPr/>
            </p:nvSpPr>
            <p:spPr>
              <a:xfrm>
                <a:off x="5659560" y="91476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16" name="Google Shape;2616;p8"/>
              <p:cNvSpPr/>
              <p:nvPr/>
            </p:nvSpPr>
            <p:spPr>
              <a:xfrm>
                <a:off x="5752080" y="91476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17" name="Google Shape;2617;p8"/>
              <p:cNvSpPr/>
              <p:nvPr/>
            </p:nvSpPr>
            <p:spPr>
              <a:xfrm>
                <a:off x="5844600" y="91476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grpSp>
        <p:nvGrpSpPr>
          <p:cNvPr id="2618" name="Google Shape;2618;p8"/>
          <p:cNvGrpSpPr/>
          <p:nvPr/>
        </p:nvGrpSpPr>
        <p:grpSpPr>
          <a:xfrm>
            <a:off x="5058723" y="3935160"/>
            <a:ext cx="552597" cy="98640"/>
            <a:chOff x="5058723" y="3935160"/>
            <a:chExt cx="552597" cy="98640"/>
          </a:xfrm>
        </p:grpSpPr>
        <p:sp>
          <p:nvSpPr>
            <p:cNvPr id="2619" name="Google Shape;2619;p8"/>
            <p:cNvSpPr/>
            <p:nvPr/>
          </p:nvSpPr>
          <p:spPr>
            <a:xfrm rot="5400000">
              <a:off x="5512680" y="3935160"/>
              <a:ext cx="98640" cy="98640"/>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rgbClr val="95FFAE"/>
              </a:solidFill>
              <a:prstDash val="solid"/>
              <a:round/>
              <a:headEnd len="sm" w="sm" type="none"/>
              <a:tailEnd len="sm" w="sm" type="none"/>
            </a:ln>
          </p:spPr>
          <p:txBody>
            <a:bodyPr anchorCtr="0" anchor="ctr" bIns="49300" lIns="91425" spcFirstLastPara="1" rIns="91425" wrap="square" tIns="493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620" name="Google Shape;2620;p8"/>
            <p:cNvSpPr/>
            <p:nvPr/>
          </p:nvSpPr>
          <p:spPr>
            <a:xfrm rot="5400000">
              <a:off x="5539321" y="3962161"/>
              <a:ext cx="46080" cy="42838"/>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21" name="Google Shape;2621;p8"/>
            <p:cNvSpPr/>
            <p:nvPr/>
          </p:nvSpPr>
          <p:spPr>
            <a:xfrm rot="5400000">
              <a:off x="5058723" y="3938400"/>
              <a:ext cx="91437" cy="91437"/>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622" name="Google Shape;2622;p8"/>
            <p:cNvSpPr/>
            <p:nvPr/>
          </p:nvSpPr>
          <p:spPr>
            <a:xfrm rot="5400000">
              <a:off x="5082480" y="3962160"/>
              <a:ext cx="42840" cy="42840"/>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23" name="Google Shape;2623;p8"/>
            <p:cNvSpPr/>
            <p:nvPr/>
          </p:nvSpPr>
          <p:spPr>
            <a:xfrm rot="5400000">
              <a:off x="5334837" y="3799437"/>
              <a:ext cx="360" cy="358206"/>
            </a:xfrm>
            <a:custGeom>
              <a:rect b="b" l="l" r="r" t="t"/>
              <a:pathLst>
                <a:path extrusionOk="0" fill="none" h="11504" w="1">
                  <a:moveTo>
                    <a:pt x="0" y="11503"/>
                  </a:moveTo>
                  <a:lnTo>
                    <a:pt x="0" y="1"/>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sp>
        <p:nvSpPr>
          <p:cNvPr id="2624" name="Google Shape;2624;p8"/>
          <p:cNvSpPr txBox="1"/>
          <p:nvPr/>
        </p:nvSpPr>
        <p:spPr>
          <a:xfrm>
            <a:off x="705232" y="1570442"/>
            <a:ext cx="8198400" cy="420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FFFF"/>
                </a:solidFill>
                <a:latin typeface="Arial"/>
                <a:ea typeface="Arial"/>
                <a:cs typeface="Arial"/>
                <a:sym typeface="Arial"/>
              </a:rPr>
              <a:t> Navigation Bar – Links to About, Skills, Projects, and Contact sections</a:t>
            </a:r>
            <a:endParaRPr b="0" i="0" sz="2400" u="none" cap="none" strike="noStrike">
              <a:solidFill>
                <a:srgbClr val="00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FFFF"/>
                </a:solidFill>
                <a:latin typeface="Arial"/>
                <a:ea typeface="Arial"/>
                <a:cs typeface="Arial"/>
                <a:sym typeface="Arial"/>
              </a:rPr>
              <a:t>✅ Hero Section – Name, role, and short description displayed with a yellow header</a:t>
            </a:r>
            <a:endParaRPr b="0" i="0" sz="2400" u="none" cap="none" strike="noStrike">
              <a:solidFill>
                <a:srgbClr val="00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FFFF"/>
                </a:solidFill>
                <a:latin typeface="Arial"/>
                <a:ea typeface="Arial"/>
                <a:cs typeface="Arial"/>
                <a:sym typeface="Arial"/>
              </a:rPr>
              <a:t>✅ About Me Section – Introduction and personal statement</a:t>
            </a:r>
            <a:endParaRPr b="0" i="0" sz="2400" u="none" cap="none" strike="noStrike">
              <a:solidFill>
                <a:srgbClr val="00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FFFF"/>
                </a:solidFill>
                <a:latin typeface="Arial"/>
                <a:ea typeface="Arial"/>
                <a:cs typeface="Arial"/>
                <a:sym typeface="Arial"/>
              </a:rPr>
              <a:t>✅ Skills Section – Programming &amp; Web development skills with progress bars</a:t>
            </a:r>
            <a:endParaRPr b="0" i="0" sz="2400" u="none" cap="none" strike="noStrike">
              <a:solidFill>
                <a:srgbClr val="00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FFFF"/>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8" name="Shape 2628"/>
        <p:cNvGrpSpPr/>
        <p:nvPr/>
      </p:nvGrpSpPr>
      <p:grpSpPr>
        <a:xfrm>
          <a:off x="0" y="0"/>
          <a:ext cx="0" cy="0"/>
          <a:chOff x="0" y="0"/>
          <a:chExt cx="0" cy="0"/>
        </a:xfrm>
      </p:grpSpPr>
      <p:sp>
        <p:nvSpPr>
          <p:cNvPr id="2629" name="Google Shape;2629;p9"/>
          <p:cNvSpPr txBox="1"/>
          <p:nvPr>
            <p:ph type="title"/>
          </p:nvPr>
        </p:nvSpPr>
        <p:spPr>
          <a:xfrm>
            <a:off x="568815" y="515163"/>
            <a:ext cx="5829000" cy="1171200"/>
          </a:xfrm>
          <a:prstGeom prst="rect">
            <a:avLst/>
          </a:prstGeom>
          <a:noFill/>
          <a:ln>
            <a:noFill/>
          </a:ln>
          <a:effectLst>
            <a:outerShdw blurRad="142920" rotWithShape="0">
              <a:srgbClr val="8FFFFF">
                <a:alpha val="40000"/>
              </a:srgbClr>
            </a:outerShdw>
          </a:effectLst>
        </p:spPr>
        <p:txBody>
          <a:bodyPr anchorCtr="0" anchor="b" bIns="91425" lIns="91425" spcFirstLastPara="1" rIns="91425" wrap="square" tIns="91425">
            <a:normAutofit/>
          </a:bodyPr>
          <a:lstStyle/>
          <a:p>
            <a:pPr indent="0" lvl="0" marL="0" rtl="0" algn="ctr">
              <a:lnSpc>
                <a:spcPct val="120000"/>
              </a:lnSpc>
              <a:spcBef>
                <a:spcPts val="0"/>
              </a:spcBef>
              <a:spcAft>
                <a:spcPts val="0"/>
              </a:spcAft>
              <a:buClr>
                <a:srgbClr val="FFFFFF"/>
              </a:buClr>
              <a:buSzPts val="3200"/>
              <a:buFont typeface="Calibri"/>
              <a:buNone/>
            </a:pPr>
            <a:r>
              <a:rPr b="1" lang="en-US" sz="3000">
                <a:solidFill>
                  <a:srgbClr val="00FFFF"/>
                </a:solidFill>
                <a:latin typeface="Calibri"/>
                <a:ea typeface="Calibri"/>
                <a:cs typeface="Calibri"/>
                <a:sym typeface="Calibri"/>
              </a:rPr>
              <a:t>FEATURES AND FUNCTIONALITY</a:t>
            </a:r>
            <a:endParaRPr b="0" sz="3000" u="none" strike="noStrike">
              <a:solidFill>
                <a:srgbClr val="00FFFF"/>
              </a:solidFill>
              <a:latin typeface="Arial"/>
              <a:ea typeface="Arial"/>
              <a:cs typeface="Arial"/>
              <a:sym typeface="Arial"/>
            </a:endParaRPr>
          </a:p>
        </p:txBody>
      </p:sp>
      <p:grpSp>
        <p:nvGrpSpPr>
          <p:cNvPr id="2630" name="Google Shape;2630;p9"/>
          <p:cNvGrpSpPr/>
          <p:nvPr/>
        </p:nvGrpSpPr>
        <p:grpSpPr>
          <a:xfrm>
            <a:off x="4130295" y="4335480"/>
            <a:ext cx="883065" cy="241530"/>
            <a:chOff x="4130295" y="4335480"/>
            <a:chExt cx="883065" cy="241530"/>
          </a:xfrm>
        </p:grpSpPr>
        <p:sp>
          <p:nvSpPr>
            <p:cNvPr id="2631" name="Google Shape;2631;p9"/>
            <p:cNvSpPr/>
            <p:nvPr/>
          </p:nvSpPr>
          <p:spPr>
            <a:xfrm flipH="1">
              <a:off x="4861421" y="4335480"/>
              <a:ext cx="151939" cy="241530"/>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32" name="Google Shape;2632;p9"/>
            <p:cNvSpPr/>
            <p:nvPr/>
          </p:nvSpPr>
          <p:spPr>
            <a:xfrm flipH="1">
              <a:off x="4715285" y="4335480"/>
              <a:ext cx="150475" cy="241530"/>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33" name="Google Shape;2633;p9"/>
            <p:cNvSpPr/>
            <p:nvPr/>
          </p:nvSpPr>
          <p:spPr>
            <a:xfrm flipH="1">
              <a:off x="4569135" y="4335480"/>
              <a:ext cx="150465" cy="241530"/>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34" name="Google Shape;2634;p9"/>
            <p:cNvSpPr/>
            <p:nvPr/>
          </p:nvSpPr>
          <p:spPr>
            <a:xfrm flipH="1">
              <a:off x="4422975" y="4335480"/>
              <a:ext cx="150465" cy="24153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35" name="Google Shape;2635;p9"/>
            <p:cNvSpPr/>
            <p:nvPr/>
          </p:nvSpPr>
          <p:spPr>
            <a:xfrm flipH="1">
              <a:off x="4276455" y="4335480"/>
              <a:ext cx="150465" cy="241530"/>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36" name="Google Shape;2636;p9"/>
            <p:cNvSpPr/>
            <p:nvPr/>
          </p:nvSpPr>
          <p:spPr>
            <a:xfrm flipH="1">
              <a:off x="4130295" y="4335480"/>
              <a:ext cx="150465" cy="241530"/>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2637" name="Google Shape;2637;p9"/>
          <p:cNvGrpSpPr/>
          <p:nvPr/>
        </p:nvGrpSpPr>
        <p:grpSpPr>
          <a:xfrm>
            <a:off x="6397920" y="1075320"/>
            <a:ext cx="1252380" cy="50700"/>
            <a:chOff x="6397920" y="1075320"/>
            <a:chExt cx="1252380" cy="50700"/>
          </a:xfrm>
        </p:grpSpPr>
        <p:sp>
          <p:nvSpPr>
            <p:cNvPr id="2638" name="Google Shape;2638;p9"/>
            <p:cNvSpPr/>
            <p:nvPr/>
          </p:nvSpPr>
          <p:spPr>
            <a:xfrm>
              <a:off x="639792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39" name="Google Shape;2639;p9"/>
            <p:cNvSpPr/>
            <p:nvPr/>
          </p:nvSpPr>
          <p:spPr>
            <a:xfrm>
              <a:off x="649044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40" name="Google Shape;2640;p9"/>
            <p:cNvSpPr/>
            <p:nvPr/>
          </p:nvSpPr>
          <p:spPr>
            <a:xfrm>
              <a:off x="658296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41" name="Google Shape;2641;p9"/>
            <p:cNvSpPr/>
            <p:nvPr/>
          </p:nvSpPr>
          <p:spPr>
            <a:xfrm>
              <a:off x="667512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42" name="Google Shape;2642;p9"/>
            <p:cNvSpPr/>
            <p:nvPr/>
          </p:nvSpPr>
          <p:spPr>
            <a:xfrm>
              <a:off x="676764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43" name="Google Shape;2643;p9"/>
            <p:cNvSpPr/>
            <p:nvPr/>
          </p:nvSpPr>
          <p:spPr>
            <a:xfrm>
              <a:off x="686016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44" name="Google Shape;2644;p9"/>
            <p:cNvSpPr/>
            <p:nvPr/>
          </p:nvSpPr>
          <p:spPr>
            <a:xfrm>
              <a:off x="695268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45" name="Google Shape;2645;p9"/>
            <p:cNvSpPr/>
            <p:nvPr/>
          </p:nvSpPr>
          <p:spPr>
            <a:xfrm>
              <a:off x="704520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46" name="Google Shape;2646;p9"/>
            <p:cNvSpPr/>
            <p:nvPr/>
          </p:nvSpPr>
          <p:spPr>
            <a:xfrm>
              <a:off x="713772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47" name="Google Shape;2647;p9"/>
            <p:cNvSpPr/>
            <p:nvPr/>
          </p:nvSpPr>
          <p:spPr>
            <a:xfrm>
              <a:off x="723024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48" name="Google Shape;2648;p9"/>
            <p:cNvSpPr/>
            <p:nvPr/>
          </p:nvSpPr>
          <p:spPr>
            <a:xfrm>
              <a:off x="732240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49" name="Google Shape;2649;p9"/>
            <p:cNvSpPr/>
            <p:nvPr/>
          </p:nvSpPr>
          <p:spPr>
            <a:xfrm>
              <a:off x="741492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50" name="Google Shape;2650;p9"/>
            <p:cNvSpPr/>
            <p:nvPr/>
          </p:nvSpPr>
          <p:spPr>
            <a:xfrm>
              <a:off x="750744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51" name="Google Shape;2651;p9"/>
            <p:cNvSpPr/>
            <p:nvPr/>
          </p:nvSpPr>
          <p:spPr>
            <a:xfrm>
              <a:off x="7599600" y="107532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2652" name="Google Shape;2652;p9"/>
          <p:cNvGrpSpPr/>
          <p:nvPr/>
        </p:nvGrpSpPr>
        <p:grpSpPr>
          <a:xfrm>
            <a:off x="7595283" y="4215600"/>
            <a:ext cx="552597" cy="98640"/>
            <a:chOff x="7595283" y="4215600"/>
            <a:chExt cx="552597" cy="98640"/>
          </a:xfrm>
        </p:grpSpPr>
        <p:sp>
          <p:nvSpPr>
            <p:cNvPr id="2653" name="Google Shape;2653;p9"/>
            <p:cNvSpPr/>
            <p:nvPr/>
          </p:nvSpPr>
          <p:spPr>
            <a:xfrm rot="5400000">
              <a:off x="8049240" y="4215600"/>
              <a:ext cx="98640" cy="98640"/>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rgbClr val="95FFAE"/>
              </a:solidFill>
              <a:prstDash val="solid"/>
              <a:round/>
              <a:headEnd len="sm" w="sm" type="none"/>
              <a:tailEnd len="sm" w="sm" type="none"/>
            </a:ln>
          </p:spPr>
          <p:txBody>
            <a:bodyPr anchorCtr="0" anchor="ctr" bIns="49300" lIns="91425" spcFirstLastPara="1" rIns="91425" wrap="square" tIns="493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654" name="Google Shape;2654;p9"/>
            <p:cNvSpPr/>
            <p:nvPr/>
          </p:nvSpPr>
          <p:spPr>
            <a:xfrm rot="5400000">
              <a:off x="8075881" y="4242601"/>
              <a:ext cx="46080" cy="42838"/>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55" name="Google Shape;2655;p9"/>
            <p:cNvSpPr/>
            <p:nvPr/>
          </p:nvSpPr>
          <p:spPr>
            <a:xfrm rot="5400000">
              <a:off x="7595283" y="4218840"/>
              <a:ext cx="91437" cy="91437"/>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rgbClr val="95FF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656" name="Google Shape;2656;p9"/>
            <p:cNvSpPr/>
            <p:nvPr/>
          </p:nvSpPr>
          <p:spPr>
            <a:xfrm rot="5400000">
              <a:off x="7619400" y="4242600"/>
              <a:ext cx="42840" cy="42840"/>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57" name="Google Shape;2657;p9"/>
            <p:cNvSpPr/>
            <p:nvPr/>
          </p:nvSpPr>
          <p:spPr>
            <a:xfrm rot="5400000">
              <a:off x="7871397" y="4079877"/>
              <a:ext cx="360" cy="358206"/>
            </a:xfrm>
            <a:custGeom>
              <a:rect b="b" l="l" r="r" t="t"/>
              <a:pathLst>
                <a:path extrusionOk="0" fill="none" h="11504" w="1">
                  <a:moveTo>
                    <a:pt x="0" y="11503"/>
                  </a:moveTo>
                  <a:lnTo>
                    <a:pt x="0" y="1"/>
                  </a:lnTo>
                </a:path>
              </a:pathLst>
            </a:custGeom>
            <a:noFill/>
            <a:ln cap="rnd" cmpd="sng" w="19050">
              <a:solidFill>
                <a:srgbClr val="95FFA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Noto Sans Symbols"/>
                <a:ea typeface="Noto Sans Symbols"/>
                <a:cs typeface="Noto Sans Symbols"/>
                <a:sym typeface="Noto Sans Symbols"/>
              </a:endParaRPr>
            </a:p>
          </p:txBody>
        </p:sp>
      </p:grpSp>
      <p:grpSp>
        <p:nvGrpSpPr>
          <p:cNvPr id="2658" name="Google Shape;2658;p9"/>
          <p:cNvGrpSpPr/>
          <p:nvPr/>
        </p:nvGrpSpPr>
        <p:grpSpPr>
          <a:xfrm>
            <a:off x="1632240" y="4389480"/>
            <a:ext cx="1105500" cy="133500"/>
            <a:chOff x="1632240" y="4389480"/>
            <a:chExt cx="1105500" cy="133500"/>
          </a:xfrm>
        </p:grpSpPr>
        <p:grpSp>
          <p:nvGrpSpPr>
            <p:cNvPr id="2659" name="Google Shape;2659;p9"/>
            <p:cNvGrpSpPr/>
            <p:nvPr/>
          </p:nvGrpSpPr>
          <p:grpSpPr>
            <a:xfrm>
              <a:off x="1632240" y="4472280"/>
              <a:ext cx="882660" cy="50700"/>
              <a:chOff x="1632240" y="4472280"/>
              <a:chExt cx="882660" cy="50700"/>
            </a:xfrm>
          </p:grpSpPr>
          <p:sp>
            <p:nvSpPr>
              <p:cNvPr id="2660" name="Google Shape;2660;p9"/>
              <p:cNvSpPr/>
              <p:nvPr/>
            </p:nvSpPr>
            <p:spPr>
              <a:xfrm>
                <a:off x="163224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61" name="Google Shape;2661;p9"/>
              <p:cNvSpPr/>
              <p:nvPr/>
            </p:nvSpPr>
            <p:spPr>
              <a:xfrm>
                <a:off x="172440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62" name="Google Shape;2662;p9"/>
              <p:cNvSpPr/>
              <p:nvPr/>
            </p:nvSpPr>
            <p:spPr>
              <a:xfrm>
                <a:off x="181692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63" name="Google Shape;2663;p9"/>
              <p:cNvSpPr/>
              <p:nvPr/>
            </p:nvSpPr>
            <p:spPr>
              <a:xfrm>
                <a:off x="190944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64" name="Google Shape;2664;p9"/>
              <p:cNvSpPr/>
              <p:nvPr/>
            </p:nvSpPr>
            <p:spPr>
              <a:xfrm>
                <a:off x="200196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65" name="Google Shape;2665;p9"/>
              <p:cNvSpPr/>
              <p:nvPr/>
            </p:nvSpPr>
            <p:spPr>
              <a:xfrm>
                <a:off x="209448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66" name="Google Shape;2666;p9"/>
              <p:cNvSpPr/>
              <p:nvPr/>
            </p:nvSpPr>
            <p:spPr>
              <a:xfrm>
                <a:off x="218700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67" name="Google Shape;2667;p9"/>
              <p:cNvSpPr/>
              <p:nvPr/>
            </p:nvSpPr>
            <p:spPr>
              <a:xfrm>
                <a:off x="227952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68" name="Google Shape;2668;p9"/>
              <p:cNvSpPr/>
              <p:nvPr/>
            </p:nvSpPr>
            <p:spPr>
              <a:xfrm>
                <a:off x="237168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69" name="Google Shape;2669;p9"/>
              <p:cNvSpPr/>
              <p:nvPr/>
            </p:nvSpPr>
            <p:spPr>
              <a:xfrm>
                <a:off x="2464200" y="44722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2670" name="Google Shape;2670;p9"/>
            <p:cNvGrpSpPr/>
            <p:nvPr/>
          </p:nvGrpSpPr>
          <p:grpSpPr>
            <a:xfrm>
              <a:off x="1854720" y="4389480"/>
              <a:ext cx="883020" cy="50700"/>
              <a:chOff x="1854720" y="4389480"/>
              <a:chExt cx="883020" cy="50700"/>
            </a:xfrm>
          </p:grpSpPr>
          <p:sp>
            <p:nvSpPr>
              <p:cNvPr id="2671" name="Google Shape;2671;p9"/>
              <p:cNvSpPr/>
              <p:nvPr/>
            </p:nvSpPr>
            <p:spPr>
              <a:xfrm>
                <a:off x="185472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72" name="Google Shape;2672;p9"/>
              <p:cNvSpPr/>
              <p:nvPr/>
            </p:nvSpPr>
            <p:spPr>
              <a:xfrm>
                <a:off x="194724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73" name="Google Shape;2673;p9"/>
              <p:cNvSpPr/>
              <p:nvPr/>
            </p:nvSpPr>
            <p:spPr>
              <a:xfrm>
                <a:off x="203976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74" name="Google Shape;2674;p9"/>
              <p:cNvSpPr/>
              <p:nvPr/>
            </p:nvSpPr>
            <p:spPr>
              <a:xfrm>
                <a:off x="213228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75" name="Google Shape;2675;p9"/>
              <p:cNvSpPr/>
              <p:nvPr/>
            </p:nvSpPr>
            <p:spPr>
              <a:xfrm>
                <a:off x="222480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76" name="Google Shape;2676;p9"/>
              <p:cNvSpPr/>
              <p:nvPr/>
            </p:nvSpPr>
            <p:spPr>
              <a:xfrm>
                <a:off x="231732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77" name="Google Shape;2677;p9"/>
              <p:cNvSpPr/>
              <p:nvPr/>
            </p:nvSpPr>
            <p:spPr>
              <a:xfrm>
                <a:off x="240948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78" name="Google Shape;2678;p9"/>
              <p:cNvSpPr/>
              <p:nvPr/>
            </p:nvSpPr>
            <p:spPr>
              <a:xfrm>
                <a:off x="250200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79" name="Google Shape;2679;p9"/>
              <p:cNvSpPr/>
              <p:nvPr/>
            </p:nvSpPr>
            <p:spPr>
              <a:xfrm>
                <a:off x="259452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80" name="Google Shape;2680;p9"/>
              <p:cNvSpPr/>
              <p:nvPr/>
            </p:nvSpPr>
            <p:spPr>
              <a:xfrm>
                <a:off x="2687040" y="4389480"/>
                <a:ext cx="50700" cy="50700"/>
              </a:xfrm>
              <a:prstGeom prst="ellipse">
                <a:avLst/>
              </a:prstGeom>
              <a:solidFill>
                <a:schemeClr val="accent2"/>
              </a:solidFill>
              <a:ln>
                <a:noFill/>
              </a:ln>
            </p:spPr>
            <p:txBody>
              <a:bodyPr anchorCtr="0" anchor="ctr" bIns="18000" lIns="91425" spcFirstLastPara="1" rIns="91425" wrap="square" tIns="18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sp>
        <p:nvSpPr>
          <p:cNvPr id="2681" name="Google Shape;2681;p9"/>
          <p:cNvSpPr txBox="1"/>
          <p:nvPr/>
        </p:nvSpPr>
        <p:spPr>
          <a:xfrm>
            <a:off x="1548592" y="1467850"/>
            <a:ext cx="7595400" cy="310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FFFF"/>
                </a:solidFill>
                <a:latin typeface="Arial"/>
                <a:ea typeface="Arial"/>
                <a:cs typeface="Arial"/>
                <a:sym typeface="Arial"/>
              </a:rPr>
              <a:t>* Code Reader: Converts code to human-friendly spoken descriptions</a:t>
            </a:r>
            <a:endParaRPr b="0" i="0" sz="2400" u="none" cap="none" strike="noStrike">
              <a:solidFill>
                <a:srgbClr val="00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FFFF"/>
                </a:solidFill>
                <a:latin typeface="Arial"/>
                <a:ea typeface="Arial"/>
                <a:cs typeface="Arial"/>
                <a:sym typeface="Arial"/>
              </a:rPr>
              <a:t>* Smart Navigation: Lets users jump between functions, variables, and classes</a:t>
            </a:r>
            <a:endParaRPr b="0" i="0" sz="2400" u="none" cap="none" strike="noStrike">
              <a:solidFill>
                <a:srgbClr val="00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FFFF"/>
                </a:solidFill>
                <a:latin typeface="Arial"/>
                <a:ea typeface="Arial"/>
                <a:cs typeface="Arial"/>
                <a:sym typeface="Arial"/>
              </a:rPr>
              <a:t>* Error Detection: Reads out syntax errors and warnings with suggestions</a:t>
            </a:r>
            <a:endParaRPr b="0" i="0" sz="2400" u="none" cap="none" strike="noStrike">
              <a:solidFill>
                <a:srgbClr val="00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FFFF"/>
                </a:solidFill>
                <a:latin typeface="Arial"/>
                <a:ea typeface="Arial"/>
                <a:cs typeface="Arial"/>
                <a:sym typeface="Arial"/>
              </a:rPr>
              <a:t>* Customization: Adjust voice speed, pitch, verbosity, and language</a:t>
            </a:r>
            <a:endParaRPr b="0" i="0" sz="2400" u="none" cap="none" strike="noStrike">
              <a:solidFill>
                <a:srgbClr val="00FFFF"/>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Data Center Business Plan by Slidesgo">
  <a:themeElements>
    <a:clrScheme name="Simple Light">
      <a:dk1>
        <a:srgbClr val="000000"/>
      </a:dk1>
      <a:lt1>
        <a:srgbClr val="FFFFFF"/>
      </a:lt1>
      <a:dk2>
        <a:srgbClr val="606060"/>
      </a:dk2>
      <a:lt2>
        <a:srgbClr val="151B46"/>
      </a:lt2>
      <a:accent1>
        <a:srgbClr val="2C4ED7"/>
      </a:accent1>
      <a:accent2>
        <a:srgbClr val="8FFFFF"/>
      </a:accent2>
      <a:accent3>
        <a:srgbClr val="95FFAE"/>
      </a:accent3>
      <a:accent4>
        <a:srgbClr val="1D2875"/>
      </a:accent4>
      <a:accent5>
        <a:srgbClr val="FFFFFF"/>
      </a:accent5>
      <a:accent6>
        <a:srgbClr val="FFFFFF"/>
      </a:accent6>
      <a:hlink>
        <a:srgbClr val="8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Center Business Plan by Slidesgo">
  <a:themeElements>
    <a:clrScheme name="Simple Light">
      <a:dk1>
        <a:srgbClr val="000000"/>
      </a:dk1>
      <a:lt1>
        <a:srgbClr val="FFFFFF"/>
      </a:lt1>
      <a:dk2>
        <a:srgbClr val="606060"/>
      </a:dk2>
      <a:lt2>
        <a:srgbClr val="151B46"/>
      </a:lt2>
      <a:accent1>
        <a:srgbClr val="2C4ED7"/>
      </a:accent1>
      <a:accent2>
        <a:srgbClr val="8FFFFF"/>
      </a:accent2>
      <a:accent3>
        <a:srgbClr val="95FFAE"/>
      </a:accent3>
      <a:accent4>
        <a:srgbClr val="1D2875"/>
      </a:accent4>
      <a:accent5>
        <a:srgbClr val="FFFFFF"/>
      </a:accent5>
      <a:accent6>
        <a:srgbClr val="FFFFFF"/>
      </a:accent6>
      <a:hlink>
        <a:srgbClr val="8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