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6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4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5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93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5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0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80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5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8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5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7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6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3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9BEBFB-64A8-41EC-819E-757C73024E7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D2C8-C98C-4559-8FC1-D49AFFD4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82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数据绑定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梁欢</a:t>
            </a:r>
            <a:endParaRPr lang="en-US" altLang="zh-CN" dirty="0" smtClean="0"/>
          </a:p>
          <a:p>
            <a:r>
              <a:rPr lang="en-US" altLang="zh-CN" dirty="0" smtClean="0"/>
              <a:t>2016/10/16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9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数据绑定的基本关系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8573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04709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17" name="左右箭头 16"/>
          <p:cNvSpPr/>
          <p:nvPr/>
        </p:nvSpPr>
        <p:spPr>
          <a:xfrm>
            <a:off x="4019437" y="3963876"/>
            <a:ext cx="3096491" cy="976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9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</a:t>
            </a:r>
            <a:r>
              <a:rPr lang="zh-CN" altLang="en-US" dirty="0" smtClean="0"/>
              <a:t>值改变了如何通知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8573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04709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114799" y="3948290"/>
            <a:ext cx="3190010" cy="1007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目标？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718913" y="2984500"/>
            <a:ext cx="167934" cy="383887"/>
            <a:chOff x="7718913" y="2926080"/>
            <a:chExt cx="167934" cy="427067"/>
          </a:xfrm>
        </p:grpSpPr>
        <p:cxnSp>
          <p:nvCxnSpPr>
            <p:cNvPr id="13" name="直接连接符 12"/>
            <p:cNvCxnSpPr/>
            <p:nvPr/>
          </p:nvCxnSpPr>
          <p:spPr>
            <a:xfrm flipH="1" flipV="1">
              <a:off x="7805362" y="3078480"/>
              <a:ext cx="5196" cy="274667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7718913" y="2926080"/>
              <a:ext cx="167934" cy="127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779376" y="2655446"/>
            <a:ext cx="20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IValueChanged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393320" y="2844258"/>
            <a:ext cx="3834247" cy="692427"/>
            <a:chOff x="3393320" y="2844258"/>
            <a:chExt cx="3834247" cy="692427"/>
          </a:xfrm>
        </p:grpSpPr>
        <p:sp>
          <p:nvSpPr>
            <p:cNvPr id="22" name="任意多边形 21"/>
            <p:cNvSpPr/>
            <p:nvPr/>
          </p:nvSpPr>
          <p:spPr>
            <a:xfrm rot="21329013">
              <a:off x="3393320" y="2857251"/>
              <a:ext cx="3834247" cy="679434"/>
            </a:xfrm>
            <a:custGeom>
              <a:avLst/>
              <a:gdLst>
                <a:gd name="connsiteX0" fmla="*/ 0 w 3958936"/>
                <a:gd name="connsiteY0" fmla="*/ 519562 h 519562"/>
                <a:gd name="connsiteX1" fmla="*/ 1953490 w 3958936"/>
                <a:gd name="connsiteY1" fmla="*/ 17 h 519562"/>
                <a:gd name="connsiteX2" fmla="*/ 3958936 w 3958936"/>
                <a:gd name="connsiteY2" fmla="*/ 498781 h 519562"/>
                <a:gd name="connsiteX3" fmla="*/ 3958936 w 3958936"/>
                <a:gd name="connsiteY3" fmla="*/ 498781 h 51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8936" h="519562">
                  <a:moveTo>
                    <a:pt x="0" y="519562"/>
                  </a:moveTo>
                  <a:cubicBezTo>
                    <a:pt x="646833" y="261521"/>
                    <a:pt x="1293667" y="3480"/>
                    <a:pt x="1953490" y="17"/>
                  </a:cubicBezTo>
                  <a:cubicBezTo>
                    <a:pt x="2613313" y="-3447"/>
                    <a:pt x="3958936" y="498781"/>
                    <a:pt x="3958936" y="498781"/>
                  </a:cubicBezTo>
                  <a:lnTo>
                    <a:pt x="3958936" y="498781"/>
                  </a:lnTo>
                </a:path>
              </a:pathLst>
            </a:custGeom>
            <a:noFill/>
            <a:ln>
              <a:solidFill>
                <a:schemeClr val="accent3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5271" y="2844258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OnValueChanged</a:t>
              </a:r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2239241" y="3530410"/>
            <a:ext cx="2306783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List&lt;</a:t>
            </a:r>
            <a:r>
              <a:rPr lang="en-US" altLang="zh-CN" sz="1600" dirty="0" err="1" smtClean="0"/>
              <a:t>IValueChanged</a:t>
            </a:r>
            <a:r>
              <a:rPr lang="en-US" altLang="zh-CN" sz="1600" dirty="0" smtClean="0"/>
              <a:t>&gt;</a:t>
            </a:r>
            <a:endParaRPr lang="zh-CN" altLang="en-US" sz="1600" dirty="0"/>
          </a:p>
        </p:txBody>
      </p:sp>
      <p:sp>
        <p:nvSpPr>
          <p:cNvPr id="25" name="七边形 24"/>
          <p:cNvSpPr/>
          <p:nvPr/>
        </p:nvSpPr>
        <p:spPr>
          <a:xfrm>
            <a:off x="8826384" y="2655446"/>
            <a:ext cx="369571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七边形 25"/>
          <p:cNvSpPr/>
          <p:nvPr/>
        </p:nvSpPr>
        <p:spPr>
          <a:xfrm>
            <a:off x="2011568" y="3213590"/>
            <a:ext cx="369571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七边形 26"/>
          <p:cNvSpPr/>
          <p:nvPr/>
        </p:nvSpPr>
        <p:spPr>
          <a:xfrm>
            <a:off x="5163686" y="2467823"/>
            <a:ext cx="369571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61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</a:t>
            </a:r>
            <a:r>
              <a:rPr lang="zh-CN" altLang="en-US" dirty="0" smtClean="0"/>
              <a:t>如何获取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的值？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88573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04709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687363" y="4554655"/>
            <a:ext cx="45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？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718913" y="2984500"/>
            <a:ext cx="167934" cy="383887"/>
            <a:chOff x="7718913" y="2926080"/>
            <a:chExt cx="167934" cy="427067"/>
          </a:xfrm>
        </p:grpSpPr>
        <p:cxnSp>
          <p:nvCxnSpPr>
            <p:cNvPr id="19" name="直接连接符 18"/>
            <p:cNvCxnSpPr/>
            <p:nvPr/>
          </p:nvCxnSpPr>
          <p:spPr>
            <a:xfrm flipH="1" flipV="1">
              <a:off x="7805362" y="3078480"/>
              <a:ext cx="5196" cy="274667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7718913" y="2926080"/>
              <a:ext cx="167934" cy="127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779376" y="2655446"/>
            <a:ext cx="20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IValueChanged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393320" y="2844258"/>
            <a:ext cx="3834247" cy="692427"/>
            <a:chOff x="3393320" y="2844258"/>
            <a:chExt cx="3834247" cy="692427"/>
          </a:xfrm>
        </p:grpSpPr>
        <p:sp>
          <p:nvSpPr>
            <p:cNvPr id="23" name="任意多边形 22"/>
            <p:cNvSpPr/>
            <p:nvPr/>
          </p:nvSpPr>
          <p:spPr>
            <a:xfrm rot="21329013">
              <a:off x="3393320" y="2857251"/>
              <a:ext cx="3834247" cy="679434"/>
            </a:xfrm>
            <a:custGeom>
              <a:avLst/>
              <a:gdLst>
                <a:gd name="connsiteX0" fmla="*/ 0 w 3958936"/>
                <a:gd name="connsiteY0" fmla="*/ 519562 h 519562"/>
                <a:gd name="connsiteX1" fmla="*/ 1953490 w 3958936"/>
                <a:gd name="connsiteY1" fmla="*/ 17 h 519562"/>
                <a:gd name="connsiteX2" fmla="*/ 3958936 w 3958936"/>
                <a:gd name="connsiteY2" fmla="*/ 498781 h 519562"/>
                <a:gd name="connsiteX3" fmla="*/ 3958936 w 3958936"/>
                <a:gd name="connsiteY3" fmla="*/ 498781 h 51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8936" h="519562">
                  <a:moveTo>
                    <a:pt x="0" y="519562"/>
                  </a:moveTo>
                  <a:cubicBezTo>
                    <a:pt x="646833" y="261521"/>
                    <a:pt x="1293667" y="3480"/>
                    <a:pt x="1953490" y="17"/>
                  </a:cubicBezTo>
                  <a:cubicBezTo>
                    <a:pt x="2613313" y="-3447"/>
                    <a:pt x="3958936" y="498781"/>
                    <a:pt x="3958936" y="498781"/>
                  </a:cubicBezTo>
                  <a:lnTo>
                    <a:pt x="3958936" y="498781"/>
                  </a:lnTo>
                </a:path>
              </a:pathLst>
            </a:custGeom>
            <a:noFill/>
            <a:ln>
              <a:solidFill>
                <a:schemeClr val="accent3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95271" y="2844258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OnValueChanged</a:t>
              </a:r>
              <a:endParaRPr lang="zh-CN" altLang="en-US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2239241" y="3530410"/>
            <a:ext cx="2306783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List&lt;</a:t>
            </a:r>
            <a:r>
              <a:rPr lang="en-US" altLang="zh-CN" sz="1600" dirty="0" err="1" smtClean="0"/>
              <a:t>IValueChanged</a:t>
            </a:r>
            <a:r>
              <a:rPr lang="en-US" altLang="zh-CN" sz="1600" dirty="0" smtClean="0"/>
              <a:t>&gt;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2641889" y="4937664"/>
            <a:ext cx="1501486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Value</a:t>
            </a:r>
            <a:endParaRPr lang="zh-CN" altLang="en-US" sz="1600" dirty="0"/>
          </a:p>
        </p:txBody>
      </p:sp>
      <p:grpSp>
        <p:nvGrpSpPr>
          <p:cNvPr id="27" name="组合 26"/>
          <p:cNvGrpSpPr/>
          <p:nvPr/>
        </p:nvGrpSpPr>
        <p:grpSpPr>
          <a:xfrm flipV="1">
            <a:off x="3308665" y="5549417"/>
            <a:ext cx="167934" cy="383887"/>
            <a:chOff x="7718913" y="2926080"/>
            <a:chExt cx="167934" cy="427067"/>
          </a:xfrm>
        </p:grpSpPr>
        <p:cxnSp>
          <p:nvCxnSpPr>
            <p:cNvPr id="28" name="直接连接符 27"/>
            <p:cNvCxnSpPr/>
            <p:nvPr/>
          </p:nvCxnSpPr>
          <p:spPr>
            <a:xfrm flipH="1" flipV="1">
              <a:off x="7805362" y="3078480"/>
              <a:ext cx="5196" cy="274667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7718913" y="2926080"/>
              <a:ext cx="167934" cy="127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88228" y="585194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IValueGetter</a:t>
            </a:r>
            <a:endParaRPr lang="zh-CN" altLang="en-US" dirty="0"/>
          </a:p>
        </p:txBody>
      </p:sp>
      <p:sp>
        <p:nvSpPr>
          <p:cNvPr id="35" name="任意多边形 34"/>
          <p:cNvSpPr/>
          <p:nvPr/>
        </p:nvSpPr>
        <p:spPr>
          <a:xfrm>
            <a:off x="7876309" y="5559136"/>
            <a:ext cx="872836" cy="467591"/>
          </a:xfrm>
          <a:custGeom>
            <a:avLst/>
            <a:gdLst>
              <a:gd name="connsiteX0" fmla="*/ 872836 w 872836"/>
              <a:gd name="connsiteY0" fmla="*/ 467591 h 467591"/>
              <a:gd name="connsiteX1" fmla="*/ 405246 w 872836"/>
              <a:gd name="connsiteY1" fmla="*/ 342900 h 467591"/>
              <a:gd name="connsiteX2" fmla="*/ 0 w 872836"/>
              <a:gd name="connsiteY2" fmla="*/ 0 h 46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836" h="467591">
                <a:moveTo>
                  <a:pt x="872836" y="467591"/>
                </a:moveTo>
                <a:cubicBezTo>
                  <a:pt x="711777" y="444211"/>
                  <a:pt x="550719" y="420832"/>
                  <a:pt x="405246" y="342900"/>
                </a:cubicBezTo>
                <a:cubicBezTo>
                  <a:pt x="259773" y="264968"/>
                  <a:pt x="129886" y="132484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692917" y="5805237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endParaRPr lang="zh-CN" altLang="en-US" dirty="0"/>
          </a:p>
        </p:txBody>
      </p:sp>
      <p:sp>
        <p:nvSpPr>
          <p:cNvPr id="37" name="任意多边形 36"/>
          <p:cNvSpPr/>
          <p:nvPr/>
        </p:nvSpPr>
        <p:spPr>
          <a:xfrm>
            <a:off x="4187536" y="4585317"/>
            <a:ext cx="3667991" cy="901083"/>
          </a:xfrm>
          <a:custGeom>
            <a:avLst/>
            <a:gdLst>
              <a:gd name="connsiteX0" fmla="*/ 3667991 w 3667991"/>
              <a:gd name="connsiteY0" fmla="*/ 901083 h 901083"/>
              <a:gd name="connsiteX1" fmla="*/ 1839191 w 3667991"/>
              <a:gd name="connsiteY1" fmla="*/ 7465 h 901083"/>
              <a:gd name="connsiteX2" fmla="*/ 0 w 3667991"/>
              <a:gd name="connsiteY2" fmla="*/ 547792 h 9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991" h="901083">
                <a:moveTo>
                  <a:pt x="3667991" y="901083"/>
                </a:moveTo>
                <a:cubicBezTo>
                  <a:pt x="3059257" y="483715"/>
                  <a:pt x="2450523" y="66347"/>
                  <a:pt x="1839191" y="7465"/>
                </a:cubicBezTo>
                <a:cubicBezTo>
                  <a:pt x="1227859" y="-51417"/>
                  <a:pt x="613929" y="248187"/>
                  <a:pt x="0" y="547792"/>
                </a:cubicBezTo>
              </a:path>
            </a:pathLst>
          </a:custGeom>
          <a:noFill/>
          <a:ln>
            <a:solidFill>
              <a:schemeClr val="accent3"/>
            </a:solidFill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275984" y="4554655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GetValue</a:t>
            </a:r>
            <a:endParaRPr lang="zh-CN" altLang="en-US" dirty="0"/>
          </a:p>
        </p:txBody>
      </p:sp>
      <p:sp>
        <p:nvSpPr>
          <p:cNvPr id="40" name="七边形 39"/>
          <p:cNvSpPr/>
          <p:nvPr/>
        </p:nvSpPr>
        <p:spPr>
          <a:xfrm>
            <a:off x="2283085" y="5646794"/>
            <a:ext cx="369571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七边形 40"/>
          <p:cNvSpPr/>
          <p:nvPr/>
        </p:nvSpPr>
        <p:spPr>
          <a:xfrm>
            <a:off x="5085656" y="4300816"/>
            <a:ext cx="369571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059815" y="3525797"/>
            <a:ext cx="1501486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Source</a:t>
            </a:r>
            <a:endParaRPr lang="zh-CN" altLang="en-US" sz="1600" dirty="0"/>
          </a:p>
        </p:txBody>
      </p:sp>
      <p:sp>
        <p:nvSpPr>
          <p:cNvPr id="43" name="七边形 42"/>
          <p:cNvSpPr/>
          <p:nvPr/>
        </p:nvSpPr>
        <p:spPr>
          <a:xfrm>
            <a:off x="8660242" y="3559340"/>
            <a:ext cx="369571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91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0" grpId="0"/>
      <p:bldP spid="38" grpId="0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</a:t>
            </a:r>
            <a:r>
              <a:rPr lang="zh-CN" altLang="en-US" dirty="0" smtClean="0"/>
              <a:t>如何设置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的值？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8573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04709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Target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718913" y="2984500"/>
            <a:ext cx="167934" cy="383887"/>
            <a:chOff x="7718913" y="2926080"/>
            <a:chExt cx="167934" cy="427067"/>
          </a:xfrm>
        </p:grpSpPr>
        <p:cxnSp>
          <p:nvCxnSpPr>
            <p:cNvPr id="7" name="直接连接符 6"/>
            <p:cNvCxnSpPr/>
            <p:nvPr/>
          </p:nvCxnSpPr>
          <p:spPr>
            <a:xfrm flipH="1" flipV="1">
              <a:off x="7805362" y="3078480"/>
              <a:ext cx="5196" cy="274667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718913" y="2926080"/>
              <a:ext cx="167934" cy="127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79376" y="2655446"/>
            <a:ext cx="20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IValueChanged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393320" y="2844258"/>
            <a:ext cx="3834247" cy="692427"/>
            <a:chOff x="3393320" y="2844258"/>
            <a:chExt cx="3834247" cy="692427"/>
          </a:xfrm>
        </p:grpSpPr>
        <p:sp>
          <p:nvSpPr>
            <p:cNvPr id="11" name="任意多边形 10"/>
            <p:cNvSpPr/>
            <p:nvPr/>
          </p:nvSpPr>
          <p:spPr>
            <a:xfrm rot="21329013">
              <a:off x="3393320" y="2857251"/>
              <a:ext cx="3834247" cy="679434"/>
            </a:xfrm>
            <a:custGeom>
              <a:avLst/>
              <a:gdLst>
                <a:gd name="connsiteX0" fmla="*/ 0 w 3958936"/>
                <a:gd name="connsiteY0" fmla="*/ 519562 h 519562"/>
                <a:gd name="connsiteX1" fmla="*/ 1953490 w 3958936"/>
                <a:gd name="connsiteY1" fmla="*/ 17 h 519562"/>
                <a:gd name="connsiteX2" fmla="*/ 3958936 w 3958936"/>
                <a:gd name="connsiteY2" fmla="*/ 498781 h 519562"/>
                <a:gd name="connsiteX3" fmla="*/ 3958936 w 3958936"/>
                <a:gd name="connsiteY3" fmla="*/ 498781 h 51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8936" h="519562">
                  <a:moveTo>
                    <a:pt x="0" y="519562"/>
                  </a:moveTo>
                  <a:cubicBezTo>
                    <a:pt x="646833" y="261521"/>
                    <a:pt x="1293667" y="3480"/>
                    <a:pt x="1953490" y="17"/>
                  </a:cubicBezTo>
                  <a:cubicBezTo>
                    <a:pt x="2613313" y="-3447"/>
                    <a:pt x="3958936" y="498781"/>
                    <a:pt x="3958936" y="498781"/>
                  </a:cubicBezTo>
                  <a:lnTo>
                    <a:pt x="3958936" y="498781"/>
                  </a:lnTo>
                </a:path>
              </a:pathLst>
            </a:custGeom>
            <a:noFill/>
            <a:ln>
              <a:solidFill>
                <a:schemeClr val="accent3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95271" y="2844258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OnValueChanged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239241" y="3530410"/>
            <a:ext cx="2306783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List&lt;</a:t>
            </a:r>
            <a:r>
              <a:rPr lang="en-US" altLang="zh-CN" sz="1600" dirty="0" err="1" smtClean="0"/>
              <a:t>IValueChanged</a:t>
            </a:r>
            <a:r>
              <a:rPr lang="en-US" altLang="zh-CN" sz="1600" dirty="0" smtClean="0"/>
              <a:t>&gt;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641889" y="4937664"/>
            <a:ext cx="1501486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Value</a:t>
            </a:r>
            <a:endParaRPr lang="zh-CN" altLang="en-US" sz="1600" dirty="0"/>
          </a:p>
        </p:txBody>
      </p:sp>
      <p:grpSp>
        <p:nvGrpSpPr>
          <p:cNvPr id="15" name="组合 14"/>
          <p:cNvGrpSpPr/>
          <p:nvPr/>
        </p:nvGrpSpPr>
        <p:grpSpPr>
          <a:xfrm flipV="1">
            <a:off x="3308665" y="5549417"/>
            <a:ext cx="167934" cy="383887"/>
            <a:chOff x="7718913" y="2926080"/>
            <a:chExt cx="167934" cy="427067"/>
          </a:xfrm>
        </p:grpSpPr>
        <p:cxnSp>
          <p:nvCxnSpPr>
            <p:cNvPr id="16" name="直接连接符 15"/>
            <p:cNvCxnSpPr/>
            <p:nvPr/>
          </p:nvCxnSpPr>
          <p:spPr>
            <a:xfrm flipH="1" flipV="1">
              <a:off x="7805362" y="3078480"/>
              <a:ext cx="5196" cy="274667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18913" y="2926080"/>
              <a:ext cx="167934" cy="127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66825" y="5834518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IValueGetterSetter</a:t>
            </a:r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7876309" y="5559136"/>
            <a:ext cx="872836" cy="467591"/>
          </a:xfrm>
          <a:custGeom>
            <a:avLst/>
            <a:gdLst>
              <a:gd name="connsiteX0" fmla="*/ 872836 w 872836"/>
              <a:gd name="connsiteY0" fmla="*/ 467591 h 467591"/>
              <a:gd name="connsiteX1" fmla="*/ 405246 w 872836"/>
              <a:gd name="connsiteY1" fmla="*/ 342900 h 467591"/>
              <a:gd name="connsiteX2" fmla="*/ 0 w 872836"/>
              <a:gd name="connsiteY2" fmla="*/ 0 h 46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836" h="467591">
                <a:moveTo>
                  <a:pt x="872836" y="467591"/>
                </a:moveTo>
                <a:cubicBezTo>
                  <a:pt x="711777" y="444211"/>
                  <a:pt x="550719" y="420832"/>
                  <a:pt x="405246" y="342900"/>
                </a:cubicBezTo>
                <a:cubicBezTo>
                  <a:pt x="259773" y="264968"/>
                  <a:pt x="129886" y="132484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92917" y="5805237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endParaRPr lang="zh-CN" altLang="en-US" dirty="0"/>
          </a:p>
        </p:txBody>
      </p:sp>
      <p:sp>
        <p:nvSpPr>
          <p:cNvPr id="21" name="任意多边形 20"/>
          <p:cNvSpPr/>
          <p:nvPr/>
        </p:nvSpPr>
        <p:spPr>
          <a:xfrm>
            <a:off x="4187536" y="4585317"/>
            <a:ext cx="3667991" cy="901083"/>
          </a:xfrm>
          <a:custGeom>
            <a:avLst/>
            <a:gdLst>
              <a:gd name="connsiteX0" fmla="*/ 3667991 w 3667991"/>
              <a:gd name="connsiteY0" fmla="*/ 901083 h 901083"/>
              <a:gd name="connsiteX1" fmla="*/ 1839191 w 3667991"/>
              <a:gd name="connsiteY1" fmla="*/ 7465 h 901083"/>
              <a:gd name="connsiteX2" fmla="*/ 0 w 3667991"/>
              <a:gd name="connsiteY2" fmla="*/ 547792 h 9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991" h="901083">
                <a:moveTo>
                  <a:pt x="3667991" y="901083"/>
                </a:moveTo>
                <a:cubicBezTo>
                  <a:pt x="3059257" y="483715"/>
                  <a:pt x="2450523" y="66347"/>
                  <a:pt x="1839191" y="7465"/>
                </a:cubicBezTo>
                <a:cubicBezTo>
                  <a:pt x="1227859" y="-51417"/>
                  <a:pt x="613929" y="248187"/>
                  <a:pt x="0" y="547792"/>
                </a:cubicBezTo>
              </a:path>
            </a:pathLst>
          </a:custGeom>
          <a:noFill/>
          <a:ln>
            <a:solidFill>
              <a:schemeClr val="accent3"/>
            </a:solidFill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50007" y="45853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GetValue</a:t>
            </a:r>
            <a:endParaRPr lang="zh-CN" altLang="en-US" dirty="0"/>
          </a:p>
        </p:txBody>
      </p:sp>
      <p:sp>
        <p:nvSpPr>
          <p:cNvPr id="23" name="任意多边形 22"/>
          <p:cNvSpPr/>
          <p:nvPr/>
        </p:nvSpPr>
        <p:spPr>
          <a:xfrm>
            <a:off x="9112827" y="4922518"/>
            <a:ext cx="800100" cy="50142"/>
          </a:xfrm>
          <a:custGeom>
            <a:avLst/>
            <a:gdLst>
              <a:gd name="connsiteX0" fmla="*/ 800100 w 800100"/>
              <a:gd name="connsiteY0" fmla="*/ 384464 h 384464"/>
              <a:gd name="connsiteX1" fmla="*/ 394855 w 800100"/>
              <a:gd name="connsiteY1" fmla="*/ 301337 h 384464"/>
              <a:gd name="connsiteX2" fmla="*/ 0 w 800100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384464">
                <a:moveTo>
                  <a:pt x="800100" y="384464"/>
                </a:moveTo>
                <a:cubicBezTo>
                  <a:pt x="664152" y="374939"/>
                  <a:pt x="528205" y="365414"/>
                  <a:pt x="394855" y="301337"/>
                </a:cubicBezTo>
                <a:cubicBezTo>
                  <a:pt x="261505" y="237260"/>
                  <a:pt x="130752" y="118630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512877" y="4999279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055427" y="3530194"/>
            <a:ext cx="1501486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Source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34636" y="420454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SetValue</a:t>
            </a:r>
            <a:endParaRPr lang="zh-CN" altLang="en-US" dirty="0"/>
          </a:p>
        </p:txBody>
      </p:sp>
      <p:sp>
        <p:nvSpPr>
          <p:cNvPr id="30" name="七边形 29"/>
          <p:cNvSpPr/>
          <p:nvPr/>
        </p:nvSpPr>
        <p:spPr>
          <a:xfrm>
            <a:off x="5615174" y="4041922"/>
            <a:ext cx="369571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七边形 30"/>
          <p:cNvSpPr/>
          <p:nvPr/>
        </p:nvSpPr>
        <p:spPr>
          <a:xfrm>
            <a:off x="4488487" y="5725232"/>
            <a:ext cx="369571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588228" y="585194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IValueGetter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335103" y="4156352"/>
            <a:ext cx="3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4" name="任意多边形 33"/>
          <p:cNvSpPr/>
          <p:nvPr/>
        </p:nvSpPr>
        <p:spPr>
          <a:xfrm>
            <a:off x="3886200" y="4218703"/>
            <a:ext cx="5226627" cy="706588"/>
          </a:xfrm>
          <a:custGeom>
            <a:avLst/>
            <a:gdLst>
              <a:gd name="connsiteX0" fmla="*/ 5226627 w 5226627"/>
              <a:gd name="connsiteY0" fmla="*/ 706588 h 706588"/>
              <a:gd name="connsiteX1" fmla="*/ 2140527 w 5226627"/>
              <a:gd name="connsiteY1" fmla="*/ 6 h 706588"/>
              <a:gd name="connsiteX2" fmla="*/ 0 w 5226627"/>
              <a:gd name="connsiteY2" fmla="*/ 696197 h 70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6627" h="706588">
                <a:moveTo>
                  <a:pt x="5226627" y="706588"/>
                </a:moveTo>
                <a:cubicBezTo>
                  <a:pt x="4119129" y="354163"/>
                  <a:pt x="3011631" y="1738"/>
                  <a:pt x="2140527" y="6"/>
                </a:cubicBezTo>
                <a:cubicBezTo>
                  <a:pt x="1269423" y="-1726"/>
                  <a:pt x="634711" y="347235"/>
                  <a:pt x="0" y="696197"/>
                </a:cubicBezTo>
              </a:path>
            </a:pathLst>
          </a:custGeom>
          <a:noFill/>
          <a:ln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0" grpId="0" animBg="1"/>
      <p:bldP spid="31" grpId="0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值的类型不一致怎么办？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8573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04709" y="338743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Target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718913" y="2984500"/>
            <a:ext cx="167934" cy="383887"/>
            <a:chOff x="7718913" y="2926080"/>
            <a:chExt cx="167934" cy="427067"/>
          </a:xfrm>
        </p:grpSpPr>
        <p:cxnSp>
          <p:nvCxnSpPr>
            <p:cNvPr id="7" name="直接连接符 6"/>
            <p:cNvCxnSpPr/>
            <p:nvPr/>
          </p:nvCxnSpPr>
          <p:spPr>
            <a:xfrm flipH="1" flipV="1">
              <a:off x="7805362" y="3078480"/>
              <a:ext cx="5196" cy="274667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718913" y="2926080"/>
              <a:ext cx="167934" cy="127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79376" y="2655446"/>
            <a:ext cx="20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IValueChanged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393320" y="2844258"/>
            <a:ext cx="3834247" cy="692427"/>
            <a:chOff x="3393320" y="2844258"/>
            <a:chExt cx="3834247" cy="692427"/>
          </a:xfrm>
        </p:grpSpPr>
        <p:sp>
          <p:nvSpPr>
            <p:cNvPr id="11" name="任意多边形 10"/>
            <p:cNvSpPr/>
            <p:nvPr/>
          </p:nvSpPr>
          <p:spPr>
            <a:xfrm rot="21329013">
              <a:off x="3393320" y="2857251"/>
              <a:ext cx="3834247" cy="679434"/>
            </a:xfrm>
            <a:custGeom>
              <a:avLst/>
              <a:gdLst>
                <a:gd name="connsiteX0" fmla="*/ 0 w 3958936"/>
                <a:gd name="connsiteY0" fmla="*/ 519562 h 519562"/>
                <a:gd name="connsiteX1" fmla="*/ 1953490 w 3958936"/>
                <a:gd name="connsiteY1" fmla="*/ 17 h 519562"/>
                <a:gd name="connsiteX2" fmla="*/ 3958936 w 3958936"/>
                <a:gd name="connsiteY2" fmla="*/ 498781 h 519562"/>
                <a:gd name="connsiteX3" fmla="*/ 3958936 w 3958936"/>
                <a:gd name="connsiteY3" fmla="*/ 498781 h 51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8936" h="519562">
                  <a:moveTo>
                    <a:pt x="0" y="519562"/>
                  </a:moveTo>
                  <a:cubicBezTo>
                    <a:pt x="646833" y="261521"/>
                    <a:pt x="1293667" y="3480"/>
                    <a:pt x="1953490" y="17"/>
                  </a:cubicBezTo>
                  <a:cubicBezTo>
                    <a:pt x="2613313" y="-3447"/>
                    <a:pt x="3958936" y="498781"/>
                    <a:pt x="3958936" y="498781"/>
                  </a:cubicBezTo>
                  <a:lnTo>
                    <a:pt x="3958936" y="498781"/>
                  </a:lnTo>
                </a:path>
              </a:pathLst>
            </a:custGeom>
            <a:noFill/>
            <a:ln>
              <a:solidFill>
                <a:schemeClr val="accent3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95271" y="2844258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OnValueChanged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239241" y="3530410"/>
            <a:ext cx="2306783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List&lt;</a:t>
            </a:r>
            <a:r>
              <a:rPr lang="en-US" altLang="zh-CN" sz="1600" dirty="0" err="1" smtClean="0"/>
              <a:t>IValueChanged</a:t>
            </a:r>
            <a:r>
              <a:rPr lang="en-US" altLang="zh-CN" sz="1600" dirty="0" smtClean="0"/>
              <a:t>&gt;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641889" y="4937664"/>
            <a:ext cx="1501486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Value</a:t>
            </a:r>
            <a:endParaRPr lang="zh-CN" altLang="en-US" sz="1600" dirty="0"/>
          </a:p>
        </p:txBody>
      </p:sp>
      <p:grpSp>
        <p:nvGrpSpPr>
          <p:cNvPr id="15" name="组合 14"/>
          <p:cNvGrpSpPr/>
          <p:nvPr/>
        </p:nvGrpSpPr>
        <p:grpSpPr>
          <a:xfrm flipV="1">
            <a:off x="3308665" y="5549417"/>
            <a:ext cx="167934" cy="383887"/>
            <a:chOff x="7718913" y="2926080"/>
            <a:chExt cx="167934" cy="427067"/>
          </a:xfrm>
        </p:grpSpPr>
        <p:cxnSp>
          <p:nvCxnSpPr>
            <p:cNvPr id="16" name="直接连接符 15"/>
            <p:cNvCxnSpPr/>
            <p:nvPr/>
          </p:nvCxnSpPr>
          <p:spPr>
            <a:xfrm flipH="1" flipV="1">
              <a:off x="7805362" y="3078480"/>
              <a:ext cx="5196" cy="274667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18913" y="2926080"/>
              <a:ext cx="167934" cy="127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66825" y="5834518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IValueGetterSetter</a:t>
            </a:r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7876309" y="5559136"/>
            <a:ext cx="872836" cy="467591"/>
          </a:xfrm>
          <a:custGeom>
            <a:avLst/>
            <a:gdLst>
              <a:gd name="connsiteX0" fmla="*/ 872836 w 872836"/>
              <a:gd name="connsiteY0" fmla="*/ 467591 h 467591"/>
              <a:gd name="connsiteX1" fmla="*/ 405246 w 872836"/>
              <a:gd name="connsiteY1" fmla="*/ 342900 h 467591"/>
              <a:gd name="connsiteX2" fmla="*/ 0 w 872836"/>
              <a:gd name="connsiteY2" fmla="*/ 0 h 46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836" h="467591">
                <a:moveTo>
                  <a:pt x="872836" y="467591"/>
                </a:moveTo>
                <a:cubicBezTo>
                  <a:pt x="711777" y="444211"/>
                  <a:pt x="550719" y="420832"/>
                  <a:pt x="405246" y="342900"/>
                </a:cubicBezTo>
                <a:cubicBezTo>
                  <a:pt x="259773" y="264968"/>
                  <a:pt x="129886" y="132484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92917" y="5805237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endParaRPr lang="zh-CN" altLang="en-US" dirty="0"/>
          </a:p>
        </p:txBody>
      </p:sp>
      <p:sp>
        <p:nvSpPr>
          <p:cNvPr id="21" name="任意多边形 20"/>
          <p:cNvSpPr/>
          <p:nvPr/>
        </p:nvSpPr>
        <p:spPr>
          <a:xfrm>
            <a:off x="4187536" y="4585317"/>
            <a:ext cx="3667991" cy="901083"/>
          </a:xfrm>
          <a:custGeom>
            <a:avLst/>
            <a:gdLst>
              <a:gd name="connsiteX0" fmla="*/ 3667991 w 3667991"/>
              <a:gd name="connsiteY0" fmla="*/ 901083 h 901083"/>
              <a:gd name="connsiteX1" fmla="*/ 1839191 w 3667991"/>
              <a:gd name="connsiteY1" fmla="*/ 7465 h 901083"/>
              <a:gd name="connsiteX2" fmla="*/ 0 w 3667991"/>
              <a:gd name="connsiteY2" fmla="*/ 547792 h 9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991" h="901083">
                <a:moveTo>
                  <a:pt x="3667991" y="901083"/>
                </a:moveTo>
                <a:cubicBezTo>
                  <a:pt x="3059257" y="483715"/>
                  <a:pt x="2450523" y="66347"/>
                  <a:pt x="1839191" y="7465"/>
                </a:cubicBezTo>
                <a:cubicBezTo>
                  <a:pt x="1227859" y="-51417"/>
                  <a:pt x="613929" y="248187"/>
                  <a:pt x="0" y="547792"/>
                </a:cubicBezTo>
              </a:path>
            </a:pathLst>
          </a:custGeom>
          <a:noFill/>
          <a:ln>
            <a:solidFill>
              <a:schemeClr val="accent3"/>
            </a:solidFill>
            <a:headEnd type="triangl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99344" y="506694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GetValue</a:t>
            </a:r>
            <a:endParaRPr lang="zh-CN" altLang="en-US" dirty="0"/>
          </a:p>
        </p:txBody>
      </p:sp>
      <p:sp>
        <p:nvSpPr>
          <p:cNvPr id="23" name="任意多边形 22"/>
          <p:cNvSpPr/>
          <p:nvPr/>
        </p:nvSpPr>
        <p:spPr>
          <a:xfrm>
            <a:off x="9112827" y="4922518"/>
            <a:ext cx="800100" cy="50142"/>
          </a:xfrm>
          <a:custGeom>
            <a:avLst/>
            <a:gdLst>
              <a:gd name="connsiteX0" fmla="*/ 800100 w 800100"/>
              <a:gd name="connsiteY0" fmla="*/ 384464 h 384464"/>
              <a:gd name="connsiteX1" fmla="*/ 394855 w 800100"/>
              <a:gd name="connsiteY1" fmla="*/ 301337 h 384464"/>
              <a:gd name="connsiteX2" fmla="*/ 0 w 800100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384464">
                <a:moveTo>
                  <a:pt x="800100" y="384464"/>
                </a:moveTo>
                <a:cubicBezTo>
                  <a:pt x="664152" y="374939"/>
                  <a:pt x="528205" y="365414"/>
                  <a:pt x="394855" y="301337"/>
                </a:cubicBezTo>
                <a:cubicBezTo>
                  <a:pt x="261505" y="237260"/>
                  <a:pt x="130752" y="118630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512877" y="4999279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55427" y="3530194"/>
            <a:ext cx="1501486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Source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406738" y="432927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SetValue</a:t>
            </a:r>
            <a:endParaRPr lang="zh-CN" altLang="en-US" dirty="0"/>
          </a:p>
        </p:txBody>
      </p:sp>
      <p:sp>
        <p:nvSpPr>
          <p:cNvPr id="31" name="任意多边形 30"/>
          <p:cNvSpPr/>
          <p:nvPr/>
        </p:nvSpPr>
        <p:spPr>
          <a:xfrm>
            <a:off x="3886200" y="4218703"/>
            <a:ext cx="5226627" cy="706588"/>
          </a:xfrm>
          <a:custGeom>
            <a:avLst/>
            <a:gdLst>
              <a:gd name="connsiteX0" fmla="*/ 5226627 w 5226627"/>
              <a:gd name="connsiteY0" fmla="*/ 706588 h 706588"/>
              <a:gd name="connsiteX1" fmla="*/ 2140527 w 5226627"/>
              <a:gd name="connsiteY1" fmla="*/ 6 h 706588"/>
              <a:gd name="connsiteX2" fmla="*/ 0 w 5226627"/>
              <a:gd name="connsiteY2" fmla="*/ 696197 h 70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6627" h="706588">
                <a:moveTo>
                  <a:pt x="5226627" y="706588"/>
                </a:moveTo>
                <a:cubicBezTo>
                  <a:pt x="4119129" y="354163"/>
                  <a:pt x="3011631" y="1738"/>
                  <a:pt x="2140527" y="6"/>
                </a:cubicBezTo>
                <a:cubicBezTo>
                  <a:pt x="1269423" y="-1726"/>
                  <a:pt x="634711" y="347235"/>
                  <a:pt x="0" y="696197"/>
                </a:cubicBezTo>
              </a:path>
            </a:pathLst>
          </a:custGeom>
          <a:noFill/>
          <a:ln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96742" y="3938469"/>
            <a:ext cx="1059873" cy="94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值转换器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6121200" y="4218703"/>
            <a:ext cx="70830" cy="0"/>
          </a:xfrm>
          <a:prstGeom prst="straightConnector1">
            <a:avLst/>
          </a:prstGeom>
          <a:noFill/>
          <a:ln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964430" y="4727344"/>
            <a:ext cx="142876" cy="58016"/>
          </a:xfrm>
          <a:prstGeom prst="straightConnector1">
            <a:avLst/>
          </a:prstGeom>
          <a:noFill/>
          <a:ln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419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数据绑定的实现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8573" y="3117272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04709" y="3262746"/>
            <a:ext cx="2608118" cy="21296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6" name="左右箭头 5"/>
          <p:cNvSpPr/>
          <p:nvPr/>
        </p:nvSpPr>
        <p:spPr>
          <a:xfrm>
            <a:off x="4019437" y="3693712"/>
            <a:ext cx="3096491" cy="976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Binding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718913" y="2870199"/>
            <a:ext cx="167934" cy="383887"/>
            <a:chOff x="7718913" y="2926080"/>
            <a:chExt cx="167934" cy="427067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7805362" y="3078480"/>
              <a:ext cx="5196" cy="274667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7718913" y="2926080"/>
              <a:ext cx="167934" cy="127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779376" y="2541145"/>
            <a:ext cx="20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IValueChanged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303642" y="2722994"/>
            <a:ext cx="167934" cy="383887"/>
            <a:chOff x="7718913" y="2926080"/>
            <a:chExt cx="167934" cy="427067"/>
          </a:xfrm>
        </p:grpSpPr>
        <p:cxnSp>
          <p:nvCxnSpPr>
            <p:cNvPr id="12" name="直接连接符 11"/>
            <p:cNvCxnSpPr/>
            <p:nvPr/>
          </p:nvCxnSpPr>
          <p:spPr>
            <a:xfrm flipH="1" flipV="1">
              <a:off x="7805362" y="3078480"/>
              <a:ext cx="5196" cy="274667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7718913" y="2926080"/>
              <a:ext cx="167934" cy="127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61803" y="233876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IValueGetterSetter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61803" y="3246328"/>
            <a:ext cx="2306783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List&lt;</a:t>
            </a:r>
            <a:r>
              <a:rPr lang="en-US" altLang="zh-CN" sz="1600" dirty="0" err="1" smtClean="0"/>
              <a:t>IValueChanged</a:t>
            </a:r>
            <a:r>
              <a:rPr lang="en-US" altLang="zh-CN" sz="1600" dirty="0" smtClean="0"/>
              <a:t>&gt;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664451" y="4653582"/>
            <a:ext cx="1501486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Value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7115928" y="3512127"/>
            <a:ext cx="1404617" cy="114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202498" y="3610587"/>
            <a:ext cx="1256492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Source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7202498" y="4130467"/>
            <a:ext cx="1256492" cy="436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值转换器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84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3639" y="2728735"/>
            <a:ext cx="9404723" cy="1400530"/>
          </a:xfrm>
        </p:spPr>
        <p:txBody>
          <a:bodyPr anchor="ctr"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9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122</Words>
  <Application>Microsoft Office PowerPoint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离子</vt:lpstr>
      <vt:lpstr>数据绑定</vt:lpstr>
      <vt:lpstr>数据绑定的基本关系</vt:lpstr>
      <vt:lpstr>Source值改变了如何通知Target？</vt:lpstr>
      <vt:lpstr>Target如何获取Source的值？</vt:lpstr>
      <vt:lpstr>Target如何设置Source的值？</vt:lpstr>
      <vt:lpstr>Source和Target值的类型不一致怎么办？</vt:lpstr>
      <vt:lpstr>数据绑定的实现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数据绑定</dc:title>
  <dc:creator>梁欢</dc:creator>
  <cp:lastModifiedBy>梁欢</cp:lastModifiedBy>
  <cp:revision>54</cp:revision>
  <dcterms:created xsi:type="dcterms:W3CDTF">2016-10-16T08:11:44Z</dcterms:created>
  <dcterms:modified xsi:type="dcterms:W3CDTF">2016-10-16T09:31:42Z</dcterms:modified>
</cp:coreProperties>
</file>