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98"/>
  </p:normalViewPr>
  <p:slideViewPr>
    <p:cSldViewPr snapToGrid="0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E953-0128-94B8-344C-D04B0B924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D7BFB-7603-FFA8-4083-38E74F150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3C73E-7B54-53EA-302F-ABDC1DF4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2EB-E5A5-7B44-938E-6866F6D747DB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08D20-D165-0342-033C-7303FB97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4060-B0E4-35C7-2C21-973C1DAD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E26F-619E-F548-B4AC-430C3926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9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0F53-C438-A07A-46DF-FD960D3C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884E2-A8E2-E43D-F011-0E8A0D7A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CA07-03F5-91B7-E3E3-D818FE48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2EB-E5A5-7B44-938E-6866F6D747DB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B9F0-7840-7A04-D87B-547ABDCD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A473-C496-EC79-7BBF-A66858F0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E26F-619E-F548-B4AC-430C3926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0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7074E-0F7B-90A9-8673-FBDCF8293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4400D-2CCE-807F-1852-C1E7EFD40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A8CC2-01DB-D6FD-BEA3-442CDDB09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2EB-E5A5-7B44-938E-6866F6D747DB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CB10D-31FD-4120-94CC-62F95591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C0B8-F0AC-1F4F-207A-1A2A45A2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E26F-619E-F548-B4AC-430C3926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B154-0A76-A5EE-34DE-4FF37BAA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2F31-5931-C526-381D-8C48CBB9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27653-D750-9FC7-F0FC-664ECC30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2EB-E5A5-7B44-938E-6866F6D747DB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B1F2-C557-A27C-7DE3-12863DEC5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64560-1DFF-76C2-4CCA-5C55BE6C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E26F-619E-F548-B4AC-430C3926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4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A2CA2-683F-2F0E-1B9F-7C3645DD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0384-FA2D-7302-4EC6-BFCC75EA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8402-CD3D-A934-DEB1-D0EA4F05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2EB-E5A5-7B44-938E-6866F6D747DB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78648-B573-AA3C-F124-A0DEC3C03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D96D-0841-0F99-5155-38517C0A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E26F-619E-F548-B4AC-430C3926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5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1838-FBB6-CD24-7593-3EA2A0E2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4C199-ABE9-DC0B-9D50-57F707C58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CBB86-49BD-BFBE-0389-EC22A5CAF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D1F84-AF97-EF3A-17A2-F65B339C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2EB-E5A5-7B44-938E-6866F6D747DB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33F29-ED9F-A33E-42C6-DBB838576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F8EEC-D465-F3BD-9EE8-86E73447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E26F-619E-F548-B4AC-430C3926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2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B367-82B3-81A5-C4AC-4C66D105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951F-6981-DF3D-A1D1-B49380FB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57AA-78A9-02E7-5003-D91ED268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E0EF3-32D4-4304-C687-88104D368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296C3-8695-1A59-A1AA-114D6A505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9D300-3465-A88A-3AED-7014368C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2EB-E5A5-7B44-938E-6866F6D747DB}" type="datetimeFigureOut">
              <a:rPr lang="en-US" smtClean="0"/>
              <a:t>3/8/25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D78D9-E7CC-32FC-42B1-8EFA64AE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28A4C-2B51-E54D-A288-F3FE4832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E26F-619E-F548-B4AC-430C3926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3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2A36-5922-F920-00E9-BBF7D5A9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5993A-4526-4A91-DDC5-6D07FA85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2EB-E5A5-7B44-938E-6866F6D747DB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79D42-87F6-F7A5-C669-73253A86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404DB-2C25-1EB4-2065-2C9FAA1E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E26F-619E-F548-B4AC-430C3926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1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3B62F-2AD2-6EF8-1CC0-D25AC89F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2EB-E5A5-7B44-938E-6866F6D747DB}" type="datetimeFigureOut">
              <a:rPr lang="en-US" smtClean="0"/>
              <a:t>3/8/25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21F03-E967-BBDB-C82F-03F06DF3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B4686-DD1C-15EA-11DC-7983A554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E26F-619E-F548-B4AC-430C3926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3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298C-4A9F-543C-162E-27F30797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2134-4258-0A6E-3923-2E38F4D6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59CCA-F68D-0CFC-54E5-05419C561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9CA53-2526-52F9-8848-F520839C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2EB-E5A5-7B44-938E-6866F6D747DB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563D5-FEAF-41A0-58FC-B59A9DC0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0E0EC-1123-2AD3-9435-B754A566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E26F-619E-F548-B4AC-430C3926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6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1FE9-5557-4A35-856A-7A3048F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C6CF2-63BB-0690-6E22-CFEFC9508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CB9A2-39FB-FE24-CDFE-7FF418A98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7DE7E-3FD8-2B58-929F-141165BB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72EB-E5A5-7B44-938E-6866F6D747DB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8FBEB-F5FA-D233-8EDC-36E64005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F3617-04E2-4B4F-BE90-E462351B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BE26F-619E-F548-B4AC-430C3926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B00D2-E153-865C-A2B0-7AE8D23B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78C46-AB7D-4CE2-37E8-AD73F083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D389-1732-EFA0-833D-ACA7E1AA9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572EB-E5A5-7B44-938E-6866F6D747DB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14A2-C756-B2E9-0A9F-02E5BE276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B51E5-F561-F0FA-E2E4-945719D84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BE26F-619E-F548-B4AC-430C39262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0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014E04-EC4E-9938-9137-5B8ED46F2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5" y="623275"/>
            <a:ext cx="8718280" cy="1274104"/>
          </a:xfrm>
        </p:spPr>
        <p:txBody>
          <a:bodyPr anchor="ctr">
            <a:normAutofit/>
          </a:bodyPr>
          <a:lstStyle/>
          <a:p>
            <a:r>
              <a:rPr lang="en-US" sz="5600" dirty="0"/>
              <a:t>Linear Algebra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E24B46-E02B-B415-8FA5-AD0A1BBF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" y="1547987"/>
            <a:ext cx="10628898" cy="4683170"/>
          </a:xfrm>
        </p:spPr>
        <p:txBody>
          <a:bodyPr anchor="t">
            <a:noAutofit/>
          </a:bodyPr>
          <a:lstStyle/>
          <a:p>
            <a:r>
              <a:rPr lang="en-US" sz="1800" b="1" dirty="0"/>
              <a:t>Ranking in Search Engines </a:t>
            </a:r>
            <a:r>
              <a:rPr lang="en-US" sz="1800" dirty="0"/>
              <a:t>– One of the most important applications of linear algebra is in the creation of Google. The most complicated ranking algorithm is created with the help of linear algebra.</a:t>
            </a:r>
          </a:p>
          <a:p>
            <a:r>
              <a:rPr lang="en-US" sz="1800" b="1" dirty="0"/>
              <a:t>Signal Analysis </a:t>
            </a:r>
            <a:r>
              <a:rPr lang="en-US" sz="1800" dirty="0"/>
              <a:t>– It is massively used in encoding, analyzing and manipulating the signals that can be either audio, video or images etc.</a:t>
            </a:r>
          </a:p>
          <a:p>
            <a:r>
              <a:rPr lang="en-US" sz="1800" b="1" dirty="0"/>
              <a:t>Linear Programming</a:t>
            </a:r>
            <a:r>
              <a:rPr lang="en-US" sz="1800" dirty="0"/>
              <a:t> – Optimization is an important application of linear algebra which is widely used in the field of linear programming.</a:t>
            </a:r>
          </a:p>
          <a:p>
            <a:r>
              <a:rPr lang="en-US" sz="1800" b="1" dirty="0"/>
              <a:t>Error-Correcting Codes </a:t>
            </a:r>
            <a:r>
              <a:rPr lang="en-US" sz="1800" dirty="0"/>
              <a:t>– It is used in coding theory. If encoded data is tampered with a little bit and with the help of linear algebra it should be recovered. One such important error-correcting code is called hamming code</a:t>
            </a:r>
          </a:p>
          <a:p>
            <a:r>
              <a:rPr lang="en-US" sz="1800" b="1" dirty="0"/>
              <a:t>Prediction</a:t>
            </a:r>
            <a:r>
              <a:rPr lang="en-US" sz="1800" dirty="0"/>
              <a:t> – Predictions of some objects should be found using linear models which are developed </a:t>
            </a:r>
            <a:br>
              <a:rPr lang="en-US" sz="1800" dirty="0"/>
            </a:br>
            <a:r>
              <a:rPr lang="en-US" sz="1800" dirty="0"/>
              <a:t>using linear algebra.</a:t>
            </a:r>
          </a:p>
          <a:p>
            <a:r>
              <a:rPr lang="en-US" sz="1800" b="1" dirty="0"/>
              <a:t>Facial Recognition- </a:t>
            </a:r>
            <a:r>
              <a:rPr lang="en-US" sz="1800" dirty="0"/>
              <a:t>An automated facial recognition technology that uses linear algebraic </a:t>
            </a:r>
            <a:br>
              <a:rPr lang="en-US" sz="1800" dirty="0"/>
            </a:br>
            <a:r>
              <a:rPr lang="en-US" sz="1800" dirty="0"/>
              <a:t>expression is called principal component analysis.</a:t>
            </a:r>
          </a:p>
          <a:p>
            <a:r>
              <a:rPr lang="en-US" sz="1800" b="1" dirty="0"/>
              <a:t>Graphics</a:t>
            </a:r>
            <a:r>
              <a:rPr lang="en-US" sz="1800" dirty="0"/>
              <a:t>- An important part of graphics is projecting a 3-dimensional scene on a </a:t>
            </a:r>
            <a:br>
              <a:rPr lang="en-US" sz="1800" dirty="0"/>
            </a:br>
            <a:r>
              <a:rPr lang="en-US" sz="1800" dirty="0"/>
              <a:t>2-dimensional screen which is handled only by linear maps.</a:t>
            </a:r>
          </a:p>
        </p:txBody>
      </p:sp>
    </p:spTree>
    <p:extLst>
      <p:ext uri="{BB962C8B-B14F-4D97-AF65-F5344CB8AC3E}">
        <p14:creationId xmlns:p14="http://schemas.microsoft.com/office/powerpoint/2010/main" val="147024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9732B-4381-D72E-0DD2-520382EA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693" y="5507161"/>
            <a:ext cx="9859618" cy="64279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dirty="0"/>
              <a:t>Another Simple Vector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An introduction to vectors - Math Insight">
            <a:extLst>
              <a:ext uri="{FF2B5EF4-FFF2-40B4-BE49-F238E27FC236}">
                <a16:creationId xmlns:a16="http://schemas.microsoft.com/office/drawing/2014/main" id="{A1D35984-7C32-06DE-127B-A8DC6EA9F4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" r="1558" b="-1"/>
          <a:stretch/>
        </p:blipFill>
        <p:spPr bwMode="auto">
          <a:xfrm>
            <a:off x="2079812" y="805516"/>
            <a:ext cx="7936992" cy="402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86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192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Linear Algebra Applications</vt:lpstr>
      <vt:lpstr>Another Simple 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Lakeisha Vance</dc:creator>
  <cp:lastModifiedBy>Lakeisha Vance</cp:lastModifiedBy>
  <cp:revision>1</cp:revision>
  <dcterms:created xsi:type="dcterms:W3CDTF">2025-03-09T04:21:15Z</dcterms:created>
  <dcterms:modified xsi:type="dcterms:W3CDTF">2025-03-09T20:39:21Z</dcterms:modified>
</cp:coreProperties>
</file>