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6" r:id="rId3"/>
    <p:sldId id="300" r:id="rId4"/>
    <p:sldId id="301" r:id="rId5"/>
    <p:sldId id="302" r:id="rId6"/>
    <p:sldId id="293" r:id="rId7"/>
    <p:sldId id="303" r:id="rId8"/>
    <p:sldId id="296" r:id="rId9"/>
    <p:sldId id="288" r:id="rId10"/>
    <p:sldId id="304" r:id="rId11"/>
    <p:sldId id="305" r:id="rId12"/>
    <p:sldId id="306" r:id="rId13"/>
    <p:sldId id="298" r:id="rId14"/>
    <p:sldId id="297" r:id="rId15"/>
    <p:sldId id="308" r:id="rId16"/>
    <p:sldId id="307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0116FB2-995C-4B56-9256-276063908070}">
  <a:tblStyle styleId="{C0116FB2-995C-4B56-9256-27606390807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2220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2209800" y="1038727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TDD &amp; BDD</a:t>
            </a:r>
            <a:endParaRPr lang="en" dirty="0"/>
          </a:p>
        </p:txBody>
      </p:sp>
      <p:grpSp>
        <p:nvGrpSpPr>
          <p:cNvPr id="95" name="Shape 95"/>
          <p:cNvGrpSpPr/>
          <p:nvPr/>
        </p:nvGrpSpPr>
        <p:grpSpPr>
          <a:xfrm>
            <a:off x="753266" y="1029785"/>
            <a:ext cx="964540" cy="1011306"/>
            <a:chOff x="5961125" y="1623900"/>
            <a:chExt cx="427450" cy="448175"/>
          </a:xfrm>
        </p:grpSpPr>
        <p:sp>
          <p:nvSpPr>
            <p:cNvPr id="96" name="Shape 9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3400" y="38671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Hung Le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4" y="1767275"/>
            <a:ext cx="7540775" cy="3158699"/>
          </a:xfrm>
        </p:spPr>
        <p:txBody>
          <a:bodyPr/>
          <a:lstStyle/>
          <a:p>
            <a:r>
              <a:rPr lang="en-US" dirty="0"/>
              <a:t>BDD uses Examples in conversations to illustrate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66950"/>
            <a:ext cx="706901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8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1" y="971550"/>
            <a:ext cx="2133600" cy="327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Roboto Slab"/>
              <a:buNone/>
              <a:defRPr sz="4800" b="1" i="0" u="none" strike="noStrike" cap="none" baseline="0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  <a:rtl val="0"/>
              </a:defRPr>
            </a:lvl1pPr>
            <a:lvl2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0"/>
              </a:spcBef>
              <a:buClr>
                <a:srgbClr val="114454"/>
              </a:buClr>
              <a:buSzPct val="100000"/>
              <a:buFont typeface="Roboto Slab"/>
              <a:buNone/>
              <a:defRPr sz="4800" b="1">
                <a:solidFill>
                  <a:srgbClr val="114454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BDD Ruby on Rails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5715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1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Tools,Languages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</a:p>
          <a:p>
            <a:r>
              <a:rPr lang="en-US" dirty="0" smtClean="0"/>
              <a:t>R spec</a:t>
            </a:r>
            <a:endParaRPr lang="en-US" dirty="0"/>
          </a:p>
          <a:p>
            <a:r>
              <a:rPr lang="en-US" dirty="0" smtClean="0"/>
              <a:t>Capybara</a:t>
            </a:r>
          </a:p>
          <a:p>
            <a:r>
              <a:rPr lang="en-US" dirty="0" smtClean="0"/>
              <a:t>Database Cleaner</a:t>
            </a:r>
          </a:p>
          <a:p>
            <a:r>
              <a:rPr lang="en-US" dirty="0" smtClean="0"/>
              <a:t>Faker </a:t>
            </a:r>
          </a:p>
          <a:p>
            <a:r>
              <a:rPr lang="en-US" dirty="0" smtClean="0"/>
              <a:t>Selenium</a:t>
            </a:r>
          </a:p>
          <a:p>
            <a:r>
              <a:rPr lang="en-US" dirty="0" smtClean="0"/>
              <a:t>Gherkin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029200" y="1885950"/>
            <a:ext cx="3660300" cy="3158699"/>
          </a:xfrm>
        </p:spPr>
        <p:txBody>
          <a:bodyPr/>
          <a:lstStyle/>
          <a:p>
            <a:r>
              <a:rPr lang="en-US" dirty="0" smtClean="0"/>
              <a:t>Factory girl</a:t>
            </a:r>
          </a:p>
          <a:p>
            <a:r>
              <a:rPr lang="en-US" dirty="0" smtClean="0"/>
              <a:t>Jasmine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4" y="1767275"/>
            <a:ext cx="7845576" cy="2938075"/>
          </a:xfrm>
        </p:spPr>
        <p:txBody>
          <a:bodyPr/>
          <a:lstStyle/>
          <a:p>
            <a:r>
              <a:rPr lang="en-US" dirty="0"/>
              <a:t>What is Cucumber? Cucumber is a tool </a:t>
            </a:r>
            <a:r>
              <a:rPr lang="en-US" dirty="0" smtClean="0"/>
              <a:t>that executes </a:t>
            </a:r>
            <a:r>
              <a:rPr lang="en-US" dirty="0"/>
              <a:t>plaintext functional descriptions as automated tests.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language that Cucumber understands is called Gherkin.</a:t>
            </a:r>
          </a:p>
        </p:txBody>
      </p:sp>
    </p:spTree>
    <p:extLst>
      <p:ext uri="{BB962C8B-B14F-4D97-AF65-F5344CB8AC3E}">
        <p14:creationId xmlns:p14="http://schemas.microsoft.com/office/powerpoint/2010/main" val="33195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Gherkin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4" y="1767275"/>
            <a:ext cx="7616975" cy="3158699"/>
          </a:xfrm>
        </p:spPr>
        <p:txBody>
          <a:bodyPr/>
          <a:lstStyle/>
          <a:p>
            <a:r>
              <a:rPr lang="en-US" dirty="0"/>
              <a:t>Gherkin :Describe software’s </a:t>
            </a:r>
            <a:r>
              <a:rPr lang="en-US" dirty="0" err="1"/>
              <a:t>behaviour</a:t>
            </a:r>
            <a:r>
              <a:rPr lang="en-US" dirty="0"/>
              <a:t> without detailing how that </a:t>
            </a:r>
            <a:r>
              <a:rPr lang="en-US" dirty="0" err="1"/>
              <a:t>behaviour</a:t>
            </a:r>
            <a:r>
              <a:rPr lang="en-US" dirty="0"/>
              <a:t> is implemented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95550"/>
            <a:ext cx="6857999" cy="247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4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books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4" y="1767275"/>
            <a:ext cx="7769375" cy="315869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Rspec</a:t>
            </a:r>
            <a:r>
              <a:rPr lang="en-US" dirty="0" smtClean="0"/>
              <a:t> </a:t>
            </a:r>
            <a:r>
              <a:rPr lang="en-US" dirty="0"/>
              <a:t>book </a:t>
            </a:r>
            <a:r>
              <a:rPr lang="en-US" dirty="0" err="1"/>
              <a:t>B</a:t>
            </a:r>
            <a:r>
              <a:rPr lang="en-US" dirty="0" err="1" smtClean="0"/>
              <a:t>ehaviour</a:t>
            </a:r>
            <a:r>
              <a:rPr lang="en-US" dirty="0" smtClean="0"/>
              <a:t> Driven Development </a:t>
            </a:r>
            <a:r>
              <a:rPr lang="en-US" dirty="0"/>
              <a:t>with </a:t>
            </a:r>
            <a:r>
              <a:rPr lang="en-US" dirty="0" err="1" smtClean="0"/>
              <a:t>Rspec</a:t>
            </a:r>
            <a:r>
              <a:rPr lang="en-US" dirty="0" smtClean="0"/>
              <a:t> Cucumber </a:t>
            </a:r>
            <a:r>
              <a:rPr lang="en-US" dirty="0"/>
              <a:t>and F</a:t>
            </a:r>
            <a:r>
              <a:rPr lang="en-US" dirty="0" smtClean="0"/>
              <a:t>riends</a:t>
            </a:r>
          </a:p>
          <a:p>
            <a:r>
              <a:rPr lang="en-US" dirty="0" smtClean="0"/>
              <a:t>Cucumber </a:t>
            </a:r>
            <a:r>
              <a:rPr lang="en-US" dirty="0"/>
              <a:t>book </a:t>
            </a:r>
            <a:r>
              <a:rPr lang="en-US" dirty="0" err="1" smtClean="0"/>
              <a:t>Behaviour</a:t>
            </a:r>
            <a:r>
              <a:rPr lang="en-US" dirty="0" smtClean="0"/>
              <a:t>-Driven Development </a:t>
            </a:r>
            <a:r>
              <a:rPr lang="en-US" dirty="0"/>
              <a:t>for </a:t>
            </a:r>
            <a:r>
              <a:rPr lang="en-US" dirty="0" smtClean="0"/>
              <a:t>Testers </a:t>
            </a:r>
            <a:r>
              <a:rPr lang="en-US" dirty="0"/>
              <a:t>and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9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lang="en" sz="18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</a:t>
            </a:r>
            <a:r>
              <a:rPr lang="en" sz="3600" b="1" dirty="0" smtClean="0">
                <a:solidFill>
                  <a:srgbClr val="FFFFFF"/>
                </a:solidFill>
              </a:rPr>
              <a:t>?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8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first -development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09750"/>
            <a:ext cx="46958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4" y="1767275"/>
            <a:ext cx="7159775" cy="3158699"/>
          </a:xfrm>
        </p:spPr>
        <p:txBody>
          <a:bodyPr/>
          <a:lstStyle/>
          <a:p>
            <a:r>
              <a:rPr lang="en-US" dirty="0"/>
              <a:t>Test-Driven Development is a developer practice that involves </a:t>
            </a:r>
            <a:r>
              <a:rPr lang="en-US" dirty="0" smtClean="0"/>
              <a:t>writing tests  </a:t>
            </a:r>
            <a:r>
              <a:rPr lang="en-US" dirty="0"/>
              <a:t>before writing the code being tested. Begin by writing a very </a:t>
            </a:r>
            <a:r>
              <a:rPr lang="en-US" dirty="0" smtClean="0"/>
              <a:t>small test </a:t>
            </a:r>
            <a:r>
              <a:rPr lang="en-US" dirty="0"/>
              <a:t>for code that does not yet exist. Run the test, and, naturally, </a:t>
            </a:r>
            <a:r>
              <a:rPr lang="en-US" dirty="0" smtClean="0"/>
              <a:t>it fails</a:t>
            </a:r>
            <a:r>
              <a:rPr lang="en-US" dirty="0"/>
              <a:t>. Now write just enough code to make that test pass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1533"/>
            <a:ext cx="4114800" cy="325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18" y="1543269"/>
            <a:ext cx="4508921" cy="329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1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: Don’t repeat yourself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81150"/>
            <a:ext cx="4737521" cy="329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3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use TDD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24" y="1767275"/>
            <a:ext cx="7235975" cy="3158699"/>
          </a:xfrm>
        </p:spPr>
        <p:txBody>
          <a:bodyPr/>
          <a:lstStyle/>
          <a:p>
            <a:r>
              <a:rPr lang="en-US" dirty="0" smtClean="0"/>
              <a:t>Clean code -Good design</a:t>
            </a:r>
          </a:p>
          <a:p>
            <a:r>
              <a:rPr lang="en-US" dirty="0" smtClean="0"/>
              <a:t>Refactor code with confidence</a:t>
            </a:r>
          </a:p>
          <a:p>
            <a:r>
              <a:rPr lang="en-US" dirty="0" smtClean="0"/>
              <a:t>Creating </a:t>
            </a:r>
            <a:r>
              <a:rPr lang="en-US" dirty="0"/>
              <a:t>a unit test helps a developer to really consider what needs to be done. </a:t>
            </a:r>
            <a:endParaRPr lang="en-US" dirty="0" smtClean="0"/>
          </a:p>
          <a:p>
            <a:r>
              <a:rPr lang="en-US" dirty="0"/>
              <a:t>There can be no misunderstanding a specification written in the form of executable code</a:t>
            </a:r>
            <a:r>
              <a:rPr lang="en-US" dirty="0" smtClean="0"/>
              <a:t>.</a:t>
            </a:r>
          </a:p>
          <a:p>
            <a:r>
              <a:rPr lang="en-US" dirty="0"/>
              <a:t>Other developers can see how to use this new code by browsing the </a:t>
            </a:r>
            <a:r>
              <a:rPr lang="en-US" dirty="0" smtClean="0"/>
              <a:t>tests</a:t>
            </a:r>
            <a:br>
              <a:rPr lang="en-US" dirty="0" smtClean="0"/>
            </a:br>
            <a:r>
              <a:rPr lang="en-US" dirty="0" smtClean="0"/>
              <a:t>better </a:t>
            </a:r>
            <a:r>
              <a:rPr lang="en-US" dirty="0"/>
              <a:t>understanding of the actual code before you write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81150"/>
            <a:ext cx="6172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5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 ,TDD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: Team gets feedback from the Product Owner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TDD : Coder gets feedback from code</a:t>
            </a:r>
          </a:p>
        </p:txBody>
      </p:sp>
    </p:spTree>
    <p:extLst>
      <p:ext uri="{BB962C8B-B14F-4D97-AF65-F5344CB8AC3E}">
        <p14:creationId xmlns:p14="http://schemas.microsoft.com/office/powerpoint/2010/main" val="23457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6350"/>
            <a:ext cx="8097999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8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215</Words>
  <Application>Microsoft Office PowerPoint</Application>
  <PresentationFormat>On-screen Show (16:9)</PresentationFormat>
  <Paragraphs>43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Warwick template</vt:lpstr>
      <vt:lpstr>TDD &amp; BDD</vt:lpstr>
      <vt:lpstr>Test first -development</vt:lpstr>
      <vt:lpstr>TDD</vt:lpstr>
      <vt:lpstr>Test Driven Development</vt:lpstr>
      <vt:lpstr>DRY : Don’t repeat yourself </vt:lpstr>
      <vt:lpstr>Why should use TDD ?</vt:lpstr>
      <vt:lpstr>BDD</vt:lpstr>
      <vt:lpstr>BDD ,TDD</vt:lpstr>
      <vt:lpstr>BDD</vt:lpstr>
      <vt:lpstr>BDD</vt:lpstr>
      <vt:lpstr>PowerPoint Presentation</vt:lpstr>
      <vt:lpstr>Tools,Languages</vt:lpstr>
      <vt:lpstr>Cucumber </vt:lpstr>
      <vt:lpstr>Gherkin</vt:lpstr>
      <vt:lpstr>Good books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TDD&amp; BDD</dc:title>
  <dc:creator>Hung</dc:creator>
  <cp:lastModifiedBy>Hung</cp:lastModifiedBy>
  <cp:revision>44</cp:revision>
  <dcterms:modified xsi:type="dcterms:W3CDTF">2015-09-03T08:31:50Z</dcterms:modified>
</cp:coreProperties>
</file>