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9" r:id="rId2"/>
    <p:sldMasterId id="2147483697" r:id="rId3"/>
    <p:sldMasterId id="2147483715" r:id="rId4"/>
    <p:sldMasterId id="2147483733" r:id="rId5"/>
  </p:sldMasterIdLst>
  <p:notesMasterIdLst>
    <p:notesMasterId r:id="rId18"/>
  </p:notesMasterIdLst>
  <p:sldIdLst>
    <p:sldId id="258" r:id="rId6"/>
    <p:sldId id="256" r:id="rId7"/>
    <p:sldId id="260" r:id="rId8"/>
    <p:sldId id="261" r:id="rId9"/>
    <p:sldId id="262" r:id="rId10"/>
    <p:sldId id="288" r:id="rId11"/>
    <p:sldId id="289" r:id="rId12"/>
    <p:sldId id="291" r:id="rId13"/>
    <p:sldId id="292" r:id="rId14"/>
    <p:sldId id="293" r:id="rId15"/>
    <p:sldId id="266" r:id="rId16"/>
    <p:sldId id="30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44" autoAdjust="0"/>
    <p:restoredTop sz="94660"/>
  </p:normalViewPr>
  <p:slideViewPr>
    <p:cSldViewPr snapToGrid="0">
      <p:cViewPr varScale="1">
        <p:scale>
          <a:sx n="109" d="100"/>
          <a:sy n="109" d="100"/>
        </p:scale>
        <p:origin x="63" y="15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 Van Lowe" userId="490d7c57100f2c9d" providerId="LiveId" clId="{F027F003-2F4D-41B1-A177-8104F7D56112}"/>
    <pc:docChg chg="undo custSel delSld modSld sldOrd">
      <pc:chgData name="Leonard Van Lowe" userId="490d7c57100f2c9d" providerId="LiveId" clId="{F027F003-2F4D-41B1-A177-8104F7D56112}" dt="2018-05-12T18:42:56.818" v="391"/>
      <pc:docMkLst>
        <pc:docMk/>
      </pc:docMkLst>
      <pc:sldChg chg="ord">
        <pc:chgData name="Leonard Van Lowe" userId="490d7c57100f2c9d" providerId="LiveId" clId="{F027F003-2F4D-41B1-A177-8104F7D56112}" dt="2018-05-12T18:42:52.119" v="390"/>
        <pc:sldMkLst>
          <pc:docMk/>
          <pc:sldMk cId="374433233" sldId="256"/>
        </pc:sldMkLst>
      </pc:sldChg>
      <pc:sldChg chg="modSp ord">
        <pc:chgData name="Leonard Van Lowe" userId="490d7c57100f2c9d" providerId="LiveId" clId="{F027F003-2F4D-41B1-A177-8104F7D56112}" dt="2018-05-12T18:42:56.818" v="391"/>
        <pc:sldMkLst>
          <pc:docMk/>
          <pc:sldMk cId="2322133004" sldId="258"/>
        </pc:sldMkLst>
        <pc:spChg chg="mod">
          <ac:chgData name="Leonard Van Lowe" userId="490d7c57100f2c9d" providerId="LiveId" clId="{F027F003-2F4D-41B1-A177-8104F7D56112}" dt="2018-05-12T16:05:55.632" v="6" actId="20577"/>
          <ac:spMkLst>
            <pc:docMk/>
            <pc:sldMk cId="2322133004" sldId="258"/>
            <ac:spMk id="5" creationId="{00000000-0000-0000-0000-000000000000}"/>
          </ac:spMkLst>
        </pc:spChg>
        <pc:spChg chg="mod">
          <ac:chgData name="Leonard Van Lowe" userId="490d7c57100f2c9d" providerId="LiveId" clId="{F027F003-2F4D-41B1-A177-8104F7D56112}" dt="2018-05-12T17:11:01.013" v="389"/>
          <ac:spMkLst>
            <pc:docMk/>
            <pc:sldMk cId="2322133004" sldId="258"/>
            <ac:spMk id="6" creationId="{00000000-0000-0000-0000-000000000000}"/>
          </ac:spMkLst>
        </pc:spChg>
      </pc:sldChg>
      <pc:sldChg chg="del">
        <pc:chgData name="Leonard Van Lowe" userId="490d7c57100f2c9d" providerId="LiveId" clId="{F027F003-2F4D-41B1-A177-8104F7D56112}" dt="2018-05-12T16:24:24.539" v="352" actId="2696"/>
        <pc:sldMkLst>
          <pc:docMk/>
          <pc:sldMk cId="908494780" sldId="259"/>
        </pc:sldMkLst>
      </pc:sldChg>
      <pc:sldChg chg="modSp">
        <pc:chgData name="Leonard Van Lowe" userId="490d7c57100f2c9d" providerId="LiveId" clId="{F027F003-2F4D-41B1-A177-8104F7D56112}" dt="2018-05-12T16:09:55.891" v="72" actId="20577"/>
        <pc:sldMkLst>
          <pc:docMk/>
          <pc:sldMk cId="3925515726" sldId="261"/>
        </pc:sldMkLst>
        <pc:spChg chg="mod">
          <ac:chgData name="Leonard Van Lowe" userId="490d7c57100f2c9d" providerId="LiveId" clId="{F027F003-2F4D-41B1-A177-8104F7D56112}" dt="2018-05-12T16:09:55.891" v="72" actId="20577"/>
          <ac:spMkLst>
            <pc:docMk/>
            <pc:sldMk cId="3925515726" sldId="261"/>
            <ac:spMk id="4" creationId="{00000000-0000-0000-0000-000000000000}"/>
          </ac:spMkLst>
        </pc:spChg>
      </pc:sldChg>
      <pc:sldChg chg="modSp">
        <pc:chgData name="Leonard Van Lowe" userId="490d7c57100f2c9d" providerId="LiveId" clId="{F027F003-2F4D-41B1-A177-8104F7D56112}" dt="2018-05-12T16:18:45.573" v="171" actId="20577"/>
        <pc:sldMkLst>
          <pc:docMk/>
          <pc:sldMk cId="818524865" sldId="262"/>
        </pc:sldMkLst>
        <pc:spChg chg="mod">
          <ac:chgData name="Leonard Van Lowe" userId="490d7c57100f2c9d" providerId="LiveId" clId="{F027F003-2F4D-41B1-A177-8104F7D56112}" dt="2018-05-12T16:18:45.573" v="171" actId="20577"/>
          <ac:spMkLst>
            <pc:docMk/>
            <pc:sldMk cId="818524865" sldId="262"/>
            <ac:spMk id="3" creationId="{00000000-0000-0000-0000-000000000000}"/>
          </ac:spMkLst>
        </pc:spChg>
      </pc:sldChg>
      <pc:sldChg chg="del">
        <pc:chgData name="Leonard Van Lowe" userId="490d7c57100f2c9d" providerId="LiveId" clId="{F027F003-2F4D-41B1-A177-8104F7D56112}" dt="2018-05-12T16:24:19.664" v="351" actId="2696"/>
        <pc:sldMkLst>
          <pc:docMk/>
          <pc:sldMk cId="1738993110" sldId="270"/>
        </pc:sldMkLst>
      </pc:sldChg>
      <pc:sldChg chg="del">
        <pc:chgData name="Leonard Van Lowe" userId="490d7c57100f2c9d" providerId="LiveId" clId="{F027F003-2F4D-41B1-A177-8104F7D56112}" dt="2018-05-12T16:24:25.379" v="353" actId="2696"/>
        <pc:sldMkLst>
          <pc:docMk/>
          <pc:sldMk cId="3787991084" sldId="271"/>
        </pc:sldMkLst>
      </pc:sldChg>
      <pc:sldChg chg="del">
        <pc:chgData name="Leonard Van Lowe" userId="490d7c57100f2c9d" providerId="LiveId" clId="{F027F003-2F4D-41B1-A177-8104F7D56112}" dt="2018-05-12T16:24:26.025" v="354" actId="2696"/>
        <pc:sldMkLst>
          <pc:docMk/>
          <pc:sldMk cId="3140302816" sldId="272"/>
        </pc:sldMkLst>
      </pc:sldChg>
      <pc:sldChg chg="del">
        <pc:chgData name="Leonard Van Lowe" userId="490d7c57100f2c9d" providerId="LiveId" clId="{F027F003-2F4D-41B1-A177-8104F7D56112}" dt="2018-05-12T16:24:26.727" v="355" actId="2696"/>
        <pc:sldMkLst>
          <pc:docMk/>
          <pc:sldMk cId="1038245824" sldId="273"/>
        </pc:sldMkLst>
      </pc:sldChg>
      <pc:sldChg chg="del">
        <pc:chgData name="Leonard Van Lowe" userId="490d7c57100f2c9d" providerId="LiveId" clId="{F027F003-2F4D-41B1-A177-8104F7D56112}" dt="2018-05-12T16:24:27.346" v="356" actId="2696"/>
        <pc:sldMkLst>
          <pc:docMk/>
          <pc:sldMk cId="552801907" sldId="274"/>
        </pc:sldMkLst>
      </pc:sldChg>
      <pc:sldChg chg="del">
        <pc:chgData name="Leonard Van Lowe" userId="490d7c57100f2c9d" providerId="LiveId" clId="{F027F003-2F4D-41B1-A177-8104F7D56112}" dt="2018-05-12T16:24:27.978" v="357" actId="2696"/>
        <pc:sldMkLst>
          <pc:docMk/>
          <pc:sldMk cId="874029100" sldId="275"/>
        </pc:sldMkLst>
      </pc:sldChg>
      <pc:sldChg chg="del">
        <pc:chgData name="Leonard Van Lowe" userId="490d7c57100f2c9d" providerId="LiveId" clId="{F027F003-2F4D-41B1-A177-8104F7D56112}" dt="2018-05-12T16:24:30.557" v="360" actId="2696"/>
        <pc:sldMkLst>
          <pc:docMk/>
          <pc:sldMk cId="3869874308" sldId="276"/>
        </pc:sldMkLst>
      </pc:sldChg>
      <pc:sldChg chg="del">
        <pc:chgData name="Leonard Van Lowe" userId="490d7c57100f2c9d" providerId="LiveId" clId="{F027F003-2F4D-41B1-A177-8104F7D56112}" dt="2018-05-12T16:24:31.510" v="361" actId="2696"/>
        <pc:sldMkLst>
          <pc:docMk/>
          <pc:sldMk cId="3152030981" sldId="277"/>
        </pc:sldMkLst>
      </pc:sldChg>
      <pc:sldChg chg="del">
        <pc:chgData name="Leonard Van Lowe" userId="490d7c57100f2c9d" providerId="LiveId" clId="{F027F003-2F4D-41B1-A177-8104F7D56112}" dt="2018-05-12T16:24:33.662" v="363" actId="2696"/>
        <pc:sldMkLst>
          <pc:docMk/>
          <pc:sldMk cId="4246900093" sldId="278"/>
        </pc:sldMkLst>
      </pc:sldChg>
      <pc:sldChg chg="del">
        <pc:chgData name="Leonard Van Lowe" userId="490d7c57100f2c9d" providerId="LiveId" clId="{F027F003-2F4D-41B1-A177-8104F7D56112}" dt="2018-05-12T16:24:35.592" v="365" actId="2696"/>
        <pc:sldMkLst>
          <pc:docMk/>
          <pc:sldMk cId="557457968" sldId="279"/>
        </pc:sldMkLst>
      </pc:sldChg>
      <pc:sldChg chg="del">
        <pc:chgData name="Leonard Van Lowe" userId="490d7c57100f2c9d" providerId="LiveId" clId="{F027F003-2F4D-41B1-A177-8104F7D56112}" dt="2018-05-12T16:24:37.238" v="367" actId="2696"/>
        <pc:sldMkLst>
          <pc:docMk/>
          <pc:sldMk cId="866489736" sldId="280"/>
        </pc:sldMkLst>
      </pc:sldChg>
      <pc:sldChg chg="del">
        <pc:chgData name="Leonard Van Lowe" userId="490d7c57100f2c9d" providerId="LiveId" clId="{F027F003-2F4D-41B1-A177-8104F7D56112}" dt="2018-05-12T16:24:37.977" v="368" actId="2696"/>
        <pc:sldMkLst>
          <pc:docMk/>
          <pc:sldMk cId="3110377619" sldId="281"/>
        </pc:sldMkLst>
      </pc:sldChg>
      <pc:sldChg chg="del">
        <pc:chgData name="Leonard Van Lowe" userId="490d7c57100f2c9d" providerId="LiveId" clId="{F027F003-2F4D-41B1-A177-8104F7D56112}" dt="2018-05-12T16:24:38.929" v="369" actId="2696"/>
        <pc:sldMkLst>
          <pc:docMk/>
          <pc:sldMk cId="3338434163" sldId="282"/>
        </pc:sldMkLst>
      </pc:sldChg>
      <pc:sldChg chg="del">
        <pc:chgData name="Leonard Van Lowe" userId="490d7c57100f2c9d" providerId="LiveId" clId="{F027F003-2F4D-41B1-A177-8104F7D56112}" dt="2018-05-12T16:24:39.509" v="370" actId="2696"/>
        <pc:sldMkLst>
          <pc:docMk/>
          <pc:sldMk cId="1271126958" sldId="283"/>
        </pc:sldMkLst>
      </pc:sldChg>
      <pc:sldChg chg="del">
        <pc:chgData name="Leonard Van Lowe" userId="490d7c57100f2c9d" providerId="LiveId" clId="{F027F003-2F4D-41B1-A177-8104F7D56112}" dt="2018-05-12T16:24:40.138" v="371" actId="2696"/>
        <pc:sldMkLst>
          <pc:docMk/>
          <pc:sldMk cId="4272180651" sldId="284"/>
        </pc:sldMkLst>
      </pc:sldChg>
      <pc:sldChg chg="del">
        <pc:chgData name="Leonard Van Lowe" userId="490d7c57100f2c9d" providerId="LiveId" clId="{F027F003-2F4D-41B1-A177-8104F7D56112}" dt="2018-05-12T16:24:41.620" v="373" actId="2696"/>
        <pc:sldMkLst>
          <pc:docMk/>
          <pc:sldMk cId="206253601" sldId="285"/>
        </pc:sldMkLst>
      </pc:sldChg>
      <pc:sldChg chg="del">
        <pc:chgData name="Leonard Van Lowe" userId="490d7c57100f2c9d" providerId="LiveId" clId="{F027F003-2F4D-41B1-A177-8104F7D56112}" dt="2018-05-12T16:24:29.702" v="359" actId="2696"/>
        <pc:sldMkLst>
          <pc:docMk/>
          <pc:sldMk cId="2844568329" sldId="286"/>
        </pc:sldMkLst>
      </pc:sldChg>
      <pc:sldChg chg="del">
        <pc:chgData name="Leonard Van Lowe" userId="490d7c57100f2c9d" providerId="LiveId" clId="{F027F003-2F4D-41B1-A177-8104F7D56112}" dt="2018-05-12T16:24:45.056" v="379" actId="2696"/>
        <pc:sldMkLst>
          <pc:docMk/>
          <pc:sldMk cId="803818134" sldId="287"/>
        </pc:sldMkLst>
      </pc:sldChg>
      <pc:sldChg chg="modSp">
        <pc:chgData name="Leonard Van Lowe" userId="490d7c57100f2c9d" providerId="LiveId" clId="{F027F003-2F4D-41B1-A177-8104F7D56112}" dt="2018-05-12T16:19:20.479" v="175" actId="20577"/>
        <pc:sldMkLst>
          <pc:docMk/>
          <pc:sldMk cId="116728786" sldId="288"/>
        </pc:sldMkLst>
        <pc:spChg chg="mod">
          <ac:chgData name="Leonard Van Lowe" userId="490d7c57100f2c9d" providerId="LiveId" clId="{F027F003-2F4D-41B1-A177-8104F7D56112}" dt="2018-05-12T16:19:20.479" v="175" actId="20577"/>
          <ac:spMkLst>
            <pc:docMk/>
            <pc:sldMk cId="116728786" sldId="288"/>
            <ac:spMk id="3" creationId="{00000000-0000-0000-0000-000000000000}"/>
          </ac:spMkLst>
        </pc:spChg>
      </pc:sldChg>
      <pc:sldChg chg="modSp">
        <pc:chgData name="Leonard Van Lowe" userId="490d7c57100f2c9d" providerId="LiveId" clId="{F027F003-2F4D-41B1-A177-8104F7D56112}" dt="2018-05-12T16:23:49.463" v="348" actId="20577"/>
        <pc:sldMkLst>
          <pc:docMk/>
          <pc:sldMk cId="2697723306" sldId="289"/>
        </pc:sldMkLst>
        <pc:spChg chg="mod">
          <ac:chgData name="Leonard Van Lowe" userId="490d7c57100f2c9d" providerId="LiveId" clId="{F027F003-2F4D-41B1-A177-8104F7D56112}" dt="2018-05-12T16:23:49.463" v="348" actId="20577"/>
          <ac:spMkLst>
            <pc:docMk/>
            <pc:sldMk cId="2697723306" sldId="289"/>
            <ac:spMk id="3" creationId="{00000000-0000-0000-0000-000000000000}"/>
          </ac:spMkLst>
        </pc:spChg>
      </pc:sldChg>
      <pc:sldChg chg="del">
        <pc:chgData name="Leonard Van Lowe" userId="490d7c57100f2c9d" providerId="LiveId" clId="{F027F003-2F4D-41B1-A177-8104F7D56112}" dt="2018-05-12T16:24:32.995" v="362" actId="2696"/>
        <pc:sldMkLst>
          <pc:docMk/>
          <pc:sldMk cId="1103039773" sldId="294"/>
        </pc:sldMkLst>
      </pc:sldChg>
      <pc:sldChg chg="del">
        <pc:chgData name="Leonard Van Lowe" userId="490d7c57100f2c9d" providerId="LiveId" clId="{F027F003-2F4D-41B1-A177-8104F7D56112}" dt="2018-05-12T16:24:34.912" v="364" actId="2696"/>
        <pc:sldMkLst>
          <pc:docMk/>
          <pc:sldMk cId="2935619996" sldId="295"/>
        </pc:sldMkLst>
      </pc:sldChg>
      <pc:sldChg chg="del">
        <pc:chgData name="Leonard Van Lowe" userId="490d7c57100f2c9d" providerId="LiveId" clId="{F027F003-2F4D-41B1-A177-8104F7D56112}" dt="2018-05-12T16:24:36.496" v="366" actId="2696"/>
        <pc:sldMkLst>
          <pc:docMk/>
          <pc:sldMk cId="428932903" sldId="296"/>
        </pc:sldMkLst>
      </pc:sldChg>
      <pc:sldChg chg="del">
        <pc:chgData name="Leonard Van Lowe" userId="490d7c57100f2c9d" providerId="LiveId" clId="{F027F003-2F4D-41B1-A177-8104F7D56112}" dt="2018-05-12T16:24:08.332" v="349" actId="2696"/>
        <pc:sldMkLst>
          <pc:docMk/>
          <pc:sldMk cId="2670433676" sldId="298"/>
        </pc:sldMkLst>
      </pc:sldChg>
      <pc:sldChg chg="del">
        <pc:chgData name="Leonard Van Lowe" userId="490d7c57100f2c9d" providerId="LiveId" clId="{F027F003-2F4D-41B1-A177-8104F7D56112}" dt="2018-05-12T16:24:10.151" v="350" actId="2696"/>
        <pc:sldMkLst>
          <pc:docMk/>
          <pc:sldMk cId="2341000076" sldId="299"/>
        </pc:sldMkLst>
      </pc:sldChg>
      <pc:sldChg chg="del">
        <pc:chgData name="Leonard Van Lowe" userId="490d7c57100f2c9d" providerId="LiveId" clId="{F027F003-2F4D-41B1-A177-8104F7D56112}" dt="2018-05-12T16:24:46.329" v="381" actId="2696"/>
        <pc:sldMkLst>
          <pc:docMk/>
          <pc:sldMk cId="498537976" sldId="300"/>
        </pc:sldMkLst>
      </pc:sldChg>
      <pc:sldChg chg="del">
        <pc:chgData name="Leonard Van Lowe" userId="490d7c57100f2c9d" providerId="LiveId" clId="{F027F003-2F4D-41B1-A177-8104F7D56112}" dt="2018-05-12T16:24:40.938" v="372" actId="2696"/>
        <pc:sldMkLst>
          <pc:docMk/>
          <pc:sldMk cId="3159861281" sldId="301"/>
        </pc:sldMkLst>
      </pc:sldChg>
      <pc:sldChg chg="del">
        <pc:chgData name="Leonard Van Lowe" userId="490d7c57100f2c9d" providerId="LiveId" clId="{F027F003-2F4D-41B1-A177-8104F7D56112}" dt="2018-05-12T16:24:28.924" v="358" actId="2696"/>
        <pc:sldMkLst>
          <pc:docMk/>
          <pc:sldMk cId="1407984416" sldId="302"/>
        </pc:sldMkLst>
      </pc:sldChg>
      <pc:sldChg chg="del">
        <pc:chgData name="Leonard Van Lowe" userId="490d7c57100f2c9d" providerId="LiveId" clId="{F027F003-2F4D-41B1-A177-8104F7D56112}" dt="2018-05-12T16:24:45.629" v="380" actId="2696"/>
        <pc:sldMkLst>
          <pc:docMk/>
          <pc:sldMk cId="2509015265" sldId="303"/>
        </pc:sldMkLst>
      </pc:sldChg>
      <pc:sldChg chg="del">
        <pc:chgData name="Leonard Van Lowe" userId="490d7c57100f2c9d" providerId="LiveId" clId="{F027F003-2F4D-41B1-A177-8104F7D56112}" dt="2018-05-12T16:24:48.328" v="382" actId="2696"/>
        <pc:sldMkLst>
          <pc:docMk/>
          <pc:sldMk cId="4008721777" sldId="304"/>
        </pc:sldMkLst>
      </pc:sldChg>
      <pc:sldChg chg="del">
        <pc:chgData name="Leonard Van Lowe" userId="490d7c57100f2c9d" providerId="LiveId" clId="{F027F003-2F4D-41B1-A177-8104F7D56112}" dt="2018-05-12T16:24:43.886" v="377" actId="2696"/>
        <pc:sldMkLst>
          <pc:docMk/>
          <pc:sldMk cId="3985679566" sldId="307"/>
        </pc:sldMkLst>
      </pc:sldChg>
      <pc:sldChg chg="del">
        <pc:chgData name="Leonard Van Lowe" userId="490d7c57100f2c9d" providerId="LiveId" clId="{F027F003-2F4D-41B1-A177-8104F7D56112}" dt="2018-05-12T16:24:44.513" v="378" actId="2696"/>
        <pc:sldMkLst>
          <pc:docMk/>
          <pc:sldMk cId="1435367946" sldId="308"/>
        </pc:sldMkLst>
      </pc:sldChg>
      <pc:sldChg chg="del">
        <pc:chgData name="Leonard Van Lowe" userId="490d7c57100f2c9d" providerId="LiveId" clId="{F027F003-2F4D-41B1-A177-8104F7D56112}" dt="2018-05-12T16:24:42.213" v="374" actId="2696"/>
        <pc:sldMkLst>
          <pc:docMk/>
          <pc:sldMk cId="2486863837" sldId="309"/>
        </pc:sldMkLst>
      </pc:sldChg>
      <pc:sldChg chg="del">
        <pc:chgData name="Leonard Van Lowe" userId="490d7c57100f2c9d" providerId="LiveId" clId="{F027F003-2F4D-41B1-A177-8104F7D56112}" dt="2018-05-12T16:24:42.799" v="375" actId="2696"/>
        <pc:sldMkLst>
          <pc:docMk/>
          <pc:sldMk cId="1046660052" sldId="310"/>
        </pc:sldMkLst>
      </pc:sldChg>
      <pc:sldChg chg="del">
        <pc:chgData name="Leonard Van Lowe" userId="490d7c57100f2c9d" providerId="LiveId" clId="{F027F003-2F4D-41B1-A177-8104F7D56112}" dt="2018-05-12T16:24:43.330" v="376" actId="2696"/>
        <pc:sldMkLst>
          <pc:docMk/>
          <pc:sldMk cId="2088403841" sldId="31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8A8B6-E811-4579-BFFA-3FC3DDB5A584}" type="datetimeFigureOut">
              <a:rPr lang="en-US" smtClean="0"/>
              <a:t>5/12/2018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0524E0-A276-4FD3-A7BB-2AA57C08CF61}" type="slidenum">
              <a:rPr lang="en-US" smtClean="0"/>
              <a:t>‹#›</a:t>
            </a:fld>
            <a:endParaRPr lang="en-US"/>
          </a:p>
        </p:txBody>
      </p:sp>
    </p:spTree>
    <p:extLst>
      <p:ext uri="{BB962C8B-B14F-4D97-AF65-F5344CB8AC3E}">
        <p14:creationId xmlns:p14="http://schemas.microsoft.com/office/powerpoint/2010/main" val="72517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C7F54-DA8A-4746-B921-B4280E583562}" type="slidenum">
              <a:rPr lang="en-US" smtClean="0">
                <a:solidFill>
                  <a:prstClr val="black">
                    <a:alpha val="99000"/>
                  </a:prstClr>
                </a:solidFill>
              </a:rPr>
              <a:pPr/>
              <a:t>3</a:t>
            </a:fld>
            <a:endParaRPr lang="en-US">
              <a:solidFill>
                <a:prstClr val="black">
                  <a:alpha val="99000"/>
                </a:prstClr>
              </a:solidFill>
            </a:endParaRPr>
          </a:p>
        </p:txBody>
      </p:sp>
    </p:spTree>
    <p:extLst>
      <p:ext uri="{BB962C8B-B14F-4D97-AF65-F5344CB8AC3E}">
        <p14:creationId xmlns:p14="http://schemas.microsoft.com/office/powerpoint/2010/main" val="338481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C7F54-DA8A-4746-B921-B4280E583562}" type="slidenum">
              <a:rPr lang="en-US" smtClean="0">
                <a:solidFill>
                  <a:prstClr val="black">
                    <a:alpha val="99000"/>
                  </a:prstClr>
                </a:solidFill>
              </a:rPr>
              <a:pPr/>
              <a:t>12</a:t>
            </a:fld>
            <a:endParaRPr lang="en-US">
              <a:solidFill>
                <a:prstClr val="black">
                  <a:alpha val="99000"/>
                </a:prstClr>
              </a:solidFill>
            </a:endParaRPr>
          </a:p>
        </p:txBody>
      </p:sp>
    </p:spTree>
    <p:extLst>
      <p:ext uri="{BB962C8B-B14F-4D97-AF65-F5344CB8AC3E}">
        <p14:creationId xmlns:p14="http://schemas.microsoft.com/office/powerpoint/2010/main" val="3640760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C7F54-DA8A-4746-B921-B4280E583562}" type="slidenum">
              <a:rPr lang="en-US" smtClean="0">
                <a:solidFill>
                  <a:prstClr val="black">
                    <a:alpha val="99000"/>
                  </a:prstClr>
                </a:solidFill>
              </a:rPr>
              <a:pPr/>
              <a:t>4</a:t>
            </a:fld>
            <a:endParaRPr lang="en-US">
              <a:solidFill>
                <a:prstClr val="black">
                  <a:alpha val="99000"/>
                </a:prstClr>
              </a:solidFill>
            </a:endParaRPr>
          </a:p>
        </p:txBody>
      </p:sp>
    </p:spTree>
    <p:extLst>
      <p:ext uri="{BB962C8B-B14F-4D97-AF65-F5344CB8AC3E}">
        <p14:creationId xmlns:p14="http://schemas.microsoft.com/office/powerpoint/2010/main" val="2244139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C7F54-DA8A-4746-B921-B4280E583562}" type="slidenum">
              <a:rPr lang="en-US" smtClean="0">
                <a:solidFill>
                  <a:prstClr val="black">
                    <a:alpha val="99000"/>
                  </a:prstClr>
                </a:solidFill>
              </a:rPr>
              <a:pPr/>
              <a:t>5</a:t>
            </a:fld>
            <a:endParaRPr lang="en-US">
              <a:solidFill>
                <a:prstClr val="black">
                  <a:alpha val="99000"/>
                </a:prstClr>
              </a:solidFill>
            </a:endParaRPr>
          </a:p>
        </p:txBody>
      </p:sp>
    </p:spTree>
    <p:extLst>
      <p:ext uri="{BB962C8B-B14F-4D97-AF65-F5344CB8AC3E}">
        <p14:creationId xmlns:p14="http://schemas.microsoft.com/office/powerpoint/2010/main" val="2993701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C7F54-DA8A-4746-B921-B4280E583562}" type="slidenum">
              <a:rPr lang="en-US" smtClean="0">
                <a:solidFill>
                  <a:prstClr val="black">
                    <a:alpha val="99000"/>
                  </a:prstClr>
                </a:solidFill>
              </a:rPr>
              <a:pPr/>
              <a:t>6</a:t>
            </a:fld>
            <a:endParaRPr lang="en-US">
              <a:solidFill>
                <a:prstClr val="black">
                  <a:alpha val="99000"/>
                </a:prstClr>
              </a:solidFill>
            </a:endParaRPr>
          </a:p>
        </p:txBody>
      </p:sp>
    </p:spTree>
    <p:extLst>
      <p:ext uri="{BB962C8B-B14F-4D97-AF65-F5344CB8AC3E}">
        <p14:creationId xmlns:p14="http://schemas.microsoft.com/office/powerpoint/2010/main" val="1896009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C7F54-DA8A-4746-B921-B4280E583562}" type="slidenum">
              <a:rPr lang="en-US" smtClean="0">
                <a:solidFill>
                  <a:prstClr val="black">
                    <a:alpha val="99000"/>
                  </a:prstClr>
                </a:solidFill>
              </a:rPr>
              <a:pPr/>
              <a:t>7</a:t>
            </a:fld>
            <a:endParaRPr lang="en-US">
              <a:solidFill>
                <a:prstClr val="black">
                  <a:alpha val="99000"/>
                </a:prstClr>
              </a:solidFill>
            </a:endParaRPr>
          </a:p>
        </p:txBody>
      </p:sp>
    </p:spTree>
    <p:extLst>
      <p:ext uri="{BB962C8B-B14F-4D97-AF65-F5344CB8AC3E}">
        <p14:creationId xmlns:p14="http://schemas.microsoft.com/office/powerpoint/2010/main" val="1873579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C7F54-DA8A-4746-B921-B4280E583562}" type="slidenum">
              <a:rPr lang="en-US" smtClean="0">
                <a:solidFill>
                  <a:prstClr val="black">
                    <a:alpha val="99000"/>
                  </a:prstClr>
                </a:solidFill>
              </a:rPr>
              <a:pPr/>
              <a:t>8</a:t>
            </a:fld>
            <a:endParaRPr lang="en-US">
              <a:solidFill>
                <a:prstClr val="black">
                  <a:alpha val="99000"/>
                </a:prstClr>
              </a:solidFill>
            </a:endParaRPr>
          </a:p>
        </p:txBody>
      </p:sp>
    </p:spTree>
    <p:extLst>
      <p:ext uri="{BB962C8B-B14F-4D97-AF65-F5344CB8AC3E}">
        <p14:creationId xmlns:p14="http://schemas.microsoft.com/office/powerpoint/2010/main" val="918875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C7F54-DA8A-4746-B921-B4280E583562}" type="slidenum">
              <a:rPr lang="en-US" smtClean="0">
                <a:solidFill>
                  <a:prstClr val="black">
                    <a:alpha val="99000"/>
                  </a:prstClr>
                </a:solidFill>
              </a:rPr>
              <a:pPr/>
              <a:t>9</a:t>
            </a:fld>
            <a:endParaRPr lang="en-US">
              <a:solidFill>
                <a:prstClr val="black">
                  <a:alpha val="99000"/>
                </a:prstClr>
              </a:solidFill>
            </a:endParaRPr>
          </a:p>
        </p:txBody>
      </p:sp>
    </p:spTree>
    <p:extLst>
      <p:ext uri="{BB962C8B-B14F-4D97-AF65-F5344CB8AC3E}">
        <p14:creationId xmlns:p14="http://schemas.microsoft.com/office/powerpoint/2010/main" val="2406899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C7F54-DA8A-4746-B921-B4280E583562}" type="slidenum">
              <a:rPr lang="en-US" smtClean="0">
                <a:solidFill>
                  <a:prstClr val="black">
                    <a:alpha val="99000"/>
                  </a:prstClr>
                </a:solidFill>
              </a:rPr>
              <a:pPr/>
              <a:t>10</a:t>
            </a:fld>
            <a:endParaRPr lang="en-US">
              <a:solidFill>
                <a:prstClr val="black">
                  <a:alpha val="99000"/>
                </a:prstClr>
              </a:solidFill>
            </a:endParaRPr>
          </a:p>
        </p:txBody>
      </p:sp>
    </p:spTree>
    <p:extLst>
      <p:ext uri="{BB962C8B-B14F-4D97-AF65-F5344CB8AC3E}">
        <p14:creationId xmlns:p14="http://schemas.microsoft.com/office/powerpoint/2010/main" val="4209741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C7F54-DA8A-4746-B921-B4280E583562}" type="slidenum">
              <a:rPr lang="en-US" smtClean="0">
                <a:solidFill>
                  <a:prstClr val="black">
                    <a:alpha val="99000"/>
                  </a:prstClr>
                </a:solidFill>
              </a:rPr>
              <a:pPr/>
              <a:t>11</a:t>
            </a:fld>
            <a:endParaRPr lang="en-US">
              <a:solidFill>
                <a:prstClr val="black">
                  <a:alpha val="99000"/>
                </a:prstClr>
              </a:solidFill>
            </a:endParaRPr>
          </a:p>
        </p:txBody>
      </p:sp>
    </p:spTree>
    <p:extLst>
      <p:ext uri="{BB962C8B-B14F-4D97-AF65-F5344CB8AC3E}">
        <p14:creationId xmlns:p14="http://schemas.microsoft.com/office/powerpoint/2010/main" val="33390061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1070" y="3187137"/>
            <a:ext cx="7164666"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1069" y="1514475"/>
            <a:ext cx="7164666"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1" y="1514476"/>
            <a:ext cx="4011070"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8" name="Circle Arrow"/>
          <p:cNvSpPr>
            <a:spLocks noEditPoints="1"/>
          </p:cNvSpPr>
          <p:nvPr userDrawn="1"/>
        </p:nvSpPr>
        <p:spPr bwMode="auto">
          <a:xfrm rot="5400000">
            <a:off x="9950924" y="1872947"/>
            <a:ext cx="841375" cy="841594"/>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sp>
        <p:nvSpPr>
          <p:cNvPr id="29" name="TechEd Tile"/>
          <p:cNvSpPr/>
          <p:nvPr userDrawn="1"/>
        </p:nvSpPr>
        <p:spPr bwMode="auto">
          <a:xfrm>
            <a:off x="1022339" y="1514475"/>
            <a:ext cx="2826232"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pic>
        <p:nvPicPr>
          <p:cNvPr id="30" name="TechEd Logo"/>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8530"/>
          <a:stretch/>
        </p:blipFill>
        <p:spPr bwMode="auto">
          <a:xfrm>
            <a:off x="1401683" y="1742493"/>
            <a:ext cx="2067544" cy="104358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31" name="Fuschia Tile"/>
          <p:cNvGrpSpPr/>
          <p:nvPr userDrawn="1"/>
        </p:nvGrpSpPr>
        <p:grpSpPr>
          <a:xfrm>
            <a:off x="1016772" y="3185266"/>
            <a:ext cx="1326225"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grpSp>
        <p:nvGrpSpPr>
          <p:cNvPr id="34" name="Orange Tile"/>
          <p:cNvGrpSpPr/>
          <p:nvPr userDrawn="1"/>
        </p:nvGrpSpPr>
        <p:grpSpPr>
          <a:xfrm>
            <a:off x="2514724" y="3185266"/>
            <a:ext cx="1326225"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grpSp>
        <p:nvGrpSpPr>
          <p:cNvPr id="37" name="Teal Tile"/>
          <p:cNvGrpSpPr/>
          <p:nvPr userDrawn="1"/>
        </p:nvGrpSpPr>
        <p:grpSpPr>
          <a:xfrm>
            <a:off x="1016772" y="4682828"/>
            <a:ext cx="1326225"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grpSp>
        <p:nvGrpSpPr>
          <p:cNvPr id="5" name="Green Tile"/>
          <p:cNvGrpSpPr/>
          <p:nvPr userDrawn="1"/>
        </p:nvGrpSpPr>
        <p:grpSpPr>
          <a:xfrm>
            <a:off x="2514724" y="4682828"/>
            <a:ext cx="1326225"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sp useBgFill="1">
        <p:nvSpPr>
          <p:cNvPr id="43" name="Top Mask"/>
          <p:cNvSpPr/>
          <p:nvPr userDrawn="1"/>
        </p:nvSpPr>
        <p:spPr bwMode="auto">
          <a:xfrm>
            <a:off x="1" y="1"/>
            <a:ext cx="12192000"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5735" y="1630804"/>
            <a:ext cx="1016265"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2542" y="3231974"/>
            <a:ext cx="672005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182541" y="5029201"/>
            <a:ext cx="687249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useBgFill="1">
        <p:nvSpPr>
          <p:cNvPr id="45" name="Bottom Mask"/>
          <p:cNvSpPr/>
          <p:nvPr userDrawn="1"/>
        </p:nvSpPr>
        <p:spPr bwMode="auto">
          <a:xfrm>
            <a:off x="0" y="6010276"/>
            <a:ext cx="12192001"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Tree>
    <p:extLst>
      <p:ext uri="{BB962C8B-B14F-4D97-AF65-F5344CB8AC3E}">
        <p14:creationId xmlns:p14="http://schemas.microsoft.com/office/powerpoint/2010/main" val="195758013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614924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19248" y="1411553"/>
            <a:ext cx="548782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0" y="2133600"/>
            <a:ext cx="54864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11553"/>
            <a:ext cx="548782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133601"/>
            <a:ext cx="5487829"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804315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31181001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8762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107319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33502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8" y="1447800"/>
            <a:ext cx="11151917"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863476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8" y="1447800"/>
            <a:ext cx="11151917"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83378563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1070" y="3187137"/>
            <a:ext cx="7164666"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1069" y="1514475"/>
            <a:ext cx="7164666"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1" y="1514476"/>
            <a:ext cx="4011070"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8" name="Circle Arrow"/>
          <p:cNvSpPr>
            <a:spLocks noEditPoints="1"/>
          </p:cNvSpPr>
          <p:nvPr userDrawn="1"/>
        </p:nvSpPr>
        <p:spPr bwMode="auto">
          <a:xfrm rot="5400000">
            <a:off x="9950924" y="1872947"/>
            <a:ext cx="841375" cy="841594"/>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sp>
        <p:nvSpPr>
          <p:cNvPr id="29" name="TechEd Tile"/>
          <p:cNvSpPr/>
          <p:nvPr userDrawn="1"/>
        </p:nvSpPr>
        <p:spPr bwMode="auto">
          <a:xfrm>
            <a:off x="1022339" y="1514475"/>
            <a:ext cx="2826232"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pic>
        <p:nvPicPr>
          <p:cNvPr id="30" name="TechEd Logo"/>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8530"/>
          <a:stretch/>
        </p:blipFill>
        <p:spPr bwMode="auto">
          <a:xfrm>
            <a:off x="1401683" y="1742493"/>
            <a:ext cx="2067544" cy="104358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31" name="Fuschia Tile"/>
          <p:cNvGrpSpPr/>
          <p:nvPr userDrawn="1"/>
        </p:nvGrpSpPr>
        <p:grpSpPr>
          <a:xfrm>
            <a:off x="1016772" y="3185266"/>
            <a:ext cx="1326225"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grpSp>
        <p:nvGrpSpPr>
          <p:cNvPr id="34" name="Orange Tile"/>
          <p:cNvGrpSpPr/>
          <p:nvPr userDrawn="1"/>
        </p:nvGrpSpPr>
        <p:grpSpPr>
          <a:xfrm>
            <a:off x="2514724" y="3185266"/>
            <a:ext cx="1326225"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grpSp>
        <p:nvGrpSpPr>
          <p:cNvPr id="37" name="Teal Tile"/>
          <p:cNvGrpSpPr/>
          <p:nvPr userDrawn="1"/>
        </p:nvGrpSpPr>
        <p:grpSpPr>
          <a:xfrm>
            <a:off x="1016772" y="4682828"/>
            <a:ext cx="1326225"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grpSp>
        <p:nvGrpSpPr>
          <p:cNvPr id="5" name="Green Tile"/>
          <p:cNvGrpSpPr/>
          <p:nvPr userDrawn="1"/>
        </p:nvGrpSpPr>
        <p:grpSpPr>
          <a:xfrm>
            <a:off x="2514724" y="4682828"/>
            <a:ext cx="1326225"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sp useBgFill="1">
        <p:nvSpPr>
          <p:cNvPr id="43" name="Top Mask"/>
          <p:cNvSpPr/>
          <p:nvPr userDrawn="1"/>
        </p:nvSpPr>
        <p:spPr bwMode="auto">
          <a:xfrm>
            <a:off x="1" y="1"/>
            <a:ext cx="12192000"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5735" y="1630804"/>
            <a:ext cx="1016265"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2542" y="3231974"/>
            <a:ext cx="672005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182541" y="5029201"/>
            <a:ext cx="687249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useBgFill="1">
        <p:nvSpPr>
          <p:cNvPr id="45" name="Bottom Mask"/>
          <p:cNvSpPr/>
          <p:nvPr userDrawn="1"/>
        </p:nvSpPr>
        <p:spPr bwMode="auto">
          <a:xfrm>
            <a:off x="0" y="6010276"/>
            <a:ext cx="12192001"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Tree>
    <p:extLst>
      <p:ext uri="{BB962C8B-B14F-4D97-AF65-F5344CB8AC3E}">
        <p14:creationId xmlns:p14="http://schemas.microsoft.com/office/powerpoint/2010/main" val="58123846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1070" y="3187137"/>
            <a:ext cx="7164666"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1069" y="1514475"/>
            <a:ext cx="7164666"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80140" y="1586586"/>
            <a:ext cx="5551186"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Demo</a:t>
            </a:r>
          </a:p>
        </p:txBody>
      </p:sp>
      <p:sp useBgFill="1">
        <p:nvSpPr>
          <p:cNvPr id="9" name="Left Mask"/>
          <p:cNvSpPr/>
          <p:nvPr userDrawn="1"/>
        </p:nvSpPr>
        <p:spPr bwMode="auto">
          <a:xfrm>
            <a:off x="-1" y="1514476"/>
            <a:ext cx="4011070"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80142" y="5181601"/>
            <a:ext cx="6612268"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50924" y="1872947"/>
            <a:ext cx="841375" cy="841594"/>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sp>
        <p:nvSpPr>
          <p:cNvPr id="11" name="TechEd Tile"/>
          <p:cNvSpPr/>
          <p:nvPr userDrawn="1"/>
        </p:nvSpPr>
        <p:spPr bwMode="auto">
          <a:xfrm>
            <a:off x="1022339" y="1514475"/>
            <a:ext cx="2826232"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8530"/>
          <a:stretch/>
        </p:blipFill>
        <p:spPr bwMode="auto">
          <a:xfrm>
            <a:off x="1401683" y="1742493"/>
            <a:ext cx="2067544" cy="104358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1" y="1"/>
            <a:ext cx="12192000"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5735" y="1630804"/>
            <a:ext cx="1016265"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878" y="3187884"/>
            <a:ext cx="2827988"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sp>
        <p:nvSpPr>
          <p:cNvPr id="2" name="Title 1"/>
          <p:cNvSpPr>
            <a:spLocks noGrp="1"/>
          </p:cNvSpPr>
          <p:nvPr>
            <p:ph type="ctrTitle"/>
          </p:nvPr>
        </p:nvSpPr>
        <p:spPr>
          <a:xfrm>
            <a:off x="4180141" y="3187136"/>
            <a:ext cx="6612268"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1071" y="6010276"/>
            <a:ext cx="818092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Tree>
    <p:extLst>
      <p:ext uri="{BB962C8B-B14F-4D97-AF65-F5344CB8AC3E}">
        <p14:creationId xmlns:p14="http://schemas.microsoft.com/office/powerpoint/2010/main" val="245559259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1070" y="3187137"/>
            <a:ext cx="7164666"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1069" y="1514475"/>
            <a:ext cx="7164666"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80140" y="1586586"/>
            <a:ext cx="5551186"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Demo</a:t>
            </a:r>
          </a:p>
        </p:txBody>
      </p:sp>
      <p:sp useBgFill="1">
        <p:nvSpPr>
          <p:cNvPr id="9" name="Left Mask"/>
          <p:cNvSpPr/>
          <p:nvPr userDrawn="1"/>
        </p:nvSpPr>
        <p:spPr bwMode="auto">
          <a:xfrm>
            <a:off x="-1" y="1514476"/>
            <a:ext cx="4011070"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80142" y="5181601"/>
            <a:ext cx="6612268"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50924" y="1872947"/>
            <a:ext cx="841375" cy="841594"/>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sp>
        <p:nvSpPr>
          <p:cNvPr id="11" name="TechEd Tile"/>
          <p:cNvSpPr/>
          <p:nvPr userDrawn="1"/>
        </p:nvSpPr>
        <p:spPr bwMode="auto">
          <a:xfrm>
            <a:off x="1022339" y="1514475"/>
            <a:ext cx="2826232"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8530"/>
          <a:stretch/>
        </p:blipFill>
        <p:spPr bwMode="auto">
          <a:xfrm>
            <a:off x="1401683" y="1742493"/>
            <a:ext cx="2067544" cy="104358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1" y="1"/>
            <a:ext cx="12192000"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5735" y="1630804"/>
            <a:ext cx="1016265"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878" y="3187884"/>
            <a:ext cx="2827988"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sp>
        <p:nvSpPr>
          <p:cNvPr id="2" name="Title 1"/>
          <p:cNvSpPr>
            <a:spLocks noGrp="1"/>
          </p:cNvSpPr>
          <p:nvPr>
            <p:ph type="ctrTitle"/>
          </p:nvPr>
        </p:nvSpPr>
        <p:spPr>
          <a:xfrm>
            <a:off x="4180141" y="3187136"/>
            <a:ext cx="6612268"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1071" y="6010276"/>
            <a:ext cx="818092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Tree>
    <p:extLst>
      <p:ext uri="{BB962C8B-B14F-4D97-AF65-F5344CB8AC3E}">
        <p14:creationId xmlns:p14="http://schemas.microsoft.com/office/powerpoint/2010/main" val="393172538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1070" y="3187137"/>
            <a:ext cx="7164666"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1069" y="1514475"/>
            <a:ext cx="7164666"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80140" y="1586586"/>
            <a:ext cx="5551186"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Video</a:t>
            </a:r>
          </a:p>
        </p:txBody>
      </p:sp>
      <p:sp useBgFill="1">
        <p:nvSpPr>
          <p:cNvPr id="9" name="Left Mask"/>
          <p:cNvSpPr/>
          <p:nvPr userDrawn="1"/>
        </p:nvSpPr>
        <p:spPr bwMode="auto">
          <a:xfrm>
            <a:off x="-1" y="1514476"/>
            <a:ext cx="4011070"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80142" y="5181601"/>
            <a:ext cx="6612268"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50924" y="1872947"/>
            <a:ext cx="841375" cy="841594"/>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sp>
        <p:nvSpPr>
          <p:cNvPr id="11" name="TechEd Tile"/>
          <p:cNvSpPr/>
          <p:nvPr userDrawn="1"/>
        </p:nvSpPr>
        <p:spPr bwMode="auto">
          <a:xfrm>
            <a:off x="1022339" y="1514475"/>
            <a:ext cx="2826232"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8530"/>
          <a:stretch/>
        </p:blipFill>
        <p:spPr bwMode="auto">
          <a:xfrm>
            <a:off x="1401683" y="1742493"/>
            <a:ext cx="2067544" cy="104358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1" y="1"/>
            <a:ext cx="12192000"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5735" y="1630804"/>
            <a:ext cx="1016265"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0141" y="3187136"/>
            <a:ext cx="6612268"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1071" y="6010276"/>
            <a:ext cx="818092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6121" y="3187136"/>
            <a:ext cx="2827988"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spTree>
    <p:extLst>
      <p:ext uri="{BB962C8B-B14F-4D97-AF65-F5344CB8AC3E}">
        <p14:creationId xmlns:p14="http://schemas.microsoft.com/office/powerpoint/2010/main" val="780121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1070" y="3187137"/>
            <a:ext cx="7164666"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1069" y="1514475"/>
            <a:ext cx="7164666"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80140" y="1586586"/>
            <a:ext cx="5551186"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Partner</a:t>
            </a:r>
          </a:p>
        </p:txBody>
      </p:sp>
      <p:sp useBgFill="1">
        <p:nvSpPr>
          <p:cNvPr id="9" name="Left Mask"/>
          <p:cNvSpPr/>
          <p:nvPr userDrawn="1"/>
        </p:nvSpPr>
        <p:spPr bwMode="auto">
          <a:xfrm>
            <a:off x="-1" y="1514476"/>
            <a:ext cx="4011070"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80142" y="5181601"/>
            <a:ext cx="6612268"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50924" y="1872947"/>
            <a:ext cx="841375" cy="841594"/>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sp>
        <p:nvSpPr>
          <p:cNvPr id="11" name="TechEd Tile"/>
          <p:cNvSpPr/>
          <p:nvPr userDrawn="1"/>
        </p:nvSpPr>
        <p:spPr bwMode="auto">
          <a:xfrm>
            <a:off x="1022339" y="1514475"/>
            <a:ext cx="2826232"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8530"/>
          <a:stretch/>
        </p:blipFill>
        <p:spPr bwMode="auto">
          <a:xfrm>
            <a:off x="1401683" y="1742493"/>
            <a:ext cx="2067544" cy="104358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1" y="1"/>
            <a:ext cx="12192000"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5735" y="1630804"/>
            <a:ext cx="1016265"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0141" y="3187136"/>
            <a:ext cx="6612268"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1071" y="6010276"/>
            <a:ext cx="818092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6122" y="3189726"/>
            <a:ext cx="2827988"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spTree>
    <p:extLst>
      <p:ext uri="{BB962C8B-B14F-4D97-AF65-F5344CB8AC3E}">
        <p14:creationId xmlns:p14="http://schemas.microsoft.com/office/powerpoint/2010/main" val="152339721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1070" y="3187137"/>
            <a:ext cx="7164666"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1069" y="1514475"/>
            <a:ext cx="7164666"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80140" y="1586586"/>
            <a:ext cx="5551186"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Customer</a:t>
            </a:r>
          </a:p>
        </p:txBody>
      </p:sp>
      <p:sp useBgFill="1">
        <p:nvSpPr>
          <p:cNvPr id="9" name="Left Mask"/>
          <p:cNvSpPr/>
          <p:nvPr userDrawn="1"/>
        </p:nvSpPr>
        <p:spPr bwMode="auto">
          <a:xfrm>
            <a:off x="-1" y="1514476"/>
            <a:ext cx="4011070"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80142" y="5181601"/>
            <a:ext cx="6612268"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50924" y="1872947"/>
            <a:ext cx="841375" cy="841594"/>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sp>
        <p:nvSpPr>
          <p:cNvPr id="11" name="TechEd Tile"/>
          <p:cNvSpPr/>
          <p:nvPr userDrawn="1"/>
        </p:nvSpPr>
        <p:spPr bwMode="auto">
          <a:xfrm>
            <a:off x="1022339" y="1514475"/>
            <a:ext cx="2826232"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8530"/>
          <a:stretch/>
        </p:blipFill>
        <p:spPr bwMode="auto">
          <a:xfrm>
            <a:off x="1401683" y="1742493"/>
            <a:ext cx="2067544" cy="104358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1" y="1"/>
            <a:ext cx="12192000"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5735" y="1630804"/>
            <a:ext cx="1016265"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0141" y="3187136"/>
            <a:ext cx="6612268"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1071" y="6010276"/>
            <a:ext cx="818092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878" y="3187136"/>
            <a:ext cx="2827988"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spTree>
    <p:extLst>
      <p:ext uri="{BB962C8B-B14F-4D97-AF65-F5344CB8AC3E}">
        <p14:creationId xmlns:p14="http://schemas.microsoft.com/office/powerpoint/2010/main" val="200674482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1070" y="3187137"/>
            <a:ext cx="7164666"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1069" y="1514475"/>
            <a:ext cx="7164666"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80140" y="1586586"/>
            <a:ext cx="5551186"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Announcement</a:t>
            </a:r>
          </a:p>
        </p:txBody>
      </p:sp>
      <p:sp useBgFill="1">
        <p:nvSpPr>
          <p:cNvPr id="9" name="Left Mask"/>
          <p:cNvSpPr/>
          <p:nvPr userDrawn="1"/>
        </p:nvSpPr>
        <p:spPr bwMode="auto">
          <a:xfrm>
            <a:off x="-1" y="1514476"/>
            <a:ext cx="4011070"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80142" y="5181601"/>
            <a:ext cx="6612268"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50924" y="1872947"/>
            <a:ext cx="841375" cy="841594"/>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sp>
        <p:nvSpPr>
          <p:cNvPr id="11" name="TechEd Tile"/>
          <p:cNvSpPr/>
          <p:nvPr userDrawn="1"/>
        </p:nvSpPr>
        <p:spPr bwMode="auto">
          <a:xfrm>
            <a:off x="1022339" y="1514475"/>
            <a:ext cx="2826232"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8530"/>
          <a:stretch/>
        </p:blipFill>
        <p:spPr bwMode="auto">
          <a:xfrm>
            <a:off x="1401683" y="1742493"/>
            <a:ext cx="2067544" cy="104358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1" y="1"/>
            <a:ext cx="12192000"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5735" y="1630804"/>
            <a:ext cx="1016265"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0141" y="3187136"/>
            <a:ext cx="6612268"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1071" y="6010276"/>
            <a:ext cx="818092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6122" y="3187483"/>
            <a:ext cx="2827988"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spTree>
    <p:extLst>
      <p:ext uri="{BB962C8B-B14F-4D97-AF65-F5344CB8AC3E}">
        <p14:creationId xmlns:p14="http://schemas.microsoft.com/office/powerpoint/2010/main" val="420792023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1070" y="3187137"/>
            <a:ext cx="7164666"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1069" y="1514475"/>
            <a:ext cx="7164666"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80140" y="1586586"/>
            <a:ext cx="5551186"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Title</a:t>
            </a:r>
          </a:p>
        </p:txBody>
      </p:sp>
      <p:sp useBgFill="1">
        <p:nvSpPr>
          <p:cNvPr id="9" name="Left Mask"/>
          <p:cNvSpPr/>
          <p:nvPr userDrawn="1"/>
        </p:nvSpPr>
        <p:spPr bwMode="auto">
          <a:xfrm>
            <a:off x="-1" y="1514476"/>
            <a:ext cx="4011070"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80142" y="5181601"/>
            <a:ext cx="6612268"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50924" y="1872947"/>
            <a:ext cx="841375" cy="841594"/>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sp>
        <p:nvSpPr>
          <p:cNvPr id="11" name="TechEd Tile"/>
          <p:cNvSpPr/>
          <p:nvPr userDrawn="1"/>
        </p:nvSpPr>
        <p:spPr bwMode="auto">
          <a:xfrm>
            <a:off x="1022339" y="1514475"/>
            <a:ext cx="2826232"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8530"/>
          <a:stretch/>
        </p:blipFill>
        <p:spPr bwMode="auto">
          <a:xfrm>
            <a:off x="1401683" y="1742493"/>
            <a:ext cx="2067544" cy="104358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1" y="1"/>
            <a:ext cx="12192000"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5735" y="1630804"/>
            <a:ext cx="1016265"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0141" y="3187136"/>
            <a:ext cx="6612268"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1071" y="6010276"/>
            <a:ext cx="818092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6121" y="3187136"/>
            <a:ext cx="2827988"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spTree>
    <p:extLst>
      <p:ext uri="{BB962C8B-B14F-4D97-AF65-F5344CB8AC3E}">
        <p14:creationId xmlns:p14="http://schemas.microsoft.com/office/powerpoint/2010/main" val="153022514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609398"/>
          </a:xfrm>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0456019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519248" y="1447800"/>
            <a:ext cx="11151917"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833553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921447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19248" y="1411553"/>
            <a:ext cx="548782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0" y="2133600"/>
            <a:ext cx="54864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11553"/>
            <a:ext cx="548782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133601"/>
            <a:ext cx="5487829"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990782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332186734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1070" y="3187137"/>
            <a:ext cx="7164666"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1069" y="1514475"/>
            <a:ext cx="7164666"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80140" y="1586586"/>
            <a:ext cx="5551186"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Video</a:t>
            </a:r>
          </a:p>
        </p:txBody>
      </p:sp>
      <p:sp useBgFill="1">
        <p:nvSpPr>
          <p:cNvPr id="9" name="Left Mask"/>
          <p:cNvSpPr/>
          <p:nvPr userDrawn="1"/>
        </p:nvSpPr>
        <p:spPr bwMode="auto">
          <a:xfrm>
            <a:off x="-1" y="1514476"/>
            <a:ext cx="4011070"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80142" y="5181601"/>
            <a:ext cx="6612268"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50924" y="1872947"/>
            <a:ext cx="841375" cy="841594"/>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sp>
        <p:nvSpPr>
          <p:cNvPr id="11" name="TechEd Tile"/>
          <p:cNvSpPr/>
          <p:nvPr userDrawn="1"/>
        </p:nvSpPr>
        <p:spPr bwMode="auto">
          <a:xfrm>
            <a:off x="1022339" y="1514475"/>
            <a:ext cx="2826232"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8530"/>
          <a:stretch/>
        </p:blipFill>
        <p:spPr bwMode="auto">
          <a:xfrm>
            <a:off x="1401683" y="1742493"/>
            <a:ext cx="2067544" cy="104358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1" y="1"/>
            <a:ext cx="12192000"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5735" y="1630804"/>
            <a:ext cx="1016265"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0141" y="3187136"/>
            <a:ext cx="6612268"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1071" y="6010276"/>
            <a:ext cx="818092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6121" y="3187136"/>
            <a:ext cx="2827988"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spTree>
    <p:extLst>
      <p:ext uri="{BB962C8B-B14F-4D97-AF65-F5344CB8AC3E}">
        <p14:creationId xmlns:p14="http://schemas.microsoft.com/office/powerpoint/2010/main" val="428693066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99909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699150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26516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8" y="1447800"/>
            <a:ext cx="11151917"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434625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8" y="1447800"/>
            <a:ext cx="11151917"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34967035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1070" y="3187137"/>
            <a:ext cx="7164666"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1069" y="1514475"/>
            <a:ext cx="7164666"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1" y="1514476"/>
            <a:ext cx="4011070"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8" name="Circle Arrow"/>
          <p:cNvSpPr>
            <a:spLocks noEditPoints="1"/>
          </p:cNvSpPr>
          <p:nvPr userDrawn="1"/>
        </p:nvSpPr>
        <p:spPr bwMode="auto">
          <a:xfrm rot="5400000">
            <a:off x="9950924" y="1872947"/>
            <a:ext cx="841375" cy="841594"/>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sp>
        <p:nvSpPr>
          <p:cNvPr id="29" name="TechEd Tile"/>
          <p:cNvSpPr/>
          <p:nvPr userDrawn="1"/>
        </p:nvSpPr>
        <p:spPr bwMode="auto">
          <a:xfrm>
            <a:off x="1022339" y="1514475"/>
            <a:ext cx="2826232"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pic>
        <p:nvPicPr>
          <p:cNvPr id="30" name="TechEd Logo"/>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8530"/>
          <a:stretch/>
        </p:blipFill>
        <p:spPr bwMode="auto">
          <a:xfrm>
            <a:off x="1401683" y="1742493"/>
            <a:ext cx="2067544" cy="104358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31" name="Fuschia Tile"/>
          <p:cNvGrpSpPr/>
          <p:nvPr userDrawn="1"/>
        </p:nvGrpSpPr>
        <p:grpSpPr>
          <a:xfrm>
            <a:off x="1016772" y="3185266"/>
            <a:ext cx="1326225"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grpSp>
        <p:nvGrpSpPr>
          <p:cNvPr id="34" name="Orange Tile"/>
          <p:cNvGrpSpPr/>
          <p:nvPr userDrawn="1"/>
        </p:nvGrpSpPr>
        <p:grpSpPr>
          <a:xfrm>
            <a:off x="2514724" y="3185266"/>
            <a:ext cx="1326225"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grpSp>
        <p:nvGrpSpPr>
          <p:cNvPr id="37" name="Teal Tile"/>
          <p:cNvGrpSpPr/>
          <p:nvPr userDrawn="1"/>
        </p:nvGrpSpPr>
        <p:grpSpPr>
          <a:xfrm>
            <a:off x="1016772" y="4682828"/>
            <a:ext cx="1326225"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grpSp>
        <p:nvGrpSpPr>
          <p:cNvPr id="5" name="Green Tile"/>
          <p:cNvGrpSpPr/>
          <p:nvPr userDrawn="1"/>
        </p:nvGrpSpPr>
        <p:grpSpPr>
          <a:xfrm>
            <a:off x="2514724" y="4682828"/>
            <a:ext cx="1326225"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sp useBgFill="1">
        <p:nvSpPr>
          <p:cNvPr id="43" name="Top Mask"/>
          <p:cNvSpPr/>
          <p:nvPr userDrawn="1"/>
        </p:nvSpPr>
        <p:spPr bwMode="auto">
          <a:xfrm>
            <a:off x="1" y="1"/>
            <a:ext cx="12192000"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5735" y="1630804"/>
            <a:ext cx="1016265"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2542" y="3231974"/>
            <a:ext cx="672005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182541" y="5029201"/>
            <a:ext cx="687249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useBgFill="1">
        <p:nvSpPr>
          <p:cNvPr id="45" name="Bottom Mask"/>
          <p:cNvSpPr/>
          <p:nvPr userDrawn="1"/>
        </p:nvSpPr>
        <p:spPr bwMode="auto">
          <a:xfrm>
            <a:off x="0" y="6010276"/>
            <a:ext cx="12192001"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Tree>
    <p:extLst>
      <p:ext uri="{BB962C8B-B14F-4D97-AF65-F5344CB8AC3E}">
        <p14:creationId xmlns:p14="http://schemas.microsoft.com/office/powerpoint/2010/main" val="194970146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1070" y="3187137"/>
            <a:ext cx="7164666"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1069" y="1514475"/>
            <a:ext cx="7164666"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80140" y="1586586"/>
            <a:ext cx="5551186"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Demo</a:t>
            </a:r>
          </a:p>
        </p:txBody>
      </p:sp>
      <p:sp useBgFill="1">
        <p:nvSpPr>
          <p:cNvPr id="9" name="Left Mask"/>
          <p:cNvSpPr/>
          <p:nvPr userDrawn="1"/>
        </p:nvSpPr>
        <p:spPr bwMode="auto">
          <a:xfrm>
            <a:off x="-1" y="1514476"/>
            <a:ext cx="4011070"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80142" y="5181601"/>
            <a:ext cx="6612268"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50924" y="1872947"/>
            <a:ext cx="841375" cy="841594"/>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sp>
        <p:nvSpPr>
          <p:cNvPr id="11" name="TechEd Tile"/>
          <p:cNvSpPr/>
          <p:nvPr userDrawn="1"/>
        </p:nvSpPr>
        <p:spPr bwMode="auto">
          <a:xfrm>
            <a:off x="1022339" y="1514475"/>
            <a:ext cx="2826232"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8530"/>
          <a:stretch/>
        </p:blipFill>
        <p:spPr bwMode="auto">
          <a:xfrm>
            <a:off x="1401683" y="1742493"/>
            <a:ext cx="2067544" cy="104358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1" y="1"/>
            <a:ext cx="12192000"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5735" y="1630804"/>
            <a:ext cx="1016265"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878" y="3187884"/>
            <a:ext cx="2827988"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sp>
        <p:nvSpPr>
          <p:cNvPr id="2" name="Title 1"/>
          <p:cNvSpPr>
            <a:spLocks noGrp="1"/>
          </p:cNvSpPr>
          <p:nvPr>
            <p:ph type="ctrTitle"/>
          </p:nvPr>
        </p:nvSpPr>
        <p:spPr>
          <a:xfrm>
            <a:off x="4180141" y="3187136"/>
            <a:ext cx="6612268"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1071" y="6010276"/>
            <a:ext cx="818092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Tree>
    <p:extLst>
      <p:ext uri="{BB962C8B-B14F-4D97-AF65-F5344CB8AC3E}">
        <p14:creationId xmlns:p14="http://schemas.microsoft.com/office/powerpoint/2010/main" val="98334518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1070" y="3187137"/>
            <a:ext cx="7164666"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1069" y="1514475"/>
            <a:ext cx="7164666"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80140" y="1586586"/>
            <a:ext cx="5551186"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Video</a:t>
            </a:r>
          </a:p>
        </p:txBody>
      </p:sp>
      <p:sp useBgFill="1">
        <p:nvSpPr>
          <p:cNvPr id="9" name="Left Mask"/>
          <p:cNvSpPr/>
          <p:nvPr userDrawn="1"/>
        </p:nvSpPr>
        <p:spPr bwMode="auto">
          <a:xfrm>
            <a:off x="-1" y="1514476"/>
            <a:ext cx="4011070"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80142" y="5181601"/>
            <a:ext cx="6612268"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50924" y="1872947"/>
            <a:ext cx="841375" cy="841594"/>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sp>
        <p:nvSpPr>
          <p:cNvPr id="11" name="TechEd Tile"/>
          <p:cNvSpPr/>
          <p:nvPr userDrawn="1"/>
        </p:nvSpPr>
        <p:spPr bwMode="auto">
          <a:xfrm>
            <a:off x="1022339" y="1514475"/>
            <a:ext cx="2826232"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8530"/>
          <a:stretch/>
        </p:blipFill>
        <p:spPr bwMode="auto">
          <a:xfrm>
            <a:off x="1401683" y="1742493"/>
            <a:ext cx="2067544" cy="104358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1" y="1"/>
            <a:ext cx="12192000"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5735" y="1630804"/>
            <a:ext cx="1016265"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0141" y="3187136"/>
            <a:ext cx="6612268"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1071" y="6010276"/>
            <a:ext cx="818092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6121" y="3187136"/>
            <a:ext cx="2827988"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spTree>
    <p:extLst>
      <p:ext uri="{BB962C8B-B14F-4D97-AF65-F5344CB8AC3E}">
        <p14:creationId xmlns:p14="http://schemas.microsoft.com/office/powerpoint/2010/main" val="427693189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1070" y="3187137"/>
            <a:ext cx="7164666"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1069" y="1514475"/>
            <a:ext cx="7164666"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80140" y="1586586"/>
            <a:ext cx="5551186"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Partner</a:t>
            </a:r>
          </a:p>
        </p:txBody>
      </p:sp>
      <p:sp useBgFill="1">
        <p:nvSpPr>
          <p:cNvPr id="9" name="Left Mask"/>
          <p:cNvSpPr/>
          <p:nvPr userDrawn="1"/>
        </p:nvSpPr>
        <p:spPr bwMode="auto">
          <a:xfrm>
            <a:off x="-1" y="1514476"/>
            <a:ext cx="4011070"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80142" y="5181601"/>
            <a:ext cx="6612268"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50924" y="1872947"/>
            <a:ext cx="841375" cy="841594"/>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sp>
        <p:nvSpPr>
          <p:cNvPr id="11" name="TechEd Tile"/>
          <p:cNvSpPr/>
          <p:nvPr userDrawn="1"/>
        </p:nvSpPr>
        <p:spPr bwMode="auto">
          <a:xfrm>
            <a:off x="1022339" y="1514475"/>
            <a:ext cx="2826232"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8530"/>
          <a:stretch/>
        </p:blipFill>
        <p:spPr bwMode="auto">
          <a:xfrm>
            <a:off x="1401683" y="1742493"/>
            <a:ext cx="2067544" cy="104358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1" y="1"/>
            <a:ext cx="12192000"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5735" y="1630804"/>
            <a:ext cx="1016265"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0141" y="3187136"/>
            <a:ext cx="6612268"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1071" y="6010276"/>
            <a:ext cx="818092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6122" y="3189726"/>
            <a:ext cx="2827988"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spTree>
    <p:extLst>
      <p:ext uri="{BB962C8B-B14F-4D97-AF65-F5344CB8AC3E}">
        <p14:creationId xmlns:p14="http://schemas.microsoft.com/office/powerpoint/2010/main" val="85923145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1070" y="3187137"/>
            <a:ext cx="7164666"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1069" y="1514475"/>
            <a:ext cx="7164666"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80140" y="1586586"/>
            <a:ext cx="5551186"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Customer</a:t>
            </a:r>
          </a:p>
        </p:txBody>
      </p:sp>
      <p:sp useBgFill="1">
        <p:nvSpPr>
          <p:cNvPr id="9" name="Left Mask"/>
          <p:cNvSpPr/>
          <p:nvPr userDrawn="1"/>
        </p:nvSpPr>
        <p:spPr bwMode="auto">
          <a:xfrm>
            <a:off x="-1" y="1514476"/>
            <a:ext cx="4011070"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80142" y="5181601"/>
            <a:ext cx="6612268"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50924" y="1872947"/>
            <a:ext cx="841375" cy="841594"/>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sp>
        <p:nvSpPr>
          <p:cNvPr id="11" name="TechEd Tile"/>
          <p:cNvSpPr/>
          <p:nvPr userDrawn="1"/>
        </p:nvSpPr>
        <p:spPr bwMode="auto">
          <a:xfrm>
            <a:off x="1022339" y="1514475"/>
            <a:ext cx="2826232"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8530"/>
          <a:stretch/>
        </p:blipFill>
        <p:spPr bwMode="auto">
          <a:xfrm>
            <a:off x="1401683" y="1742493"/>
            <a:ext cx="2067544" cy="104358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1" y="1"/>
            <a:ext cx="12192000"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5735" y="1630804"/>
            <a:ext cx="1016265"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0141" y="3187136"/>
            <a:ext cx="6612268"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1071" y="6010276"/>
            <a:ext cx="818092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878" y="3187136"/>
            <a:ext cx="2827988"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spTree>
    <p:extLst>
      <p:ext uri="{BB962C8B-B14F-4D97-AF65-F5344CB8AC3E}">
        <p14:creationId xmlns:p14="http://schemas.microsoft.com/office/powerpoint/2010/main" val="231316462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1070" y="3187137"/>
            <a:ext cx="7164666"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1069" y="1514475"/>
            <a:ext cx="7164666"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80140" y="1586586"/>
            <a:ext cx="5551186"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Partner</a:t>
            </a:r>
          </a:p>
        </p:txBody>
      </p:sp>
      <p:sp useBgFill="1">
        <p:nvSpPr>
          <p:cNvPr id="9" name="Left Mask"/>
          <p:cNvSpPr/>
          <p:nvPr userDrawn="1"/>
        </p:nvSpPr>
        <p:spPr bwMode="auto">
          <a:xfrm>
            <a:off x="-1" y="1514476"/>
            <a:ext cx="4011070"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80142" y="5181601"/>
            <a:ext cx="6612268"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50924" y="1872947"/>
            <a:ext cx="841375" cy="841594"/>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sp>
        <p:nvSpPr>
          <p:cNvPr id="11" name="TechEd Tile"/>
          <p:cNvSpPr/>
          <p:nvPr userDrawn="1"/>
        </p:nvSpPr>
        <p:spPr bwMode="auto">
          <a:xfrm>
            <a:off x="1022339" y="1514475"/>
            <a:ext cx="2826232"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8530"/>
          <a:stretch/>
        </p:blipFill>
        <p:spPr bwMode="auto">
          <a:xfrm>
            <a:off x="1401683" y="1742493"/>
            <a:ext cx="2067544" cy="104358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1" y="1"/>
            <a:ext cx="12192000"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5735" y="1630804"/>
            <a:ext cx="1016265"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0141" y="3187136"/>
            <a:ext cx="6612268"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1071" y="6010276"/>
            <a:ext cx="818092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6122" y="3189726"/>
            <a:ext cx="2827988"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spTree>
    <p:extLst>
      <p:ext uri="{BB962C8B-B14F-4D97-AF65-F5344CB8AC3E}">
        <p14:creationId xmlns:p14="http://schemas.microsoft.com/office/powerpoint/2010/main" val="288787131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1070" y="3187137"/>
            <a:ext cx="7164666"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1069" y="1514475"/>
            <a:ext cx="7164666"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80140" y="1586586"/>
            <a:ext cx="5551186"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Announcement</a:t>
            </a:r>
          </a:p>
        </p:txBody>
      </p:sp>
      <p:sp useBgFill="1">
        <p:nvSpPr>
          <p:cNvPr id="9" name="Left Mask"/>
          <p:cNvSpPr/>
          <p:nvPr userDrawn="1"/>
        </p:nvSpPr>
        <p:spPr bwMode="auto">
          <a:xfrm>
            <a:off x="-1" y="1514476"/>
            <a:ext cx="4011070"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80142" y="5181601"/>
            <a:ext cx="6612268"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50924" y="1872947"/>
            <a:ext cx="841375" cy="841594"/>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sp>
        <p:nvSpPr>
          <p:cNvPr id="11" name="TechEd Tile"/>
          <p:cNvSpPr/>
          <p:nvPr userDrawn="1"/>
        </p:nvSpPr>
        <p:spPr bwMode="auto">
          <a:xfrm>
            <a:off x="1022339" y="1514475"/>
            <a:ext cx="2826232"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8530"/>
          <a:stretch/>
        </p:blipFill>
        <p:spPr bwMode="auto">
          <a:xfrm>
            <a:off x="1401683" y="1742493"/>
            <a:ext cx="2067544" cy="104358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1" y="1"/>
            <a:ext cx="12192000"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5735" y="1630804"/>
            <a:ext cx="1016265"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0141" y="3187136"/>
            <a:ext cx="6612268"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1071" y="6010276"/>
            <a:ext cx="818092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6122" y="3187483"/>
            <a:ext cx="2827988"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spTree>
    <p:extLst>
      <p:ext uri="{BB962C8B-B14F-4D97-AF65-F5344CB8AC3E}">
        <p14:creationId xmlns:p14="http://schemas.microsoft.com/office/powerpoint/2010/main" val="223963683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1070" y="3187137"/>
            <a:ext cx="7164666"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1069" y="1514475"/>
            <a:ext cx="7164666"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80140" y="1586586"/>
            <a:ext cx="5551186"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Title</a:t>
            </a:r>
          </a:p>
        </p:txBody>
      </p:sp>
      <p:sp useBgFill="1">
        <p:nvSpPr>
          <p:cNvPr id="9" name="Left Mask"/>
          <p:cNvSpPr/>
          <p:nvPr userDrawn="1"/>
        </p:nvSpPr>
        <p:spPr bwMode="auto">
          <a:xfrm>
            <a:off x="-1" y="1514476"/>
            <a:ext cx="4011070"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80142" y="5181601"/>
            <a:ext cx="6612268"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50924" y="1872947"/>
            <a:ext cx="841375" cy="841594"/>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sp>
        <p:nvSpPr>
          <p:cNvPr id="11" name="TechEd Tile"/>
          <p:cNvSpPr/>
          <p:nvPr userDrawn="1"/>
        </p:nvSpPr>
        <p:spPr bwMode="auto">
          <a:xfrm>
            <a:off x="1022339" y="1514475"/>
            <a:ext cx="2826232"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8530"/>
          <a:stretch/>
        </p:blipFill>
        <p:spPr bwMode="auto">
          <a:xfrm>
            <a:off x="1401683" y="1742493"/>
            <a:ext cx="2067544" cy="104358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1" y="1"/>
            <a:ext cx="12192000"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5735" y="1630804"/>
            <a:ext cx="1016265"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0141" y="3187136"/>
            <a:ext cx="6612268"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1071" y="6010276"/>
            <a:ext cx="818092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6121" y="3187136"/>
            <a:ext cx="2827988"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spTree>
    <p:extLst>
      <p:ext uri="{BB962C8B-B14F-4D97-AF65-F5344CB8AC3E}">
        <p14:creationId xmlns:p14="http://schemas.microsoft.com/office/powerpoint/2010/main" val="360669773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609398"/>
          </a:xfrm>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107737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519248" y="1447800"/>
            <a:ext cx="11151917"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472391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0698045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19248" y="1411553"/>
            <a:ext cx="548782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0" y="2133600"/>
            <a:ext cx="54864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11553"/>
            <a:ext cx="548782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133601"/>
            <a:ext cx="5487829"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641419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333610510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872972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139205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116943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1070" y="3187137"/>
            <a:ext cx="7164666"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1069" y="1514475"/>
            <a:ext cx="7164666"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80140" y="1586586"/>
            <a:ext cx="5551186"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Customer</a:t>
            </a:r>
          </a:p>
        </p:txBody>
      </p:sp>
      <p:sp useBgFill="1">
        <p:nvSpPr>
          <p:cNvPr id="9" name="Left Mask"/>
          <p:cNvSpPr/>
          <p:nvPr userDrawn="1"/>
        </p:nvSpPr>
        <p:spPr bwMode="auto">
          <a:xfrm>
            <a:off x="-1" y="1514476"/>
            <a:ext cx="4011070"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80142" y="5181601"/>
            <a:ext cx="6612268"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50924" y="1872947"/>
            <a:ext cx="841375" cy="841594"/>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sp>
        <p:nvSpPr>
          <p:cNvPr id="11" name="TechEd Tile"/>
          <p:cNvSpPr/>
          <p:nvPr userDrawn="1"/>
        </p:nvSpPr>
        <p:spPr bwMode="auto">
          <a:xfrm>
            <a:off x="1022339" y="1514475"/>
            <a:ext cx="2826232"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8530"/>
          <a:stretch/>
        </p:blipFill>
        <p:spPr bwMode="auto">
          <a:xfrm>
            <a:off x="1401683" y="1742493"/>
            <a:ext cx="2067544" cy="104358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1" y="1"/>
            <a:ext cx="12192000"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5735" y="1630804"/>
            <a:ext cx="1016265"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0141" y="3187136"/>
            <a:ext cx="6612268"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1071" y="6010276"/>
            <a:ext cx="818092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878" y="3187136"/>
            <a:ext cx="2827988"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spTree>
    <p:extLst>
      <p:ext uri="{BB962C8B-B14F-4D97-AF65-F5344CB8AC3E}">
        <p14:creationId xmlns:p14="http://schemas.microsoft.com/office/powerpoint/2010/main" val="2029611271"/>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8" y="1447800"/>
            <a:ext cx="11151917"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073709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8" y="1447800"/>
            <a:ext cx="11151917"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727492549"/>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1070" y="3187137"/>
            <a:ext cx="7164666"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1069" y="1514475"/>
            <a:ext cx="7164666"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1" y="1514476"/>
            <a:ext cx="4011070"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8" name="Circle Arrow"/>
          <p:cNvSpPr>
            <a:spLocks noEditPoints="1"/>
          </p:cNvSpPr>
          <p:nvPr userDrawn="1"/>
        </p:nvSpPr>
        <p:spPr bwMode="auto">
          <a:xfrm rot="5400000">
            <a:off x="9950924" y="1872947"/>
            <a:ext cx="841375" cy="841594"/>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sp>
        <p:nvSpPr>
          <p:cNvPr id="29" name="TechEd Tile"/>
          <p:cNvSpPr/>
          <p:nvPr userDrawn="1"/>
        </p:nvSpPr>
        <p:spPr bwMode="auto">
          <a:xfrm>
            <a:off x="1022339" y="1514475"/>
            <a:ext cx="2826232"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pic>
        <p:nvPicPr>
          <p:cNvPr id="30" name="TechEd Logo"/>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8530"/>
          <a:stretch/>
        </p:blipFill>
        <p:spPr bwMode="auto">
          <a:xfrm>
            <a:off x="1401683" y="1742493"/>
            <a:ext cx="2067544" cy="104358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31" name="Fuschia Tile"/>
          <p:cNvGrpSpPr/>
          <p:nvPr userDrawn="1"/>
        </p:nvGrpSpPr>
        <p:grpSpPr>
          <a:xfrm>
            <a:off x="1016772" y="3185266"/>
            <a:ext cx="1326225"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grpSp>
        <p:nvGrpSpPr>
          <p:cNvPr id="34" name="Orange Tile"/>
          <p:cNvGrpSpPr/>
          <p:nvPr userDrawn="1"/>
        </p:nvGrpSpPr>
        <p:grpSpPr>
          <a:xfrm>
            <a:off x="2514724" y="3185266"/>
            <a:ext cx="1326225"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grpSp>
        <p:nvGrpSpPr>
          <p:cNvPr id="37" name="Teal Tile"/>
          <p:cNvGrpSpPr/>
          <p:nvPr userDrawn="1"/>
        </p:nvGrpSpPr>
        <p:grpSpPr>
          <a:xfrm>
            <a:off x="1016772" y="4682828"/>
            <a:ext cx="1326225"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grpSp>
        <p:nvGrpSpPr>
          <p:cNvPr id="5" name="Green Tile"/>
          <p:cNvGrpSpPr/>
          <p:nvPr userDrawn="1"/>
        </p:nvGrpSpPr>
        <p:grpSpPr>
          <a:xfrm>
            <a:off x="2514724" y="4682828"/>
            <a:ext cx="1326225"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sp useBgFill="1">
        <p:nvSpPr>
          <p:cNvPr id="43" name="Top Mask"/>
          <p:cNvSpPr/>
          <p:nvPr userDrawn="1"/>
        </p:nvSpPr>
        <p:spPr bwMode="auto">
          <a:xfrm>
            <a:off x="1" y="1"/>
            <a:ext cx="12192000"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5735" y="1630804"/>
            <a:ext cx="1016265"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2542" y="3231974"/>
            <a:ext cx="672005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182541" y="5029201"/>
            <a:ext cx="687249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useBgFill="1">
        <p:nvSpPr>
          <p:cNvPr id="45" name="Bottom Mask"/>
          <p:cNvSpPr/>
          <p:nvPr userDrawn="1"/>
        </p:nvSpPr>
        <p:spPr bwMode="auto">
          <a:xfrm>
            <a:off x="0" y="6010276"/>
            <a:ext cx="12192001"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Tree>
    <p:extLst>
      <p:ext uri="{BB962C8B-B14F-4D97-AF65-F5344CB8AC3E}">
        <p14:creationId xmlns:p14="http://schemas.microsoft.com/office/powerpoint/2010/main" val="2504094096"/>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1070" y="3187137"/>
            <a:ext cx="7164666"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1069" y="1514475"/>
            <a:ext cx="7164666"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80140" y="1586586"/>
            <a:ext cx="5551186"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Demo</a:t>
            </a:r>
          </a:p>
        </p:txBody>
      </p:sp>
      <p:sp useBgFill="1">
        <p:nvSpPr>
          <p:cNvPr id="9" name="Left Mask"/>
          <p:cNvSpPr/>
          <p:nvPr userDrawn="1"/>
        </p:nvSpPr>
        <p:spPr bwMode="auto">
          <a:xfrm>
            <a:off x="-1" y="1514476"/>
            <a:ext cx="4011070"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80142" y="5181601"/>
            <a:ext cx="6612268"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50924" y="1872947"/>
            <a:ext cx="841375" cy="841594"/>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sp>
        <p:nvSpPr>
          <p:cNvPr id="11" name="TechEd Tile"/>
          <p:cNvSpPr/>
          <p:nvPr userDrawn="1"/>
        </p:nvSpPr>
        <p:spPr bwMode="auto">
          <a:xfrm>
            <a:off x="1022339" y="1514475"/>
            <a:ext cx="2826232"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8530"/>
          <a:stretch/>
        </p:blipFill>
        <p:spPr bwMode="auto">
          <a:xfrm>
            <a:off x="1401683" y="1742493"/>
            <a:ext cx="2067544" cy="104358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1" y="1"/>
            <a:ext cx="12192000"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5735" y="1630804"/>
            <a:ext cx="1016265"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878" y="3187884"/>
            <a:ext cx="2827988"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sp>
        <p:nvSpPr>
          <p:cNvPr id="2" name="Title 1"/>
          <p:cNvSpPr>
            <a:spLocks noGrp="1"/>
          </p:cNvSpPr>
          <p:nvPr>
            <p:ph type="ctrTitle"/>
          </p:nvPr>
        </p:nvSpPr>
        <p:spPr>
          <a:xfrm>
            <a:off x="4180141" y="3187136"/>
            <a:ext cx="6612268"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1071" y="6010276"/>
            <a:ext cx="818092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Tree>
    <p:extLst>
      <p:ext uri="{BB962C8B-B14F-4D97-AF65-F5344CB8AC3E}">
        <p14:creationId xmlns:p14="http://schemas.microsoft.com/office/powerpoint/2010/main" val="136692447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1070" y="3187137"/>
            <a:ext cx="7164666"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1069" y="1514475"/>
            <a:ext cx="7164666"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80140" y="1586586"/>
            <a:ext cx="5551186"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Video</a:t>
            </a:r>
          </a:p>
        </p:txBody>
      </p:sp>
      <p:sp useBgFill="1">
        <p:nvSpPr>
          <p:cNvPr id="9" name="Left Mask"/>
          <p:cNvSpPr/>
          <p:nvPr userDrawn="1"/>
        </p:nvSpPr>
        <p:spPr bwMode="auto">
          <a:xfrm>
            <a:off x="-1" y="1514476"/>
            <a:ext cx="4011070"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80142" y="5181601"/>
            <a:ext cx="6612268"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50924" y="1872947"/>
            <a:ext cx="841375" cy="841594"/>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sp>
        <p:nvSpPr>
          <p:cNvPr id="11" name="TechEd Tile"/>
          <p:cNvSpPr/>
          <p:nvPr userDrawn="1"/>
        </p:nvSpPr>
        <p:spPr bwMode="auto">
          <a:xfrm>
            <a:off x="1022339" y="1514475"/>
            <a:ext cx="2826232"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8530"/>
          <a:stretch/>
        </p:blipFill>
        <p:spPr bwMode="auto">
          <a:xfrm>
            <a:off x="1401683" y="1742493"/>
            <a:ext cx="2067544" cy="104358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1" y="1"/>
            <a:ext cx="12192000"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5735" y="1630804"/>
            <a:ext cx="1016265"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0141" y="3187136"/>
            <a:ext cx="6612268"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1071" y="6010276"/>
            <a:ext cx="818092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6121" y="3187136"/>
            <a:ext cx="2827988"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spTree>
    <p:extLst>
      <p:ext uri="{BB962C8B-B14F-4D97-AF65-F5344CB8AC3E}">
        <p14:creationId xmlns:p14="http://schemas.microsoft.com/office/powerpoint/2010/main" val="117851364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1070" y="3187137"/>
            <a:ext cx="7164666"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1069" y="1514475"/>
            <a:ext cx="7164666"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80140" y="1586586"/>
            <a:ext cx="5551186"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Partner</a:t>
            </a:r>
          </a:p>
        </p:txBody>
      </p:sp>
      <p:sp useBgFill="1">
        <p:nvSpPr>
          <p:cNvPr id="9" name="Left Mask"/>
          <p:cNvSpPr/>
          <p:nvPr userDrawn="1"/>
        </p:nvSpPr>
        <p:spPr bwMode="auto">
          <a:xfrm>
            <a:off x="-1" y="1514476"/>
            <a:ext cx="4011070"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80142" y="5181601"/>
            <a:ext cx="6612268"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50924" y="1872947"/>
            <a:ext cx="841375" cy="841594"/>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sp>
        <p:nvSpPr>
          <p:cNvPr id="11" name="TechEd Tile"/>
          <p:cNvSpPr/>
          <p:nvPr userDrawn="1"/>
        </p:nvSpPr>
        <p:spPr bwMode="auto">
          <a:xfrm>
            <a:off x="1022339" y="1514475"/>
            <a:ext cx="2826232"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8530"/>
          <a:stretch/>
        </p:blipFill>
        <p:spPr bwMode="auto">
          <a:xfrm>
            <a:off x="1401683" y="1742493"/>
            <a:ext cx="2067544" cy="104358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1" y="1"/>
            <a:ext cx="12192000"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5735" y="1630804"/>
            <a:ext cx="1016265"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0141" y="3187136"/>
            <a:ext cx="6612268"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1071" y="6010276"/>
            <a:ext cx="818092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6122" y="3189726"/>
            <a:ext cx="2827988"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spTree>
    <p:extLst>
      <p:ext uri="{BB962C8B-B14F-4D97-AF65-F5344CB8AC3E}">
        <p14:creationId xmlns:p14="http://schemas.microsoft.com/office/powerpoint/2010/main" val="238185597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1070" y="3187137"/>
            <a:ext cx="7164666"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1069" y="1514475"/>
            <a:ext cx="7164666"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80140" y="1586586"/>
            <a:ext cx="5551186"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Customer</a:t>
            </a:r>
          </a:p>
        </p:txBody>
      </p:sp>
      <p:sp useBgFill="1">
        <p:nvSpPr>
          <p:cNvPr id="9" name="Left Mask"/>
          <p:cNvSpPr/>
          <p:nvPr userDrawn="1"/>
        </p:nvSpPr>
        <p:spPr bwMode="auto">
          <a:xfrm>
            <a:off x="-1" y="1514476"/>
            <a:ext cx="4011070"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80142" y="5181601"/>
            <a:ext cx="6612268"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50924" y="1872947"/>
            <a:ext cx="841375" cy="841594"/>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sp>
        <p:nvSpPr>
          <p:cNvPr id="11" name="TechEd Tile"/>
          <p:cNvSpPr/>
          <p:nvPr userDrawn="1"/>
        </p:nvSpPr>
        <p:spPr bwMode="auto">
          <a:xfrm>
            <a:off x="1022339" y="1514475"/>
            <a:ext cx="2826232"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8530"/>
          <a:stretch/>
        </p:blipFill>
        <p:spPr bwMode="auto">
          <a:xfrm>
            <a:off x="1401683" y="1742493"/>
            <a:ext cx="2067544" cy="104358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1" y="1"/>
            <a:ext cx="12192000"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5735" y="1630804"/>
            <a:ext cx="1016265"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0141" y="3187136"/>
            <a:ext cx="6612268"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1071" y="6010276"/>
            <a:ext cx="818092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878" y="3187136"/>
            <a:ext cx="2827988"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spTree>
    <p:extLst>
      <p:ext uri="{BB962C8B-B14F-4D97-AF65-F5344CB8AC3E}">
        <p14:creationId xmlns:p14="http://schemas.microsoft.com/office/powerpoint/2010/main" val="119370738"/>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1070" y="3187137"/>
            <a:ext cx="7164666"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1069" y="1514475"/>
            <a:ext cx="7164666"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80140" y="1586586"/>
            <a:ext cx="5551186"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Announcement</a:t>
            </a:r>
          </a:p>
        </p:txBody>
      </p:sp>
      <p:sp useBgFill="1">
        <p:nvSpPr>
          <p:cNvPr id="9" name="Left Mask"/>
          <p:cNvSpPr/>
          <p:nvPr userDrawn="1"/>
        </p:nvSpPr>
        <p:spPr bwMode="auto">
          <a:xfrm>
            <a:off x="-1" y="1514476"/>
            <a:ext cx="4011070"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80142" y="5181601"/>
            <a:ext cx="6612268"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50924" y="1872947"/>
            <a:ext cx="841375" cy="841594"/>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sp>
        <p:nvSpPr>
          <p:cNvPr id="11" name="TechEd Tile"/>
          <p:cNvSpPr/>
          <p:nvPr userDrawn="1"/>
        </p:nvSpPr>
        <p:spPr bwMode="auto">
          <a:xfrm>
            <a:off x="1022339" y="1514475"/>
            <a:ext cx="2826232"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8530"/>
          <a:stretch/>
        </p:blipFill>
        <p:spPr bwMode="auto">
          <a:xfrm>
            <a:off x="1401683" y="1742493"/>
            <a:ext cx="2067544" cy="104358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1" y="1"/>
            <a:ext cx="12192000"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5735" y="1630804"/>
            <a:ext cx="1016265"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0141" y="3187136"/>
            <a:ext cx="6612268"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1071" y="6010276"/>
            <a:ext cx="818092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6122" y="3187483"/>
            <a:ext cx="2827988"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spTree>
    <p:extLst>
      <p:ext uri="{BB962C8B-B14F-4D97-AF65-F5344CB8AC3E}">
        <p14:creationId xmlns:p14="http://schemas.microsoft.com/office/powerpoint/2010/main" val="103020687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1070" y="3187137"/>
            <a:ext cx="7164666"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1069" y="1514475"/>
            <a:ext cx="7164666"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80140" y="1586586"/>
            <a:ext cx="5551186"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Title</a:t>
            </a:r>
          </a:p>
        </p:txBody>
      </p:sp>
      <p:sp useBgFill="1">
        <p:nvSpPr>
          <p:cNvPr id="9" name="Left Mask"/>
          <p:cNvSpPr/>
          <p:nvPr userDrawn="1"/>
        </p:nvSpPr>
        <p:spPr bwMode="auto">
          <a:xfrm>
            <a:off x="-1" y="1514476"/>
            <a:ext cx="4011070"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80142" y="5181601"/>
            <a:ext cx="6612268"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50924" y="1872947"/>
            <a:ext cx="841375" cy="841594"/>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sp>
        <p:nvSpPr>
          <p:cNvPr id="11" name="TechEd Tile"/>
          <p:cNvSpPr/>
          <p:nvPr userDrawn="1"/>
        </p:nvSpPr>
        <p:spPr bwMode="auto">
          <a:xfrm>
            <a:off x="1022339" y="1514475"/>
            <a:ext cx="2826232"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8530"/>
          <a:stretch/>
        </p:blipFill>
        <p:spPr bwMode="auto">
          <a:xfrm>
            <a:off x="1401683" y="1742493"/>
            <a:ext cx="2067544" cy="104358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1" y="1"/>
            <a:ext cx="12192000"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5735" y="1630804"/>
            <a:ext cx="1016265"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0141" y="3187136"/>
            <a:ext cx="6612268"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1071" y="6010276"/>
            <a:ext cx="818092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6121" y="3187136"/>
            <a:ext cx="2827988"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spTree>
    <p:extLst>
      <p:ext uri="{BB962C8B-B14F-4D97-AF65-F5344CB8AC3E}">
        <p14:creationId xmlns:p14="http://schemas.microsoft.com/office/powerpoint/2010/main" val="892870841"/>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609398"/>
          </a:xfrm>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73474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1070" y="3187137"/>
            <a:ext cx="7164666"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1069" y="1514475"/>
            <a:ext cx="7164666"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80140" y="1586586"/>
            <a:ext cx="5551186"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Announcement</a:t>
            </a:r>
          </a:p>
        </p:txBody>
      </p:sp>
      <p:sp useBgFill="1">
        <p:nvSpPr>
          <p:cNvPr id="9" name="Left Mask"/>
          <p:cNvSpPr/>
          <p:nvPr userDrawn="1"/>
        </p:nvSpPr>
        <p:spPr bwMode="auto">
          <a:xfrm>
            <a:off x="-1" y="1514476"/>
            <a:ext cx="4011070"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80142" y="5181601"/>
            <a:ext cx="6612268"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50924" y="1872947"/>
            <a:ext cx="841375" cy="841594"/>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sp>
        <p:nvSpPr>
          <p:cNvPr id="11" name="TechEd Tile"/>
          <p:cNvSpPr/>
          <p:nvPr userDrawn="1"/>
        </p:nvSpPr>
        <p:spPr bwMode="auto">
          <a:xfrm>
            <a:off x="1022339" y="1514475"/>
            <a:ext cx="2826232"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8530"/>
          <a:stretch/>
        </p:blipFill>
        <p:spPr bwMode="auto">
          <a:xfrm>
            <a:off x="1401683" y="1742493"/>
            <a:ext cx="2067544" cy="104358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1" y="1"/>
            <a:ext cx="12192000"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5735" y="1630804"/>
            <a:ext cx="1016265"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0141" y="3187136"/>
            <a:ext cx="6612268"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1071" y="6010276"/>
            <a:ext cx="818092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6122" y="3187483"/>
            <a:ext cx="2827988"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spTree>
    <p:extLst>
      <p:ext uri="{BB962C8B-B14F-4D97-AF65-F5344CB8AC3E}">
        <p14:creationId xmlns:p14="http://schemas.microsoft.com/office/powerpoint/2010/main" val="577902986"/>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519248" y="1447800"/>
            <a:ext cx="11151917"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9348410"/>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8451578"/>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19248" y="1411553"/>
            <a:ext cx="548782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0" y="2133600"/>
            <a:ext cx="54864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11553"/>
            <a:ext cx="548782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133601"/>
            <a:ext cx="5487829"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2001939"/>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2895172152"/>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390313"/>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347151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9001060"/>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8" y="1447800"/>
            <a:ext cx="11151917"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243521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8" y="1447800"/>
            <a:ext cx="11151917"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184329309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4D6E0BA-2AC1-1148-98D4-89E79A15B750}" type="datetimeFigureOut">
              <a:rPr lang="en-US" smtClean="0"/>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05069-4073-0243-8181-B86DAAB7CD73}" type="slidenum">
              <a:rPr lang="en-US" smtClean="0"/>
              <a:t>‹#›</a:t>
            </a:fld>
            <a:endParaRPr lang="en-US"/>
          </a:p>
        </p:txBody>
      </p:sp>
    </p:spTree>
    <p:extLst>
      <p:ext uri="{BB962C8B-B14F-4D97-AF65-F5344CB8AC3E}">
        <p14:creationId xmlns:p14="http://schemas.microsoft.com/office/powerpoint/2010/main" val="410526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1070" y="3187137"/>
            <a:ext cx="7164666"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1069" y="1514475"/>
            <a:ext cx="7164666"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80140" y="1586586"/>
            <a:ext cx="5551186"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Title</a:t>
            </a:r>
          </a:p>
        </p:txBody>
      </p:sp>
      <p:sp useBgFill="1">
        <p:nvSpPr>
          <p:cNvPr id="9" name="Left Mask"/>
          <p:cNvSpPr/>
          <p:nvPr userDrawn="1"/>
        </p:nvSpPr>
        <p:spPr bwMode="auto">
          <a:xfrm>
            <a:off x="-1" y="1514476"/>
            <a:ext cx="4011070"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80142" y="5181601"/>
            <a:ext cx="6612268"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50924" y="1872947"/>
            <a:ext cx="841375" cy="841594"/>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sp>
        <p:nvSpPr>
          <p:cNvPr id="11" name="TechEd Tile"/>
          <p:cNvSpPr/>
          <p:nvPr userDrawn="1"/>
        </p:nvSpPr>
        <p:spPr bwMode="auto">
          <a:xfrm>
            <a:off x="1022339" y="1514475"/>
            <a:ext cx="2826232"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8530"/>
          <a:stretch/>
        </p:blipFill>
        <p:spPr bwMode="auto">
          <a:xfrm>
            <a:off x="1401683" y="1742493"/>
            <a:ext cx="2067544" cy="104358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1" y="1"/>
            <a:ext cx="12192000"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5735" y="1630804"/>
            <a:ext cx="1016265"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0141" y="3187136"/>
            <a:ext cx="6612268"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1071" y="6010276"/>
            <a:ext cx="818092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6121" y="3187136"/>
            <a:ext cx="2827988"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FFFFFF"/>
                </a:solidFill>
              </a:endParaRPr>
            </a:p>
          </p:txBody>
        </p:sp>
      </p:grpSp>
    </p:spTree>
    <p:extLst>
      <p:ext uri="{BB962C8B-B14F-4D97-AF65-F5344CB8AC3E}">
        <p14:creationId xmlns:p14="http://schemas.microsoft.com/office/powerpoint/2010/main" val="671113825"/>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D6E0BA-2AC1-1148-98D4-89E79A15B750}" type="datetimeFigureOut">
              <a:rPr lang="en-US" smtClean="0"/>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05069-4073-0243-8181-B86DAAB7CD73}" type="slidenum">
              <a:rPr lang="en-US" smtClean="0"/>
              <a:t>‹#›</a:t>
            </a:fld>
            <a:endParaRPr lang="en-US"/>
          </a:p>
        </p:txBody>
      </p:sp>
    </p:spTree>
    <p:extLst>
      <p:ext uri="{BB962C8B-B14F-4D97-AF65-F5344CB8AC3E}">
        <p14:creationId xmlns:p14="http://schemas.microsoft.com/office/powerpoint/2010/main" val="157630232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D6E0BA-2AC1-1148-98D4-89E79A15B750}" type="datetimeFigureOut">
              <a:rPr lang="en-US" smtClean="0"/>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05069-4073-0243-8181-B86DAAB7CD73}" type="slidenum">
              <a:rPr lang="en-US" smtClean="0"/>
              <a:t>‹#›</a:t>
            </a:fld>
            <a:endParaRPr lang="en-US"/>
          </a:p>
        </p:txBody>
      </p:sp>
    </p:spTree>
    <p:extLst>
      <p:ext uri="{BB962C8B-B14F-4D97-AF65-F5344CB8AC3E}">
        <p14:creationId xmlns:p14="http://schemas.microsoft.com/office/powerpoint/2010/main" val="257884692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D6E0BA-2AC1-1148-98D4-89E79A15B750}" type="datetimeFigureOut">
              <a:rPr lang="en-US" smtClean="0"/>
              <a:t>5/12/2018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05069-4073-0243-8181-B86DAAB7CD73}" type="slidenum">
              <a:rPr lang="en-US" smtClean="0"/>
              <a:t>‹#›</a:t>
            </a:fld>
            <a:endParaRPr lang="en-US"/>
          </a:p>
        </p:txBody>
      </p:sp>
    </p:spTree>
    <p:extLst>
      <p:ext uri="{BB962C8B-B14F-4D97-AF65-F5344CB8AC3E}">
        <p14:creationId xmlns:p14="http://schemas.microsoft.com/office/powerpoint/2010/main" val="315585315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D6E0BA-2AC1-1148-98D4-89E79A15B750}" type="datetimeFigureOut">
              <a:rPr lang="en-US" smtClean="0"/>
              <a:t>5/12/2018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D05069-4073-0243-8181-B86DAAB7CD73}" type="slidenum">
              <a:rPr lang="en-US" smtClean="0"/>
              <a:t>‹#›</a:t>
            </a:fld>
            <a:endParaRPr lang="en-US"/>
          </a:p>
        </p:txBody>
      </p:sp>
    </p:spTree>
    <p:extLst>
      <p:ext uri="{BB962C8B-B14F-4D97-AF65-F5344CB8AC3E}">
        <p14:creationId xmlns:p14="http://schemas.microsoft.com/office/powerpoint/2010/main" val="55045671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D6E0BA-2AC1-1148-98D4-89E79A15B750}" type="datetimeFigureOut">
              <a:rPr lang="en-US" smtClean="0"/>
              <a:t>5/12/2018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D05069-4073-0243-8181-B86DAAB7CD73}" type="slidenum">
              <a:rPr lang="en-US" smtClean="0"/>
              <a:t>‹#›</a:t>
            </a:fld>
            <a:endParaRPr lang="en-US"/>
          </a:p>
        </p:txBody>
      </p:sp>
    </p:spTree>
    <p:extLst>
      <p:ext uri="{BB962C8B-B14F-4D97-AF65-F5344CB8AC3E}">
        <p14:creationId xmlns:p14="http://schemas.microsoft.com/office/powerpoint/2010/main" val="97020073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6E0BA-2AC1-1148-98D4-89E79A15B750}" type="datetimeFigureOut">
              <a:rPr lang="en-US" smtClean="0"/>
              <a:t>5/12/2018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D05069-4073-0243-8181-B86DAAB7CD73}" type="slidenum">
              <a:rPr lang="en-US" smtClean="0"/>
              <a:t>‹#›</a:t>
            </a:fld>
            <a:endParaRPr lang="en-US"/>
          </a:p>
        </p:txBody>
      </p:sp>
    </p:spTree>
    <p:extLst>
      <p:ext uri="{BB962C8B-B14F-4D97-AF65-F5344CB8AC3E}">
        <p14:creationId xmlns:p14="http://schemas.microsoft.com/office/powerpoint/2010/main" val="268613094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D6E0BA-2AC1-1148-98D4-89E79A15B750}" type="datetimeFigureOut">
              <a:rPr lang="en-US" smtClean="0"/>
              <a:t>5/12/2018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05069-4073-0243-8181-B86DAAB7CD73}" type="slidenum">
              <a:rPr lang="en-US" smtClean="0"/>
              <a:t>‹#›</a:t>
            </a:fld>
            <a:endParaRPr lang="en-US"/>
          </a:p>
        </p:txBody>
      </p:sp>
    </p:spTree>
    <p:extLst>
      <p:ext uri="{BB962C8B-B14F-4D97-AF65-F5344CB8AC3E}">
        <p14:creationId xmlns:p14="http://schemas.microsoft.com/office/powerpoint/2010/main" val="41280679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D6E0BA-2AC1-1148-98D4-89E79A15B750}" type="datetimeFigureOut">
              <a:rPr lang="en-US" smtClean="0"/>
              <a:t>5/12/2018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05069-4073-0243-8181-B86DAAB7CD73}" type="slidenum">
              <a:rPr lang="en-US" smtClean="0"/>
              <a:t>‹#›</a:t>
            </a:fld>
            <a:endParaRPr lang="en-US"/>
          </a:p>
        </p:txBody>
      </p:sp>
    </p:spTree>
    <p:extLst>
      <p:ext uri="{BB962C8B-B14F-4D97-AF65-F5344CB8AC3E}">
        <p14:creationId xmlns:p14="http://schemas.microsoft.com/office/powerpoint/2010/main" val="196761640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D6E0BA-2AC1-1148-98D4-89E79A15B750}" type="datetimeFigureOut">
              <a:rPr lang="en-US" smtClean="0"/>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05069-4073-0243-8181-B86DAAB7CD73}" type="slidenum">
              <a:rPr lang="en-US" smtClean="0"/>
              <a:t>‹#›</a:t>
            </a:fld>
            <a:endParaRPr lang="en-US"/>
          </a:p>
        </p:txBody>
      </p:sp>
    </p:spTree>
    <p:extLst>
      <p:ext uri="{BB962C8B-B14F-4D97-AF65-F5344CB8AC3E}">
        <p14:creationId xmlns:p14="http://schemas.microsoft.com/office/powerpoint/2010/main" val="335905594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D6E0BA-2AC1-1148-98D4-89E79A15B750}" type="datetimeFigureOut">
              <a:rPr lang="en-US" smtClean="0"/>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05069-4073-0243-8181-B86DAAB7CD73}" type="slidenum">
              <a:rPr lang="en-US" smtClean="0"/>
              <a:t>‹#›</a:t>
            </a:fld>
            <a:endParaRPr lang="en-US"/>
          </a:p>
        </p:txBody>
      </p:sp>
    </p:spTree>
    <p:extLst>
      <p:ext uri="{BB962C8B-B14F-4D97-AF65-F5344CB8AC3E}">
        <p14:creationId xmlns:p14="http://schemas.microsoft.com/office/powerpoint/2010/main" val="608342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609398"/>
          </a:xfrm>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12263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519248" y="1447800"/>
            <a:ext cx="11151917"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37811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6.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5.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0"/>
            <a:ext cx="11151917" cy="6093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0537195"/>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ransition>
    <p:fade/>
  </p:transition>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0"/>
            <a:ext cx="11151917" cy="6093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0101965"/>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transition>
    <p:fade/>
  </p:transition>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0"/>
            <a:ext cx="11151917" cy="6093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1866351"/>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Lst>
  <p:transition>
    <p:fade/>
  </p:transition>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0"/>
            <a:ext cx="11151917" cy="6093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38578692"/>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Lst>
  <p:transition>
    <p:fade/>
  </p:transition>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6E0BA-2AC1-1148-98D4-89E79A15B750}" type="datetimeFigureOut">
              <a:rPr lang="en-US" smtClean="0"/>
              <a:t>5/12/2018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05069-4073-0243-8181-B86DAAB7CD73}" type="slidenum">
              <a:rPr lang="en-US" smtClean="0"/>
              <a:t>‹#›</a:t>
            </a:fld>
            <a:endParaRPr lang="en-US"/>
          </a:p>
        </p:txBody>
      </p:sp>
    </p:spTree>
    <p:extLst>
      <p:ext uri="{BB962C8B-B14F-4D97-AF65-F5344CB8AC3E}">
        <p14:creationId xmlns:p14="http://schemas.microsoft.com/office/powerpoint/2010/main" val="3195060799"/>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nuttin-but.net/" TargetMode="External"/><Relationship Id="rId2" Type="http://schemas.openxmlformats.org/officeDocument/2006/relationships/hyperlink" Target="mailto:van@nuttin-but.net" TargetMode="Externa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9.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69.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248" y="228600"/>
            <a:ext cx="11151917" cy="1717393"/>
          </a:xfrm>
        </p:spPr>
        <p:txBody>
          <a:bodyPr/>
          <a:lstStyle/>
          <a:p>
            <a:pPr algn="ctr"/>
            <a:r>
              <a:rPr lang="en-US" dirty="0"/>
              <a:t>Don’t Fear Change: </a:t>
            </a:r>
            <a:br>
              <a:rPr lang="en-US" dirty="0"/>
            </a:br>
            <a:r>
              <a:rPr lang="en-US" sz="4000" dirty="0"/>
              <a:t>An Approach to Build Testable </a:t>
            </a:r>
            <a:r>
              <a:rPr lang="en-US" sz="4000" dirty="0" err="1"/>
              <a:t>.Net</a:t>
            </a:r>
            <a:r>
              <a:rPr lang="en-US" sz="4000" dirty="0"/>
              <a:t> Core Applications </a:t>
            </a:r>
          </a:p>
        </p:txBody>
      </p:sp>
      <p:sp>
        <p:nvSpPr>
          <p:cNvPr id="6" name="Text Placeholder 5"/>
          <p:cNvSpPr>
            <a:spLocks noGrp="1"/>
          </p:cNvSpPr>
          <p:nvPr>
            <p:ph type="body" sz="quarter" idx="10"/>
          </p:nvPr>
        </p:nvSpPr>
        <p:spPr>
          <a:xfrm>
            <a:off x="520701" y="2397204"/>
            <a:ext cx="11149013" cy="3939540"/>
          </a:xfrm>
        </p:spPr>
        <p:txBody>
          <a:bodyPr/>
          <a:lstStyle/>
          <a:p>
            <a:pPr marL="0" indent="0" algn="ctr">
              <a:buNone/>
            </a:pPr>
            <a:r>
              <a:rPr lang="en-US" sz="4000" dirty="0"/>
              <a:t>L. (Van) Van Lowe</a:t>
            </a:r>
          </a:p>
          <a:p>
            <a:pPr marL="0" indent="0" algn="ctr">
              <a:buNone/>
            </a:pPr>
            <a:r>
              <a:rPr lang="en-US" sz="4000" dirty="0"/>
              <a:t>Twitter: </a:t>
            </a:r>
            <a:r>
              <a:rPr lang="en-US" sz="4000" dirty="0" err="1"/>
              <a:t>lvanlowe</a:t>
            </a:r>
            <a:endParaRPr lang="en-US" sz="4000" dirty="0"/>
          </a:p>
          <a:p>
            <a:pPr marL="0" indent="0" algn="ctr">
              <a:buNone/>
            </a:pPr>
            <a:r>
              <a:rPr lang="en-US" sz="4000" dirty="0"/>
              <a:t>Email: </a:t>
            </a:r>
            <a:r>
              <a:rPr lang="en-US" sz="4000" dirty="0">
                <a:hlinkClick r:id="rId2"/>
              </a:rPr>
              <a:t>van@nuttin-but.net</a:t>
            </a:r>
            <a:endParaRPr lang="en-US" sz="4000" dirty="0"/>
          </a:p>
          <a:p>
            <a:pPr marL="0" indent="0" algn="ctr">
              <a:buNone/>
            </a:pPr>
            <a:r>
              <a:rPr lang="en-US" sz="4000" dirty="0"/>
              <a:t>Web: </a:t>
            </a:r>
            <a:r>
              <a:rPr lang="en-US" sz="4000" dirty="0">
                <a:hlinkClick r:id="rId3"/>
              </a:rPr>
              <a:t>www.nuttin-but.net</a:t>
            </a:r>
            <a:r>
              <a:rPr lang="en-US" sz="4000" dirty="0"/>
              <a:t> </a:t>
            </a:r>
          </a:p>
          <a:p>
            <a:pPr marL="0" indent="0" algn="ctr">
              <a:buNone/>
            </a:pPr>
            <a:r>
              <a:rPr lang="en-US" sz="4000" dirty="0" err="1"/>
              <a:t>GetHub</a:t>
            </a:r>
            <a:r>
              <a:rPr lang="en-US" sz="4000" dirty="0"/>
              <a:t>: </a:t>
            </a:r>
            <a:r>
              <a:rPr lang="en-US" sz="4000" dirty="0">
                <a:hlinkClick r:id="rId3"/>
              </a:rPr>
              <a:t>github.com/lvanlowe </a:t>
            </a:r>
          </a:p>
          <a:p>
            <a:pPr marL="0" indent="0" algn="ctr">
              <a:buNone/>
            </a:pPr>
            <a:endParaRPr lang="en-US" sz="4000" dirty="0"/>
          </a:p>
        </p:txBody>
      </p:sp>
    </p:spTree>
    <p:extLst>
      <p:ext uri="{BB962C8B-B14F-4D97-AF65-F5344CB8AC3E}">
        <p14:creationId xmlns:p14="http://schemas.microsoft.com/office/powerpoint/2010/main" val="232213300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Unit of Work Pattern</a:t>
            </a:r>
          </a:p>
        </p:txBody>
      </p:sp>
      <p:sp>
        <p:nvSpPr>
          <p:cNvPr id="3" name="Content Placeholder 2"/>
          <p:cNvSpPr>
            <a:spLocks noGrp="1"/>
          </p:cNvSpPr>
          <p:nvPr>
            <p:ph type="body" sz="quarter" idx="10"/>
          </p:nvPr>
        </p:nvSpPr>
        <p:spPr>
          <a:xfrm>
            <a:off x="520701" y="1447800"/>
            <a:ext cx="11149013" cy="4800601"/>
          </a:xfrm>
        </p:spPr>
        <p:txBody>
          <a:bodyPr>
            <a:normAutofit/>
          </a:bodyPr>
          <a:lstStyle/>
          <a:p>
            <a:pPr marL="0" indent="0">
              <a:buNone/>
            </a:pPr>
            <a:endParaRPr lang="en-US" dirty="0"/>
          </a:p>
          <a:p>
            <a:pPr marL="0" indent="0">
              <a:buNone/>
            </a:pPr>
            <a:endParaRPr lang="en-US" dirty="0"/>
          </a:p>
        </p:txBody>
      </p:sp>
      <p:sp>
        <p:nvSpPr>
          <p:cNvPr id="4" name="Text Placeholder 5"/>
          <p:cNvSpPr txBox="1">
            <a:spLocks/>
          </p:cNvSpPr>
          <p:nvPr/>
        </p:nvSpPr>
        <p:spPr>
          <a:xfrm>
            <a:off x="519248" y="1939046"/>
            <a:ext cx="11149013" cy="2769989"/>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4000" dirty="0"/>
              <a:t>A Unit of Work keeps track of everything you do during a business transaction that can affect the database. When you're done, it figures out everything that needs to be done to alter the database as a result of your work.</a:t>
            </a:r>
          </a:p>
        </p:txBody>
      </p:sp>
    </p:spTree>
    <p:extLst>
      <p:ext uri="{BB962C8B-B14F-4D97-AF65-F5344CB8AC3E}">
        <p14:creationId xmlns:p14="http://schemas.microsoft.com/office/powerpoint/2010/main" val="348751971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1107996"/>
          </a:xfrm>
        </p:spPr>
        <p:txBody>
          <a:bodyPr/>
          <a:lstStyle/>
          <a:p>
            <a:pPr algn="ctr"/>
            <a:r>
              <a:rPr lang="en-US" sz="8000" dirty="0"/>
              <a:t>Demo</a:t>
            </a:r>
            <a:r>
              <a:rPr lang="en-US" dirty="0"/>
              <a:t> </a:t>
            </a:r>
          </a:p>
        </p:txBody>
      </p:sp>
      <p:sp>
        <p:nvSpPr>
          <p:cNvPr id="3" name="Content Placeholder 2"/>
          <p:cNvSpPr>
            <a:spLocks noGrp="1"/>
          </p:cNvSpPr>
          <p:nvPr>
            <p:ph type="body" sz="quarter" idx="10"/>
          </p:nvPr>
        </p:nvSpPr>
        <p:spPr>
          <a:xfrm>
            <a:off x="520701" y="1447800"/>
            <a:ext cx="11149013" cy="4800601"/>
          </a:xfrm>
        </p:spPr>
        <p:txBody>
          <a:bodyPr>
            <a:normAutofit/>
          </a:bodyPr>
          <a:lstStyle/>
          <a:p>
            <a:pPr marL="0" indent="0">
              <a:buNone/>
            </a:pPr>
            <a:endParaRPr lang="en-US" dirty="0"/>
          </a:p>
        </p:txBody>
      </p:sp>
    </p:spTree>
    <p:extLst>
      <p:ext uri="{BB962C8B-B14F-4D97-AF65-F5344CB8AC3E}">
        <p14:creationId xmlns:p14="http://schemas.microsoft.com/office/powerpoint/2010/main" val="357913157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620683"/>
          </a:xfrm>
        </p:spPr>
        <p:txBody>
          <a:bodyPr/>
          <a:lstStyle/>
          <a:p>
            <a:pPr algn="ctr"/>
            <a:r>
              <a:rPr lang="en-US" dirty="0"/>
              <a:t> </a:t>
            </a:r>
          </a:p>
        </p:txBody>
      </p:sp>
      <p:sp>
        <p:nvSpPr>
          <p:cNvPr id="3" name="Content Placeholder 2"/>
          <p:cNvSpPr>
            <a:spLocks noGrp="1"/>
          </p:cNvSpPr>
          <p:nvPr>
            <p:ph type="body" sz="quarter" idx="10"/>
          </p:nvPr>
        </p:nvSpPr>
        <p:spPr>
          <a:xfrm>
            <a:off x="522152" y="2518063"/>
            <a:ext cx="11149013" cy="1243445"/>
          </a:xfrm>
        </p:spPr>
        <p:txBody>
          <a:bodyPr>
            <a:normAutofit lnSpcReduction="10000"/>
          </a:bodyPr>
          <a:lstStyle/>
          <a:p>
            <a:pPr marL="0" indent="0" algn="ctr">
              <a:buNone/>
            </a:pPr>
            <a:r>
              <a:rPr lang="en-US" sz="9600" dirty="0"/>
              <a:t>Questions</a:t>
            </a:r>
          </a:p>
        </p:txBody>
      </p:sp>
    </p:spTree>
    <p:extLst>
      <p:ext uri="{BB962C8B-B14F-4D97-AF65-F5344CB8AC3E}">
        <p14:creationId xmlns:p14="http://schemas.microsoft.com/office/powerpoint/2010/main" val="20974997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58305"/>
            <a:ext cx="12192000" cy="1200329"/>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Franklin Gothic Medium" panose="020B0603020102020204" pitchFamily="34" charset="0"/>
                <a:ea typeface="Segoe UI Semibold" charset="0"/>
                <a:cs typeface="Segoe UI Semibold" charset="0"/>
              </a:rPr>
              <a:t>Northern VA </a:t>
            </a:r>
            <a:r>
              <a:rPr kumimoji="0" lang="en-US" sz="3600" b="1" i="0" u="none" strike="noStrike" kern="1200" cap="none" spc="0" normalizeH="0" baseline="0" noProof="0" dirty="0" err="1">
                <a:ln>
                  <a:noFill/>
                </a:ln>
                <a:solidFill>
                  <a:prstClr val="black"/>
                </a:solidFill>
                <a:effectLst/>
                <a:uLnTx/>
                <a:uFillTx/>
                <a:latin typeface="Franklin Gothic Medium" panose="020B0603020102020204" pitchFamily="34" charset="0"/>
                <a:ea typeface="Segoe UI Semibold" charset="0"/>
                <a:cs typeface="Segoe UI Semibold" charset="0"/>
              </a:rPr>
              <a:t>CodeCamp</a:t>
            </a:r>
            <a:r>
              <a:rPr kumimoji="0" lang="en-US" sz="3600" b="1" i="0" u="none" strike="noStrike" kern="1200" cap="none" spc="0" normalizeH="0" baseline="0" noProof="0" dirty="0">
                <a:ln>
                  <a:noFill/>
                </a:ln>
                <a:solidFill>
                  <a:prstClr val="black"/>
                </a:solidFill>
                <a:effectLst/>
                <a:uLnTx/>
                <a:uFillTx/>
                <a:latin typeface="Franklin Gothic Medium" panose="020B0603020102020204" pitchFamily="34" charset="0"/>
                <a:ea typeface="Segoe UI Semibold" charset="0"/>
                <a:cs typeface="Segoe UI Semibold" charset="0"/>
              </a:rPr>
              <a:t> Spring 2018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Franklin Gothic Medium" panose="020B0603020102020204" pitchFamily="34" charset="0"/>
                <a:ea typeface="Segoe UI Semibold" charset="0"/>
                <a:cs typeface="Segoe UI Semibold" charset="0"/>
              </a:rPr>
              <a:t>is sponsored by</a:t>
            </a:r>
          </a:p>
        </p:txBody>
      </p:sp>
      <p:pic>
        <p:nvPicPr>
          <p:cNvPr id="6" name="Picture 5" descr="http://novacodecamp.org/Portals/0/Sponsors/AIS-logo_RG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8856" y="2608319"/>
            <a:ext cx="3047788" cy="13410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745" y="3096228"/>
            <a:ext cx="3647084" cy="853119"/>
          </a:xfrm>
          <a:prstGeom prst="rect">
            <a:avLst/>
          </a:prstGeom>
        </p:spPr>
      </p:pic>
      <p:pic>
        <p:nvPicPr>
          <p:cNvPr id="20" name="Picture 2" descr="http://novacodecamp.org/Portals/0/Sponsors/MSFT_logo_Pag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8829" y="5076825"/>
            <a:ext cx="2844919" cy="608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33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About Me</a:t>
            </a:r>
          </a:p>
        </p:txBody>
      </p:sp>
      <p:sp>
        <p:nvSpPr>
          <p:cNvPr id="3" name="Content Placeholder 2"/>
          <p:cNvSpPr>
            <a:spLocks noGrp="1"/>
          </p:cNvSpPr>
          <p:nvPr>
            <p:ph type="body" sz="quarter" idx="10"/>
          </p:nvPr>
        </p:nvSpPr>
        <p:spPr>
          <a:xfrm>
            <a:off x="520701" y="1447800"/>
            <a:ext cx="11149013" cy="4800601"/>
          </a:xfrm>
        </p:spPr>
        <p:txBody>
          <a:bodyPr>
            <a:normAutofit/>
          </a:bodyPr>
          <a:lstStyle/>
          <a:p>
            <a:r>
              <a:rPr lang="en-US" dirty="0"/>
              <a:t>Programing Professionally since 1979 </a:t>
            </a:r>
          </a:p>
          <a:p>
            <a:r>
              <a:rPr lang="en-US" dirty="0"/>
              <a:t>Programing Professionally for fortune 100 company 15+ years</a:t>
            </a:r>
          </a:p>
          <a:p>
            <a:r>
              <a:rPr lang="en-US" dirty="0"/>
              <a:t>Independent Consultant since 1996</a:t>
            </a:r>
          </a:p>
          <a:p>
            <a:r>
              <a:rPr lang="en-US" dirty="0"/>
              <a:t>Programing Professionally </a:t>
            </a:r>
            <a:r>
              <a:rPr lang="en-US" dirty="0" err="1"/>
              <a:t>Asp.Net</a:t>
            </a:r>
            <a:r>
              <a:rPr lang="en-US" dirty="0"/>
              <a:t> since 2003</a:t>
            </a:r>
          </a:p>
          <a:p>
            <a:r>
              <a:rPr lang="en-US" dirty="0"/>
              <a:t>MCSD</a:t>
            </a:r>
          </a:p>
          <a:p>
            <a:r>
              <a:rPr lang="en-US" dirty="0"/>
              <a:t>Computer Science MS</a:t>
            </a:r>
          </a:p>
          <a:p>
            <a:r>
              <a:rPr lang="en-US" dirty="0"/>
              <a:t>Volunteer for Prince William Special Olympics</a:t>
            </a:r>
          </a:p>
        </p:txBody>
      </p:sp>
    </p:spTree>
    <p:extLst>
      <p:ext uri="{BB962C8B-B14F-4D97-AF65-F5344CB8AC3E}">
        <p14:creationId xmlns:p14="http://schemas.microsoft.com/office/powerpoint/2010/main" val="7002112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Objective</a:t>
            </a:r>
          </a:p>
        </p:txBody>
      </p:sp>
      <p:sp>
        <p:nvSpPr>
          <p:cNvPr id="3" name="Content Placeholder 2"/>
          <p:cNvSpPr>
            <a:spLocks noGrp="1"/>
          </p:cNvSpPr>
          <p:nvPr>
            <p:ph type="body" sz="quarter" idx="10"/>
          </p:nvPr>
        </p:nvSpPr>
        <p:spPr>
          <a:xfrm>
            <a:off x="520701" y="1447800"/>
            <a:ext cx="11149013" cy="4800601"/>
          </a:xfrm>
        </p:spPr>
        <p:txBody>
          <a:bodyPr>
            <a:normAutofit/>
          </a:bodyPr>
          <a:lstStyle/>
          <a:p>
            <a:pPr marL="0" indent="0">
              <a:buNone/>
            </a:pPr>
            <a:endParaRPr lang="en-US" dirty="0"/>
          </a:p>
          <a:p>
            <a:pPr marL="0" indent="0">
              <a:buNone/>
            </a:pPr>
            <a:endParaRPr lang="en-US" dirty="0"/>
          </a:p>
        </p:txBody>
      </p:sp>
      <p:sp>
        <p:nvSpPr>
          <p:cNvPr id="4" name="Text Placeholder 5"/>
          <p:cNvSpPr txBox="1">
            <a:spLocks/>
          </p:cNvSpPr>
          <p:nvPr/>
        </p:nvSpPr>
        <p:spPr>
          <a:xfrm>
            <a:off x="520701" y="2791100"/>
            <a:ext cx="11149013" cy="1107996"/>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4000" dirty="0"/>
              <a:t>How to build at testable asp.net core app using repository and unit of work patterns</a:t>
            </a:r>
          </a:p>
        </p:txBody>
      </p:sp>
    </p:spTree>
    <p:extLst>
      <p:ext uri="{BB962C8B-B14F-4D97-AF65-F5344CB8AC3E}">
        <p14:creationId xmlns:p14="http://schemas.microsoft.com/office/powerpoint/2010/main" val="392551572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Agenda</a:t>
            </a:r>
          </a:p>
        </p:txBody>
      </p:sp>
      <p:sp>
        <p:nvSpPr>
          <p:cNvPr id="3" name="Content Placeholder 2"/>
          <p:cNvSpPr>
            <a:spLocks noGrp="1"/>
          </p:cNvSpPr>
          <p:nvPr>
            <p:ph type="body" sz="quarter" idx="10"/>
          </p:nvPr>
        </p:nvSpPr>
        <p:spPr>
          <a:xfrm>
            <a:off x="520701" y="1447800"/>
            <a:ext cx="11149013" cy="4800601"/>
          </a:xfrm>
        </p:spPr>
        <p:txBody>
          <a:bodyPr>
            <a:normAutofit/>
          </a:bodyPr>
          <a:lstStyle/>
          <a:p>
            <a:r>
              <a:rPr lang="en-US" dirty="0" err="1"/>
              <a:t>Defination</a:t>
            </a:r>
            <a:r>
              <a:rPr lang="en-US" dirty="0"/>
              <a:t> of terms</a:t>
            </a:r>
          </a:p>
          <a:p>
            <a:r>
              <a:rPr lang="en-US" dirty="0"/>
              <a:t>Data Layer</a:t>
            </a:r>
          </a:p>
          <a:p>
            <a:r>
              <a:rPr lang="en-US" dirty="0"/>
              <a:t>Business Layer</a:t>
            </a:r>
          </a:p>
          <a:p>
            <a:r>
              <a:rPr lang="en-US" dirty="0"/>
              <a:t>Azure Function</a:t>
            </a:r>
          </a:p>
          <a:p>
            <a:r>
              <a:rPr lang="en-US" dirty="0"/>
              <a:t>Real World Examples</a:t>
            </a:r>
          </a:p>
          <a:p>
            <a:r>
              <a:rPr lang="en-US" dirty="0"/>
              <a:t>Questions</a:t>
            </a:r>
          </a:p>
        </p:txBody>
      </p:sp>
    </p:spTree>
    <p:extLst>
      <p:ext uri="{BB962C8B-B14F-4D97-AF65-F5344CB8AC3E}">
        <p14:creationId xmlns:p14="http://schemas.microsoft.com/office/powerpoint/2010/main" val="81852486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Assumptions</a:t>
            </a:r>
          </a:p>
        </p:txBody>
      </p:sp>
      <p:sp>
        <p:nvSpPr>
          <p:cNvPr id="3" name="Content Placeholder 2"/>
          <p:cNvSpPr>
            <a:spLocks noGrp="1"/>
          </p:cNvSpPr>
          <p:nvPr>
            <p:ph type="body" sz="quarter" idx="10"/>
          </p:nvPr>
        </p:nvSpPr>
        <p:spPr>
          <a:xfrm>
            <a:off x="520701" y="1447800"/>
            <a:ext cx="11149013" cy="4800601"/>
          </a:xfrm>
        </p:spPr>
        <p:txBody>
          <a:bodyPr>
            <a:normAutofit/>
          </a:bodyPr>
          <a:lstStyle/>
          <a:p>
            <a:r>
              <a:rPr lang="en-US" dirty="0"/>
              <a:t>C#</a:t>
            </a:r>
          </a:p>
          <a:p>
            <a:r>
              <a:rPr lang="en-US" dirty="0"/>
              <a:t>Entity Framework</a:t>
            </a:r>
          </a:p>
          <a:p>
            <a:r>
              <a:rPr lang="en-US" dirty="0"/>
              <a:t>SQL Server</a:t>
            </a:r>
          </a:p>
          <a:p>
            <a:pPr marL="0" indent="0">
              <a:buNone/>
            </a:pPr>
            <a:endParaRPr lang="en-US" dirty="0"/>
          </a:p>
        </p:txBody>
      </p:sp>
    </p:spTree>
    <p:extLst>
      <p:ext uri="{BB962C8B-B14F-4D97-AF65-F5344CB8AC3E}">
        <p14:creationId xmlns:p14="http://schemas.microsoft.com/office/powerpoint/2010/main" val="11672878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Technologies</a:t>
            </a:r>
          </a:p>
        </p:txBody>
      </p:sp>
      <p:sp>
        <p:nvSpPr>
          <p:cNvPr id="3" name="Content Placeholder 2"/>
          <p:cNvSpPr>
            <a:spLocks noGrp="1"/>
          </p:cNvSpPr>
          <p:nvPr>
            <p:ph type="body" sz="quarter" idx="10"/>
          </p:nvPr>
        </p:nvSpPr>
        <p:spPr>
          <a:xfrm>
            <a:off x="520701" y="1447800"/>
            <a:ext cx="11149013" cy="4800601"/>
          </a:xfrm>
        </p:spPr>
        <p:txBody>
          <a:bodyPr>
            <a:normAutofit lnSpcReduction="10000"/>
          </a:bodyPr>
          <a:lstStyle/>
          <a:p>
            <a:r>
              <a:rPr lang="en-US" dirty="0"/>
              <a:t>C#</a:t>
            </a:r>
          </a:p>
          <a:p>
            <a:r>
              <a:rPr lang="en-US" dirty="0" err="1"/>
              <a:t>.Net</a:t>
            </a:r>
            <a:r>
              <a:rPr lang="en-US" dirty="0"/>
              <a:t> Standard</a:t>
            </a:r>
          </a:p>
          <a:p>
            <a:r>
              <a:rPr lang="en-US" dirty="0"/>
              <a:t>Azure Functions</a:t>
            </a:r>
          </a:p>
          <a:p>
            <a:r>
              <a:rPr lang="en-US" dirty="0"/>
              <a:t>Entity Framework Core	</a:t>
            </a:r>
          </a:p>
          <a:p>
            <a:r>
              <a:rPr lang="en-US" dirty="0"/>
              <a:t>SQL Server </a:t>
            </a:r>
          </a:p>
          <a:p>
            <a:r>
              <a:rPr lang="en-US" dirty="0"/>
              <a:t>Visual Studio 2017</a:t>
            </a:r>
          </a:p>
          <a:p>
            <a:r>
              <a:rPr lang="en-US" dirty="0"/>
              <a:t>SQL Server Data Tools</a:t>
            </a:r>
          </a:p>
          <a:p>
            <a:r>
              <a:rPr lang="en-US" dirty="0"/>
              <a:t>Postman</a:t>
            </a:r>
          </a:p>
          <a:p>
            <a:r>
              <a:rPr lang="en-US" dirty="0" err="1"/>
              <a:t>xUnit</a:t>
            </a:r>
            <a:endParaRPr lang="en-US" dirty="0"/>
          </a:p>
          <a:p>
            <a:r>
              <a:rPr lang="en-US" dirty="0" err="1"/>
              <a:t>Moq</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9772330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Unit Test</a:t>
            </a:r>
          </a:p>
        </p:txBody>
      </p:sp>
      <p:sp>
        <p:nvSpPr>
          <p:cNvPr id="3" name="Content Placeholder 2"/>
          <p:cNvSpPr>
            <a:spLocks noGrp="1"/>
          </p:cNvSpPr>
          <p:nvPr>
            <p:ph type="body" sz="quarter" idx="10"/>
          </p:nvPr>
        </p:nvSpPr>
        <p:spPr>
          <a:xfrm>
            <a:off x="520701" y="1447800"/>
            <a:ext cx="11149013" cy="4800601"/>
          </a:xfrm>
        </p:spPr>
        <p:txBody>
          <a:bodyPr>
            <a:normAutofit/>
          </a:bodyPr>
          <a:lstStyle/>
          <a:p>
            <a:pPr marL="0" indent="0">
              <a:buNone/>
            </a:pPr>
            <a:endParaRPr lang="en-US" dirty="0"/>
          </a:p>
          <a:p>
            <a:pPr marL="0" indent="0">
              <a:buNone/>
            </a:pPr>
            <a:endParaRPr lang="en-US" dirty="0"/>
          </a:p>
        </p:txBody>
      </p:sp>
      <p:sp>
        <p:nvSpPr>
          <p:cNvPr id="4" name="Text Placeholder 5"/>
          <p:cNvSpPr txBox="1">
            <a:spLocks/>
          </p:cNvSpPr>
          <p:nvPr/>
        </p:nvSpPr>
        <p:spPr>
          <a:xfrm>
            <a:off x="520701" y="2791100"/>
            <a:ext cx="11149013" cy="1661993"/>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4000" dirty="0"/>
              <a:t>Unit testing is a software testing method by which individual units of source code, commonly an individual function or procedure</a:t>
            </a:r>
          </a:p>
        </p:txBody>
      </p:sp>
    </p:spTree>
    <p:extLst>
      <p:ext uri="{BB962C8B-B14F-4D97-AF65-F5344CB8AC3E}">
        <p14:creationId xmlns:p14="http://schemas.microsoft.com/office/powerpoint/2010/main" val="40474622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Repository Pattern</a:t>
            </a:r>
          </a:p>
        </p:txBody>
      </p:sp>
      <p:sp>
        <p:nvSpPr>
          <p:cNvPr id="3" name="Content Placeholder 2"/>
          <p:cNvSpPr>
            <a:spLocks noGrp="1"/>
          </p:cNvSpPr>
          <p:nvPr>
            <p:ph type="body" sz="quarter" idx="10"/>
          </p:nvPr>
        </p:nvSpPr>
        <p:spPr>
          <a:xfrm>
            <a:off x="520701" y="1447800"/>
            <a:ext cx="11149013" cy="4800601"/>
          </a:xfrm>
        </p:spPr>
        <p:txBody>
          <a:bodyPr>
            <a:normAutofit/>
          </a:bodyPr>
          <a:lstStyle/>
          <a:p>
            <a:pPr marL="0" indent="0">
              <a:buNone/>
            </a:pPr>
            <a:endParaRPr lang="en-US" dirty="0"/>
          </a:p>
          <a:p>
            <a:pPr marL="0" indent="0">
              <a:buNone/>
            </a:pPr>
            <a:endParaRPr lang="en-US" dirty="0"/>
          </a:p>
        </p:txBody>
      </p:sp>
      <p:sp>
        <p:nvSpPr>
          <p:cNvPr id="4" name="Text Placeholder 5"/>
          <p:cNvSpPr txBox="1">
            <a:spLocks/>
          </p:cNvSpPr>
          <p:nvPr/>
        </p:nvSpPr>
        <p:spPr>
          <a:xfrm>
            <a:off x="520701" y="1689664"/>
            <a:ext cx="11149013" cy="3877985"/>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4000" dirty="0"/>
              <a:t>Use a repository to separate the logic that retrieves the data and maps it to the entity model from the business logic that acts on the model. The business logic should be agnostic to the type of data that comprises the data source layer. For example, the data source layer can be a database, a SharePoint list, or a Web service</a:t>
            </a:r>
          </a:p>
        </p:txBody>
      </p:sp>
    </p:spTree>
    <p:extLst>
      <p:ext uri="{BB962C8B-B14F-4D97-AF65-F5344CB8AC3E}">
        <p14:creationId xmlns:p14="http://schemas.microsoft.com/office/powerpoint/2010/main" val="3781068191"/>
      </p:ext>
    </p:extLst>
  </p:cSld>
  <p:clrMapOvr>
    <a:masterClrMapping/>
  </p:clrMapOvr>
  <p:transition>
    <p:fade/>
  </p:transition>
</p:sld>
</file>

<file path=ppt/theme/theme1.xml><?xml version="1.0" encoding="utf-8"?>
<a:theme xmlns:a="http://schemas.openxmlformats.org/drawingml/2006/main" name="TechEd_2012_Template_16x9">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1_TechEd_2012_Template_16x9">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3.xml><?xml version="1.0" encoding="utf-8"?>
<a:theme xmlns:a="http://schemas.openxmlformats.org/drawingml/2006/main" name="2_TechEd_2012_Template_16x9">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4.xml><?xml version="1.0" encoding="utf-8"?>
<a:theme xmlns:a="http://schemas.openxmlformats.org/drawingml/2006/main" name="3_TechEd_2012_Template_16x9">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7749</TotalTime>
  <Words>281</Words>
  <Application>Microsoft Office PowerPoint</Application>
  <PresentationFormat>Widescreen</PresentationFormat>
  <Paragraphs>59</Paragraphs>
  <Slides>12</Slides>
  <Notes>10</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12</vt:i4>
      </vt:variant>
    </vt:vector>
  </HeadingPairs>
  <TitlesOfParts>
    <vt:vector size="24" baseType="lpstr">
      <vt:lpstr>Arial</vt:lpstr>
      <vt:lpstr>Calibri</vt:lpstr>
      <vt:lpstr>Calibri Light</vt:lpstr>
      <vt:lpstr>Franklin Gothic Medium</vt:lpstr>
      <vt:lpstr>Segoe UI</vt:lpstr>
      <vt:lpstr>Segoe UI Semibold</vt:lpstr>
      <vt:lpstr>Wingdings</vt:lpstr>
      <vt:lpstr>TechEd_2012_Template_16x9</vt:lpstr>
      <vt:lpstr>1_TechEd_2012_Template_16x9</vt:lpstr>
      <vt:lpstr>2_TechEd_2012_Template_16x9</vt:lpstr>
      <vt:lpstr>3_TechEd_2012_Template_16x9</vt:lpstr>
      <vt:lpstr>Office Theme</vt:lpstr>
      <vt:lpstr>Don’t Fear Change:  An Approach to Build Testable .Net Core Applications </vt:lpstr>
      <vt:lpstr>PowerPoint Presentation</vt:lpstr>
      <vt:lpstr>About Me</vt:lpstr>
      <vt:lpstr>Objective</vt:lpstr>
      <vt:lpstr>Agenda</vt:lpstr>
      <vt:lpstr>Assumptions</vt:lpstr>
      <vt:lpstr>Technologies</vt:lpstr>
      <vt:lpstr>Unit Test</vt:lpstr>
      <vt:lpstr>Repository Pattern</vt:lpstr>
      <vt:lpstr>Unit of Work Pattern</vt:lpstr>
      <vt:lpstr>Demo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LightSwitch for Developers</dc:title>
  <dc:creator>Leonard Van Lowe</dc:creator>
  <cp:lastModifiedBy>Leonard Van Lowe</cp:lastModifiedBy>
  <cp:revision>54</cp:revision>
  <dcterms:created xsi:type="dcterms:W3CDTF">2012-10-06T11:24:32Z</dcterms:created>
  <dcterms:modified xsi:type="dcterms:W3CDTF">2018-05-12T18:43:07Z</dcterms:modified>
</cp:coreProperties>
</file>