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4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  <p:sldMasterId id="2147483661" r:id="rId2"/>
    <p:sldMasterId id="2147483679" r:id="rId3"/>
    <p:sldMasterId id="2147483697" r:id="rId4"/>
    <p:sldMasterId id="2147483715" r:id="rId5"/>
  </p:sldMasterIdLst>
  <p:notesMasterIdLst>
    <p:notesMasterId r:id="rId62"/>
  </p:notesMasterIdLst>
  <p:sldIdLst>
    <p:sldId id="258" r:id="rId6"/>
    <p:sldId id="299" r:id="rId7"/>
    <p:sldId id="1998" r:id="rId8"/>
    <p:sldId id="2012" r:id="rId9"/>
    <p:sldId id="2009" r:id="rId10"/>
    <p:sldId id="2017" r:id="rId11"/>
    <p:sldId id="2018" r:id="rId12"/>
    <p:sldId id="2016" r:id="rId13"/>
    <p:sldId id="2019" r:id="rId14"/>
    <p:sldId id="2020" r:id="rId15"/>
    <p:sldId id="2057" r:id="rId16"/>
    <p:sldId id="2010" r:id="rId17"/>
    <p:sldId id="2058" r:id="rId18"/>
    <p:sldId id="2040" r:id="rId19"/>
    <p:sldId id="2041" r:id="rId20"/>
    <p:sldId id="2042" r:id="rId21"/>
    <p:sldId id="2043" r:id="rId22"/>
    <p:sldId id="2045" r:id="rId23"/>
    <p:sldId id="2039" r:id="rId24"/>
    <p:sldId id="2038" r:id="rId25"/>
    <p:sldId id="2027" r:id="rId26"/>
    <p:sldId id="2034" r:id="rId27"/>
    <p:sldId id="2028" r:id="rId28"/>
    <p:sldId id="2033" r:id="rId29"/>
    <p:sldId id="2030" r:id="rId30"/>
    <p:sldId id="2026" r:id="rId31"/>
    <p:sldId id="2032" r:id="rId32"/>
    <p:sldId id="2037" r:id="rId33"/>
    <p:sldId id="2024" r:id="rId34"/>
    <p:sldId id="2036" r:id="rId35"/>
    <p:sldId id="2031" r:id="rId36"/>
    <p:sldId id="2029" r:id="rId37"/>
    <p:sldId id="2035" r:id="rId38"/>
    <p:sldId id="2025" r:id="rId39"/>
    <p:sldId id="2022" r:id="rId40"/>
    <p:sldId id="2047" r:id="rId41"/>
    <p:sldId id="2048" r:id="rId42"/>
    <p:sldId id="2049" r:id="rId43"/>
    <p:sldId id="2050" r:id="rId44"/>
    <p:sldId id="2051" r:id="rId45"/>
    <p:sldId id="2052" r:id="rId46"/>
    <p:sldId id="2055" r:id="rId47"/>
    <p:sldId id="2053" r:id="rId48"/>
    <p:sldId id="2054" r:id="rId49"/>
    <p:sldId id="2056" r:id="rId50"/>
    <p:sldId id="2059" r:id="rId51"/>
    <p:sldId id="2011" r:id="rId52"/>
    <p:sldId id="2060" r:id="rId53"/>
    <p:sldId id="2061" r:id="rId54"/>
    <p:sldId id="2062" r:id="rId55"/>
    <p:sldId id="2063" r:id="rId56"/>
    <p:sldId id="2064" r:id="rId57"/>
    <p:sldId id="2065" r:id="rId58"/>
    <p:sldId id="2002" r:id="rId59"/>
    <p:sldId id="269" r:id="rId60"/>
    <p:sldId id="201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87D273-A79E-4243-8261-B7B362C78D8B}" v="54" dt="2024-07-29T14:22:47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96327"/>
  </p:normalViewPr>
  <p:slideViewPr>
    <p:cSldViewPr snapToGrid="0">
      <p:cViewPr varScale="1">
        <p:scale>
          <a:sx n="105" d="100"/>
          <a:sy n="105" d="100"/>
        </p:scale>
        <p:origin x="216" y="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microsoft.com/office/2016/11/relationships/changesInfo" Target="changesInfos/changesInfo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 Van Lowe" userId="490d7c57100f2c9d" providerId="LiveId" clId="{E987D273-A79E-4243-8261-B7B362C78D8B}"/>
    <pc:docChg chg="undo custSel addSld delSld modSld sldOrd">
      <pc:chgData name="Leonard Van Lowe" userId="490d7c57100f2c9d" providerId="LiveId" clId="{E987D273-A79E-4243-8261-B7B362C78D8B}" dt="2024-07-29T17:12:31.677" v="4573" actId="20578"/>
      <pc:docMkLst>
        <pc:docMk/>
      </pc:docMkLst>
      <pc:sldChg chg="modSp mod">
        <pc:chgData name="Leonard Van Lowe" userId="490d7c57100f2c9d" providerId="LiveId" clId="{E987D273-A79E-4243-8261-B7B362C78D8B}" dt="2024-07-28T22:45:09.719" v="38" actId="20577"/>
        <pc:sldMkLst>
          <pc:docMk/>
          <pc:sldMk cId="2322133004" sldId="258"/>
        </pc:sldMkLst>
        <pc:spChg chg="mod">
          <ac:chgData name="Leonard Van Lowe" userId="490d7c57100f2c9d" providerId="LiveId" clId="{E987D273-A79E-4243-8261-B7B362C78D8B}" dt="2024-07-28T22:45:09.719" v="38" actId="20577"/>
          <ac:spMkLst>
            <pc:docMk/>
            <pc:sldMk cId="2322133004" sldId="258"/>
            <ac:spMk id="5" creationId="{00000000-0000-0000-0000-000000000000}"/>
          </ac:spMkLst>
        </pc:spChg>
        <pc:spChg chg="mod">
          <ac:chgData name="Leonard Van Lowe" userId="490d7c57100f2c9d" providerId="LiveId" clId="{E987D273-A79E-4243-8261-B7B362C78D8B}" dt="2024-07-28T22:42:09.531" v="13" actId="20577"/>
          <ac:spMkLst>
            <pc:docMk/>
            <pc:sldMk cId="2322133004" sldId="258"/>
            <ac:spMk id="6" creationId="{00000000-0000-0000-0000-000000000000}"/>
          </ac:spMkLst>
        </pc:spChg>
      </pc:sldChg>
      <pc:sldChg chg="modSp mod">
        <pc:chgData name="Leonard Van Lowe" userId="490d7c57100f2c9d" providerId="LiveId" clId="{E987D273-A79E-4243-8261-B7B362C78D8B}" dt="2024-07-29T14:23:07.563" v="4462" actId="27636"/>
        <pc:sldMkLst>
          <pc:docMk/>
          <pc:sldMk cId="1078569711" sldId="269"/>
        </pc:sldMkLst>
        <pc:spChg chg="mod">
          <ac:chgData name="Leonard Van Lowe" userId="490d7c57100f2c9d" providerId="LiveId" clId="{E987D273-A79E-4243-8261-B7B362C78D8B}" dt="2024-07-29T14:23:07.563" v="4462" actId="27636"/>
          <ac:spMkLst>
            <pc:docMk/>
            <pc:sldMk cId="1078569711" sldId="269"/>
            <ac:spMk id="3" creationId="{00000000-0000-0000-0000-000000000000}"/>
          </ac:spMkLst>
        </pc:spChg>
      </pc:sldChg>
      <pc:sldChg chg="modSp mod">
        <pc:chgData name="Leonard Van Lowe" userId="490d7c57100f2c9d" providerId="LiveId" clId="{E987D273-A79E-4243-8261-B7B362C78D8B}" dt="2024-07-28T22:46:43.302" v="74" actId="20577"/>
        <pc:sldMkLst>
          <pc:docMk/>
          <pc:sldMk cId="2897088587" sldId="299"/>
        </pc:sldMkLst>
        <pc:spChg chg="mod">
          <ac:chgData name="Leonard Van Lowe" userId="490d7c57100f2c9d" providerId="LiveId" clId="{E987D273-A79E-4243-8261-B7B362C78D8B}" dt="2024-07-28T22:46:43.302" v="74" actId="20577"/>
          <ac:spMkLst>
            <pc:docMk/>
            <pc:sldMk cId="2897088587" sldId="299"/>
            <ac:spMk id="604" creationId="{00000000-0000-0000-0000-000000000000}"/>
          </ac:spMkLst>
        </pc:spChg>
      </pc:sldChg>
      <pc:sldChg chg="modSp mod">
        <pc:chgData name="Leonard Van Lowe" userId="490d7c57100f2c9d" providerId="LiveId" clId="{E987D273-A79E-4243-8261-B7B362C78D8B}" dt="2024-07-28T22:48:05.249" v="151" actId="20577"/>
        <pc:sldMkLst>
          <pc:docMk/>
          <pc:sldMk cId="3442435001" sldId="1998"/>
        </pc:sldMkLst>
        <pc:spChg chg="mod">
          <ac:chgData name="Leonard Van Lowe" userId="490d7c57100f2c9d" providerId="LiveId" clId="{E987D273-A79E-4243-8261-B7B362C78D8B}" dt="2024-07-28T22:48:05.249" v="151" actId="20577"/>
          <ac:spMkLst>
            <pc:docMk/>
            <pc:sldMk cId="3442435001" sldId="1998"/>
            <ac:spMk id="4" creationId="{00000000-0000-0000-0000-000000000000}"/>
          </ac:spMkLst>
        </pc:spChg>
      </pc:sldChg>
      <pc:sldChg chg="modSp del mod">
        <pc:chgData name="Leonard Van Lowe" userId="490d7c57100f2c9d" providerId="LiveId" clId="{E987D273-A79E-4243-8261-B7B362C78D8B}" dt="2024-07-29T13:43:36.124" v="3728" actId="2696"/>
        <pc:sldMkLst>
          <pc:docMk/>
          <pc:sldMk cId="3414589607" sldId="1999"/>
        </pc:sldMkLst>
        <pc:spChg chg="mod">
          <ac:chgData name="Leonard Van Lowe" userId="490d7c57100f2c9d" providerId="LiveId" clId="{E987D273-A79E-4243-8261-B7B362C78D8B}" dt="2024-07-28T23:17:56.180" v="960" actId="20577"/>
          <ac:spMkLst>
            <pc:docMk/>
            <pc:sldMk cId="3414589607" sldId="1999"/>
            <ac:spMk id="5" creationId="{00000000-0000-0000-0000-000000000000}"/>
          </ac:spMkLst>
        </pc:spChg>
      </pc:sldChg>
      <pc:sldChg chg="modSp mod">
        <pc:chgData name="Leonard Van Lowe" userId="490d7c57100f2c9d" providerId="LiveId" clId="{E987D273-A79E-4243-8261-B7B362C78D8B}" dt="2024-07-29T14:11:07.005" v="4363" actId="6549"/>
        <pc:sldMkLst>
          <pc:docMk/>
          <pc:sldMk cId="974100454" sldId="2002"/>
        </pc:sldMkLst>
        <pc:spChg chg="mod">
          <ac:chgData name="Leonard Van Lowe" userId="490d7c57100f2c9d" providerId="LiveId" clId="{E987D273-A79E-4243-8261-B7B362C78D8B}" dt="2024-07-29T14:11:00.851" v="4362" actId="20577"/>
          <ac:spMkLst>
            <pc:docMk/>
            <pc:sldMk cId="974100454" sldId="2002"/>
            <ac:spMk id="2" creationId="{00000000-0000-0000-0000-000000000000}"/>
          </ac:spMkLst>
        </pc:spChg>
        <pc:spChg chg="mod">
          <ac:chgData name="Leonard Van Lowe" userId="490d7c57100f2c9d" providerId="LiveId" clId="{E987D273-A79E-4243-8261-B7B362C78D8B}" dt="2024-07-29T14:11:07.005" v="4363" actId="6549"/>
          <ac:spMkLst>
            <pc:docMk/>
            <pc:sldMk cId="974100454" sldId="2002"/>
            <ac:spMk id="8" creationId="{00000000-0000-0000-0000-000000000000}"/>
          </ac:spMkLst>
        </pc:spChg>
      </pc:sldChg>
      <pc:sldChg chg="del">
        <pc:chgData name="Leonard Van Lowe" userId="490d7c57100f2c9d" providerId="LiveId" clId="{E987D273-A79E-4243-8261-B7B362C78D8B}" dt="2024-07-29T14:11:22.119" v="4364" actId="2696"/>
        <pc:sldMkLst>
          <pc:docMk/>
          <pc:sldMk cId="2845958253" sldId="2003"/>
        </pc:sldMkLst>
      </pc:sldChg>
      <pc:sldChg chg="del">
        <pc:chgData name="Leonard Van Lowe" userId="490d7c57100f2c9d" providerId="LiveId" clId="{E987D273-A79E-4243-8261-B7B362C78D8B}" dt="2024-07-29T14:11:22.119" v="4364" actId="2696"/>
        <pc:sldMkLst>
          <pc:docMk/>
          <pc:sldMk cId="3102265090" sldId="2004"/>
        </pc:sldMkLst>
      </pc:sldChg>
      <pc:sldChg chg="del">
        <pc:chgData name="Leonard Van Lowe" userId="490d7c57100f2c9d" providerId="LiveId" clId="{E987D273-A79E-4243-8261-B7B362C78D8B}" dt="2024-07-29T14:11:22.119" v="4364" actId="2696"/>
        <pc:sldMkLst>
          <pc:docMk/>
          <pc:sldMk cId="2438352922" sldId="2005"/>
        </pc:sldMkLst>
      </pc:sldChg>
      <pc:sldChg chg="del">
        <pc:chgData name="Leonard Van Lowe" userId="490d7c57100f2c9d" providerId="LiveId" clId="{E987D273-A79E-4243-8261-B7B362C78D8B}" dt="2024-07-29T14:11:22.119" v="4364" actId="2696"/>
        <pc:sldMkLst>
          <pc:docMk/>
          <pc:sldMk cId="3517386806" sldId="2006"/>
        </pc:sldMkLst>
      </pc:sldChg>
      <pc:sldChg chg="del">
        <pc:chgData name="Leonard Van Lowe" userId="490d7c57100f2c9d" providerId="LiveId" clId="{E987D273-A79E-4243-8261-B7B362C78D8B}" dt="2024-07-29T14:11:22.119" v="4364" actId="2696"/>
        <pc:sldMkLst>
          <pc:docMk/>
          <pc:sldMk cId="3983671461" sldId="2007"/>
        </pc:sldMkLst>
      </pc:sldChg>
      <pc:sldChg chg="addSp modSp mod">
        <pc:chgData name="Leonard Van Lowe" userId="490d7c57100f2c9d" providerId="LiveId" clId="{E987D273-A79E-4243-8261-B7B362C78D8B}" dt="2024-07-28T23:13:27.887" v="946" actId="20577"/>
        <pc:sldMkLst>
          <pc:docMk/>
          <pc:sldMk cId="2215147577" sldId="2009"/>
        </pc:sldMkLst>
        <pc:spChg chg="add mod">
          <ac:chgData name="Leonard Van Lowe" userId="490d7c57100f2c9d" providerId="LiveId" clId="{E987D273-A79E-4243-8261-B7B362C78D8B}" dt="2024-07-28T22:59:34.592" v="522"/>
          <ac:spMkLst>
            <pc:docMk/>
            <pc:sldMk cId="2215147577" sldId="2009"/>
            <ac:spMk id="2" creationId="{BA15FB17-862B-6475-E59F-731EB4CA260C}"/>
          </ac:spMkLst>
        </pc:spChg>
        <pc:spChg chg="mod">
          <ac:chgData name="Leonard Van Lowe" userId="490d7c57100f2c9d" providerId="LiveId" clId="{E987D273-A79E-4243-8261-B7B362C78D8B}" dt="2024-07-28T22:54:20.825" v="429" actId="20577"/>
          <ac:spMkLst>
            <pc:docMk/>
            <pc:sldMk cId="2215147577" sldId="2009"/>
            <ac:spMk id="603" creationId="{00000000-0000-0000-0000-000000000000}"/>
          </ac:spMkLst>
        </pc:spChg>
        <pc:spChg chg="mod">
          <ac:chgData name="Leonard Van Lowe" userId="490d7c57100f2c9d" providerId="LiveId" clId="{E987D273-A79E-4243-8261-B7B362C78D8B}" dt="2024-07-28T23:13:27.887" v="946" actId="20577"/>
          <ac:spMkLst>
            <pc:docMk/>
            <pc:sldMk cId="2215147577" sldId="2009"/>
            <ac:spMk id="604" creationId="{00000000-0000-0000-0000-000000000000}"/>
          </ac:spMkLst>
        </pc:spChg>
      </pc:sldChg>
      <pc:sldChg chg="modSp mod ord">
        <pc:chgData name="Leonard Van Lowe" userId="490d7c57100f2c9d" providerId="LiveId" clId="{E987D273-A79E-4243-8261-B7B362C78D8B}" dt="2024-07-29T17:12:11.890" v="4572" actId="20578"/>
        <pc:sldMkLst>
          <pc:docMk/>
          <pc:sldMk cId="1937534778" sldId="2010"/>
        </pc:sldMkLst>
        <pc:spChg chg="mod">
          <ac:chgData name="Leonard Van Lowe" userId="490d7c57100f2c9d" providerId="LiveId" clId="{E987D273-A79E-4243-8261-B7B362C78D8B}" dt="2024-07-28T23:20:23.890" v="992" actId="20577"/>
          <ac:spMkLst>
            <pc:docMk/>
            <pc:sldMk cId="1937534778" sldId="2010"/>
            <ac:spMk id="603" creationId="{00000000-0000-0000-0000-000000000000}"/>
          </ac:spMkLst>
        </pc:spChg>
        <pc:spChg chg="mod">
          <ac:chgData name="Leonard Van Lowe" userId="490d7c57100f2c9d" providerId="LiveId" clId="{E987D273-A79E-4243-8261-B7B362C78D8B}" dt="2024-07-28T23:20:01.517" v="979" actId="5793"/>
          <ac:spMkLst>
            <pc:docMk/>
            <pc:sldMk cId="1937534778" sldId="2010"/>
            <ac:spMk id="604" creationId="{00000000-0000-0000-0000-000000000000}"/>
          </ac:spMkLst>
        </pc:spChg>
      </pc:sldChg>
      <pc:sldChg chg="delSp modSp mod ord">
        <pc:chgData name="Leonard Van Lowe" userId="490d7c57100f2c9d" providerId="LiveId" clId="{E987D273-A79E-4243-8261-B7B362C78D8B}" dt="2024-07-29T13:57:25.320" v="4144" actId="478"/>
        <pc:sldMkLst>
          <pc:docMk/>
          <pc:sldMk cId="2543666812" sldId="2011"/>
        </pc:sldMkLst>
        <pc:spChg chg="mod">
          <ac:chgData name="Leonard Van Lowe" userId="490d7c57100f2c9d" providerId="LiveId" clId="{E987D273-A79E-4243-8261-B7B362C78D8B}" dt="2024-07-29T13:57:15.238" v="4143" actId="20577"/>
          <ac:spMkLst>
            <pc:docMk/>
            <pc:sldMk cId="2543666812" sldId="2011"/>
            <ac:spMk id="603" creationId="{00000000-0000-0000-0000-000000000000}"/>
          </ac:spMkLst>
        </pc:spChg>
        <pc:spChg chg="del">
          <ac:chgData name="Leonard Van Lowe" userId="490d7c57100f2c9d" providerId="LiveId" clId="{E987D273-A79E-4243-8261-B7B362C78D8B}" dt="2024-07-29T13:57:25.320" v="4144" actId="478"/>
          <ac:spMkLst>
            <pc:docMk/>
            <pc:sldMk cId="2543666812" sldId="2011"/>
            <ac:spMk id="604" creationId="{00000000-0000-0000-0000-000000000000}"/>
          </ac:spMkLst>
        </pc:spChg>
      </pc:sldChg>
      <pc:sldChg chg="modSp mod">
        <pc:chgData name="Leonard Van Lowe" userId="490d7c57100f2c9d" providerId="LiveId" clId="{E987D273-A79E-4243-8261-B7B362C78D8B}" dt="2024-07-29T16:19:26.847" v="4550" actId="20577"/>
        <pc:sldMkLst>
          <pc:docMk/>
          <pc:sldMk cId="3079258766" sldId="2012"/>
        </pc:sldMkLst>
        <pc:spChg chg="mod">
          <ac:chgData name="Leonard Van Lowe" userId="490d7c57100f2c9d" providerId="LiveId" clId="{E987D273-A79E-4243-8261-B7B362C78D8B}" dt="2024-07-29T16:19:26.847" v="4550" actId="20577"/>
          <ac:spMkLst>
            <pc:docMk/>
            <pc:sldMk cId="3079258766" sldId="2012"/>
            <ac:spMk id="604" creationId="{00000000-0000-0000-0000-000000000000}"/>
          </ac:spMkLst>
        </pc:spChg>
      </pc:sldChg>
      <pc:sldChg chg="del">
        <pc:chgData name="Leonard Van Lowe" userId="490d7c57100f2c9d" providerId="LiveId" clId="{E987D273-A79E-4243-8261-B7B362C78D8B}" dt="2024-07-29T14:11:22.119" v="4364" actId="2696"/>
        <pc:sldMkLst>
          <pc:docMk/>
          <pc:sldMk cId="673533329" sldId="2013"/>
        </pc:sldMkLst>
      </pc:sldChg>
      <pc:sldChg chg="delSp mod">
        <pc:chgData name="Leonard Van Lowe" userId="490d7c57100f2c9d" providerId="LiveId" clId="{E987D273-A79E-4243-8261-B7B362C78D8B}" dt="2024-07-29T14:21:51.567" v="4453" actId="21"/>
        <pc:sldMkLst>
          <pc:docMk/>
          <pc:sldMk cId="2595776549" sldId="2015"/>
        </pc:sldMkLst>
        <pc:spChg chg="del">
          <ac:chgData name="Leonard Van Lowe" userId="490d7c57100f2c9d" providerId="LiveId" clId="{E987D273-A79E-4243-8261-B7B362C78D8B}" dt="2024-07-29T14:21:51.567" v="4453" actId="21"/>
          <ac:spMkLst>
            <pc:docMk/>
            <pc:sldMk cId="2595776549" sldId="2015"/>
            <ac:spMk id="3" creationId="{A3BBA5C2-5757-0D50-8DA6-9E8A1E2BB449}"/>
          </ac:spMkLst>
        </pc:spChg>
      </pc:sldChg>
      <pc:sldChg chg="modSp add mod">
        <pc:chgData name="Leonard Van Lowe" userId="490d7c57100f2c9d" providerId="LiveId" clId="{E987D273-A79E-4243-8261-B7B362C78D8B}" dt="2024-07-28T23:06:09.510" v="763" actId="20577"/>
        <pc:sldMkLst>
          <pc:docMk/>
          <pc:sldMk cId="1154679717" sldId="2016"/>
        </pc:sldMkLst>
        <pc:spChg chg="mod">
          <ac:chgData name="Leonard Van Lowe" userId="490d7c57100f2c9d" providerId="LiveId" clId="{E987D273-A79E-4243-8261-B7B362C78D8B}" dt="2024-07-28T23:00:45.549" v="562" actId="20577"/>
          <ac:spMkLst>
            <pc:docMk/>
            <pc:sldMk cId="1154679717" sldId="2016"/>
            <ac:spMk id="603" creationId="{00000000-0000-0000-0000-000000000000}"/>
          </ac:spMkLst>
        </pc:spChg>
        <pc:spChg chg="mod">
          <ac:chgData name="Leonard Van Lowe" userId="490d7c57100f2c9d" providerId="LiveId" clId="{E987D273-A79E-4243-8261-B7B362C78D8B}" dt="2024-07-28T23:06:09.510" v="763" actId="20577"/>
          <ac:spMkLst>
            <pc:docMk/>
            <pc:sldMk cId="1154679717" sldId="2016"/>
            <ac:spMk id="604" creationId="{00000000-0000-0000-0000-000000000000}"/>
          </ac:spMkLst>
        </pc:spChg>
      </pc:sldChg>
      <pc:sldChg chg="modSp add mod ord">
        <pc:chgData name="Leonard Van Lowe" userId="490d7c57100f2c9d" providerId="LiveId" clId="{E987D273-A79E-4243-8261-B7B362C78D8B}" dt="2024-07-28T23:05:11.914" v="723" actId="20578"/>
        <pc:sldMkLst>
          <pc:docMk/>
          <pc:sldMk cId="1310510825" sldId="2017"/>
        </pc:sldMkLst>
        <pc:spChg chg="mod">
          <ac:chgData name="Leonard Van Lowe" userId="490d7c57100f2c9d" providerId="LiveId" clId="{E987D273-A79E-4243-8261-B7B362C78D8B}" dt="2024-07-28T23:03:22.513" v="661" actId="20577"/>
          <ac:spMkLst>
            <pc:docMk/>
            <pc:sldMk cId="1310510825" sldId="2017"/>
            <ac:spMk id="604" creationId="{00000000-0000-0000-0000-000000000000}"/>
          </ac:spMkLst>
        </pc:spChg>
      </pc:sldChg>
      <pc:sldChg chg="modSp add mod ord">
        <pc:chgData name="Leonard Van Lowe" userId="490d7c57100f2c9d" providerId="LiveId" clId="{E987D273-A79E-4243-8261-B7B362C78D8B}" dt="2024-07-28T23:05:27.096" v="724" actId="20578"/>
        <pc:sldMkLst>
          <pc:docMk/>
          <pc:sldMk cId="367164361" sldId="2018"/>
        </pc:sldMkLst>
        <pc:spChg chg="mod">
          <ac:chgData name="Leonard Van Lowe" userId="490d7c57100f2c9d" providerId="LiveId" clId="{E987D273-A79E-4243-8261-B7B362C78D8B}" dt="2024-07-28T23:04:42.974" v="722" actId="5793"/>
          <ac:spMkLst>
            <pc:docMk/>
            <pc:sldMk cId="367164361" sldId="2018"/>
            <ac:spMk id="604" creationId="{00000000-0000-0000-0000-000000000000}"/>
          </ac:spMkLst>
        </pc:spChg>
      </pc:sldChg>
      <pc:sldChg chg="modSp add mod ord">
        <pc:chgData name="Leonard Van Lowe" userId="490d7c57100f2c9d" providerId="LiveId" clId="{E987D273-A79E-4243-8261-B7B362C78D8B}" dt="2024-07-29T17:08:34.040" v="4571" actId="20577"/>
        <pc:sldMkLst>
          <pc:docMk/>
          <pc:sldMk cId="3942800595" sldId="2019"/>
        </pc:sldMkLst>
        <pc:spChg chg="mod">
          <ac:chgData name="Leonard Van Lowe" userId="490d7c57100f2c9d" providerId="LiveId" clId="{E987D273-A79E-4243-8261-B7B362C78D8B}" dt="2024-07-29T17:08:34.040" v="4571" actId="20577"/>
          <ac:spMkLst>
            <pc:docMk/>
            <pc:sldMk cId="3942800595" sldId="2019"/>
            <ac:spMk id="604" creationId="{00000000-0000-0000-0000-000000000000}"/>
          </ac:spMkLst>
        </pc:spChg>
      </pc:sldChg>
      <pc:sldChg chg="modSp add mod ord">
        <pc:chgData name="Leonard Van Lowe" userId="490d7c57100f2c9d" providerId="LiveId" clId="{E987D273-A79E-4243-8261-B7B362C78D8B}" dt="2024-07-29T14:27:11.523" v="4504" actId="20577"/>
        <pc:sldMkLst>
          <pc:docMk/>
          <pc:sldMk cId="4131254067" sldId="2020"/>
        </pc:sldMkLst>
        <pc:spChg chg="mod">
          <ac:chgData name="Leonard Van Lowe" userId="490d7c57100f2c9d" providerId="LiveId" clId="{E987D273-A79E-4243-8261-B7B362C78D8B}" dt="2024-07-29T14:27:11.523" v="4504" actId="20577"/>
          <ac:spMkLst>
            <pc:docMk/>
            <pc:sldMk cId="4131254067" sldId="2020"/>
            <ac:spMk id="604" creationId="{00000000-0000-0000-0000-000000000000}"/>
          </ac:spMkLst>
        </pc:spChg>
      </pc:sldChg>
      <pc:sldChg chg="add del">
        <pc:chgData name="Leonard Van Lowe" userId="490d7c57100f2c9d" providerId="LiveId" clId="{E987D273-A79E-4243-8261-B7B362C78D8B}" dt="2024-07-29T13:44:14.478" v="3733" actId="2696"/>
        <pc:sldMkLst>
          <pc:docMk/>
          <pc:sldMk cId="2745927271" sldId="2021"/>
        </pc:sldMkLst>
      </pc:sldChg>
      <pc:sldChg chg="addSp delSp modSp new mod">
        <pc:chgData name="Leonard Van Lowe" userId="490d7c57100f2c9d" providerId="LiveId" clId="{E987D273-A79E-4243-8261-B7B362C78D8B}" dt="2024-07-29T13:59:35.988" v="4162" actId="478"/>
        <pc:sldMkLst>
          <pc:docMk/>
          <pc:sldMk cId="4156412821" sldId="2022"/>
        </pc:sldMkLst>
        <pc:spChg chg="mod">
          <ac:chgData name="Leonard Van Lowe" userId="490d7c57100f2c9d" providerId="LiveId" clId="{E987D273-A79E-4243-8261-B7B362C78D8B}" dt="2024-07-29T13:41:33.844" v="3694" actId="20577"/>
          <ac:spMkLst>
            <pc:docMk/>
            <pc:sldMk cId="4156412821" sldId="2022"/>
            <ac:spMk id="2" creationId="{EBF8180F-9EB6-B6B0-C93C-05AFCD28C521}"/>
          </ac:spMkLst>
        </pc:spChg>
        <pc:spChg chg="del mod">
          <ac:chgData name="Leonard Van Lowe" userId="490d7c57100f2c9d" providerId="LiveId" clId="{E987D273-A79E-4243-8261-B7B362C78D8B}" dt="2024-07-29T13:59:35.988" v="4162" actId="478"/>
          <ac:spMkLst>
            <pc:docMk/>
            <pc:sldMk cId="4156412821" sldId="2022"/>
            <ac:spMk id="3" creationId="{2BD30181-8092-6935-AFFF-0F3A6852F516}"/>
          </ac:spMkLst>
        </pc:spChg>
        <pc:picChg chg="add mod">
          <ac:chgData name="Leonard Van Lowe" userId="490d7c57100f2c9d" providerId="LiveId" clId="{E987D273-A79E-4243-8261-B7B362C78D8B}" dt="2024-07-28T23:39:37.103" v="1041" actId="1076"/>
          <ac:picMkLst>
            <pc:docMk/>
            <pc:sldMk cId="4156412821" sldId="2022"/>
            <ac:picMk id="5" creationId="{4CAADFE7-BB5C-650F-126D-05D642B9EB9E}"/>
          </ac:picMkLst>
        </pc:picChg>
      </pc:sldChg>
      <pc:sldChg chg="modSp new del mod">
        <pc:chgData name="Leonard Van Lowe" userId="490d7c57100f2c9d" providerId="LiveId" clId="{E987D273-A79E-4243-8261-B7B362C78D8B}" dt="2024-07-29T14:10:48.419" v="4347" actId="2696"/>
        <pc:sldMkLst>
          <pc:docMk/>
          <pc:sldMk cId="2153031032" sldId="2023"/>
        </pc:sldMkLst>
        <pc:spChg chg="mod">
          <ac:chgData name="Leonard Van Lowe" userId="490d7c57100f2c9d" providerId="LiveId" clId="{E987D273-A79E-4243-8261-B7B362C78D8B}" dt="2024-07-29T13:42:56.486" v="3727" actId="20577"/>
          <ac:spMkLst>
            <pc:docMk/>
            <pc:sldMk cId="2153031032" sldId="2023"/>
            <ac:spMk id="3" creationId="{8E026C08-4C77-C421-4BC7-03F0779E9C6E}"/>
          </ac:spMkLst>
        </pc:spChg>
      </pc:sldChg>
      <pc:sldChg chg="addSp delSp modSp add mod ord">
        <pc:chgData name="Leonard Van Lowe" userId="490d7c57100f2c9d" providerId="LiveId" clId="{E987D273-A79E-4243-8261-B7B362C78D8B}" dt="2024-07-29T13:58:59.666" v="4157" actId="478"/>
        <pc:sldMkLst>
          <pc:docMk/>
          <pc:sldMk cId="805159345" sldId="2024"/>
        </pc:sldMkLst>
        <pc:spChg chg="mod">
          <ac:chgData name="Leonard Van Lowe" userId="490d7c57100f2c9d" providerId="LiveId" clId="{E987D273-A79E-4243-8261-B7B362C78D8B}" dt="2024-07-29T13:39:52.674" v="3631" actId="20577"/>
          <ac:spMkLst>
            <pc:docMk/>
            <pc:sldMk cId="805159345" sldId="2024"/>
            <ac:spMk id="2" creationId="{EBF8180F-9EB6-B6B0-C93C-05AFCD28C521}"/>
          </ac:spMkLst>
        </pc:spChg>
        <pc:spChg chg="del">
          <ac:chgData name="Leonard Van Lowe" userId="490d7c57100f2c9d" providerId="LiveId" clId="{E987D273-A79E-4243-8261-B7B362C78D8B}" dt="2024-07-29T13:58:59.666" v="4157" actId="478"/>
          <ac:spMkLst>
            <pc:docMk/>
            <pc:sldMk cId="805159345" sldId="2024"/>
            <ac:spMk id="3" creationId="{2BD30181-8092-6935-AFFF-0F3A6852F516}"/>
          </ac:spMkLst>
        </pc:spChg>
        <pc:picChg chg="del">
          <ac:chgData name="Leonard Van Lowe" userId="490d7c57100f2c9d" providerId="LiveId" clId="{E987D273-A79E-4243-8261-B7B362C78D8B}" dt="2024-07-28T23:41:50.211" v="1062" actId="478"/>
          <ac:picMkLst>
            <pc:docMk/>
            <pc:sldMk cId="805159345" sldId="2024"/>
            <ac:picMk id="5" creationId="{4CAADFE7-BB5C-650F-126D-05D642B9EB9E}"/>
          </ac:picMkLst>
        </pc:picChg>
        <pc:picChg chg="add mod">
          <ac:chgData name="Leonard Van Lowe" userId="490d7c57100f2c9d" providerId="LiveId" clId="{E987D273-A79E-4243-8261-B7B362C78D8B}" dt="2024-07-28T23:43:08.074" v="1103" actId="1076"/>
          <ac:picMkLst>
            <pc:docMk/>
            <pc:sldMk cId="805159345" sldId="2024"/>
            <ac:picMk id="6" creationId="{91917806-554C-C53E-A9B6-905A9D10E78B}"/>
          </ac:picMkLst>
        </pc:picChg>
      </pc:sldChg>
      <pc:sldChg chg="addSp delSp modSp add mod ord">
        <pc:chgData name="Leonard Van Lowe" userId="490d7c57100f2c9d" providerId="LiveId" clId="{E987D273-A79E-4243-8261-B7B362C78D8B}" dt="2024-07-29T11:56:14.007" v="3094" actId="20578"/>
        <pc:sldMkLst>
          <pc:docMk/>
          <pc:sldMk cId="2501423460" sldId="2025"/>
        </pc:sldMkLst>
        <pc:spChg chg="mod">
          <ac:chgData name="Leonard Van Lowe" userId="490d7c57100f2c9d" providerId="LiveId" clId="{E987D273-A79E-4243-8261-B7B362C78D8B}" dt="2024-07-28T23:46:45.740" v="1189" actId="20577"/>
          <ac:spMkLst>
            <pc:docMk/>
            <pc:sldMk cId="2501423460" sldId="2025"/>
            <ac:spMk id="2" creationId="{EBF8180F-9EB6-B6B0-C93C-05AFCD28C521}"/>
          </ac:spMkLst>
        </pc:spChg>
        <pc:picChg chg="add mod">
          <ac:chgData name="Leonard Van Lowe" userId="490d7c57100f2c9d" providerId="LiveId" clId="{E987D273-A79E-4243-8261-B7B362C78D8B}" dt="2024-07-28T23:45:36.822" v="1155" actId="1076"/>
          <ac:picMkLst>
            <pc:docMk/>
            <pc:sldMk cId="2501423460" sldId="2025"/>
            <ac:picMk id="5" creationId="{3DF84AC1-E076-AB74-EBFE-02F07CC56C2A}"/>
          </ac:picMkLst>
        </pc:picChg>
        <pc:picChg chg="del">
          <ac:chgData name="Leonard Van Lowe" userId="490d7c57100f2c9d" providerId="LiveId" clId="{E987D273-A79E-4243-8261-B7B362C78D8B}" dt="2024-07-28T23:44:26.834" v="1126" actId="478"/>
          <ac:picMkLst>
            <pc:docMk/>
            <pc:sldMk cId="2501423460" sldId="2025"/>
            <ac:picMk id="6" creationId="{91917806-554C-C53E-A9B6-905A9D10E78B}"/>
          </ac:picMkLst>
        </pc:picChg>
      </pc:sldChg>
      <pc:sldChg chg="addSp delSp modSp add mod ord">
        <pc:chgData name="Leonard Van Lowe" userId="490d7c57100f2c9d" providerId="LiveId" clId="{E987D273-A79E-4243-8261-B7B362C78D8B}" dt="2024-07-29T13:39:20.193" v="3615" actId="20577"/>
        <pc:sldMkLst>
          <pc:docMk/>
          <pc:sldMk cId="3923725742" sldId="2026"/>
        </pc:sldMkLst>
        <pc:spChg chg="mod">
          <ac:chgData name="Leonard Van Lowe" userId="490d7c57100f2c9d" providerId="LiveId" clId="{E987D273-A79E-4243-8261-B7B362C78D8B}" dt="2024-07-29T13:39:20.193" v="3615" actId="20577"/>
          <ac:spMkLst>
            <pc:docMk/>
            <pc:sldMk cId="3923725742" sldId="2026"/>
            <ac:spMk id="2" creationId="{EBF8180F-9EB6-B6B0-C93C-05AFCD28C521}"/>
          </ac:spMkLst>
        </pc:spChg>
        <pc:picChg chg="del">
          <ac:chgData name="Leonard Van Lowe" userId="490d7c57100f2c9d" providerId="LiveId" clId="{E987D273-A79E-4243-8261-B7B362C78D8B}" dt="2024-07-28T23:47:07.270" v="1191" actId="478"/>
          <ac:picMkLst>
            <pc:docMk/>
            <pc:sldMk cId="3923725742" sldId="2026"/>
            <ac:picMk id="5" creationId="{3DF84AC1-E076-AB74-EBFE-02F07CC56C2A}"/>
          </ac:picMkLst>
        </pc:picChg>
        <pc:picChg chg="add mod">
          <ac:chgData name="Leonard Van Lowe" userId="490d7c57100f2c9d" providerId="LiveId" clId="{E987D273-A79E-4243-8261-B7B362C78D8B}" dt="2024-07-28T23:47:57.888" v="1280" actId="1076"/>
          <ac:picMkLst>
            <pc:docMk/>
            <pc:sldMk cId="3923725742" sldId="2026"/>
            <ac:picMk id="6" creationId="{448ACACC-09F2-FE58-2CFB-BCB8451AF3DC}"/>
          </ac:picMkLst>
        </pc:picChg>
      </pc:sldChg>
      <pc:sldChg chg="addSp delSp modSp add mod ord">
        <pc:chgData name="Leonard Van Lowe" userId="490d7c57100f2c9d" providerId="LiveId" clId="{E987D273-A79E-4243-8261-B7B362C78D8B}" dt="2024-07-29T13:58:24.191" v="4152" actId="478"/>
        <pc:sldMkLst>
          <pc:docMk/>
          <pc:sldMk cId="2634740512" sldId="2027"/>
        </pc:sldMkLst>
        <pc:spChg chg="mod">
          <ac:chgData name="Leonard Van Lowe" userId="490d7c57100f2c9d" providerId="LiveId" clId="{E987D273-A79E-4243-8261-B7B362C78D8B}" dt="2024-07-29T13:37:59.311" v="3565" actId="20577"/>
          <ac:spMkLst>
            <pc:docMk/>
            <pc:sldMk cId="2634740512" sldId="2027"/>
            <ac:spMk id="2" creationId="{EBF8180F-9EB6-B6B0-C93C-05AFCD28C521}"/>
          </ac:spMkLst>
        </pc:spChg>
        <pc:spChg chg="del">
          <ac:chgData name="Leonard Van Lowe" userId="490d7c57100f2c9d" providerId="LiveId" clId="{E987D273-A79E-4243-8261-B7B362C78D8B}" dt="2024-07-29T13:58:24.191" v="4152" actId="478"/>
          <ac:spMkLst>
            <pc:docMk/>
            <pc:sldMk cId="2634740512" sldId="2027"/>
            <ac:spMk id="3" creationId="{2BD30181-8092-6935-AFFF-0F3A6852F516}"/>
          </ac:spMkLst>
        </pc:spChg>
        <pc:picChg chg="add mod">
          <ac:chgData name="Leonard Van Lowe" userId="490d7c57100f2c9d" providerId="LiveId" clId="{E987D273-A79E-4243-8261-B7B362C78D8B}" dt="2024-07-28T23:50:08.956" v="1436" actId="1076"/>
          <ac:picMkLst>
            <pc:docMk/>
            <pc:sldMk cId="2634740512" sldId="2027"/>
            <ac:picMk id="5" creationId="{F51F0ED0-C166-2B5D-C218-30F1471FE955}"/>
          </ac:picMkLst>
        </pc:picChg>
        <pc:picChg chg="del">
          <ac:chgData name="Leonard Van Lowe" userId="490d7c57100f2c9d" providerId="LiveId" clId="{E987D273-A79E-4243-8261-B7B362C78D8B}" dt="2024-07-28T23:49:12.514" v="1314" actId="478"/>
          <ac:picMkLst>
            <pc:docMk/>
            <pc:sldMk cId="2634740512" sldId="2027"/>
            <ac:picMk id="6" creationId="{448ACACC-09F2-FE58-2CFB-BCB8451AF3DC}"/>
          </ac:picMkLst>
        </pc:picChg>
      </pc:sldChg>
      <pc:sldChg chg="addSp delSp modSp add mod ord">
        <pc:chgData name="Leonard Van Lowe" userId="490d7c57100f2c9d" providerId="LiveId" clId="{E987D273-A79E-4243-8261-B7B362C78D8B}" dt="2024-07-29T13:58:32.184" v="4153" actId="478"/>
        <pc:sldMkLst>
          <pc:docMk/>
          <pc:sldMk cId="870405442" sldId="2028"/>
        </pc:sldMkLst>
        <pc:spChg chg="mod">
          <ac:chgData name="Leonard Van Lowe" userId="490d7c57100f2c9d" providerId="LiveId" clId="{E987D273-A79E-4243-8261-B7B362C78D8B}" dt="2024-07-29T13:38:21.888" v="3587" actId="20577"/>
          <ac:spMkLst>
            <pc:docMk/>
            <pc:sldMk cId="870405442" sldId="2028"/>
            <ac:spMk id="2" creationId="{EBF8180F-9EB6-B6B0-C93C-05AFCD28C521}"/>
          </ac:spMkLst>
        </pc:spChg>
        <pc:spChg chg="del">
          <ac:chgData name="Leonard Van Lowe" userId="490d7c57100f2c9d" providerId="LiveId" clId="{E987D273-A79E-4243-8261-B7B362C78D8B}" dt="2024-07-29T13:58:32.184" v="4153" actId="478"/>
          <ac:spMkLst>
            <pc:docMk/>
            <pc:sldMk cId="870405442" sldId="2028"/>
            <ac:spMk id="3" creationId="{2BD30181-8092-6935-AFFF-0F3A6852F516}"/>
          </ac:spMkLst>
        </pc:spChg>
        <pc:picChg chg="del">
          <ac:chgData name="Leonard Van Lowe" userId="490d7c57100f2c9d" providerId="LiveId" clId="{E987D273-A79E-4243-8261-B7B362C78D8B}" dt="2024-07-28T23:50:45.924" v="1462" actId="478"/>
          <ac:picMkLst>
            <pc:docMk/>
            <pc:sldMk cId="870405442" sldId="2028"/>
            <ac:picMk id="5" creationId="{F51F0ED0-C166-2B5D-C218-30F1471FE955}"/>
          </ac:picMkLst>
        </pc:picChg>
        <pc:picChg chg="add mod">
          <ac:chgData name="Leonard Van Lowe" userId="490d7c57100f2c9d" providerId="LiveId" clId="{E987D273-A79E-4243-8261-B7B362C78D8B}" dt="2024-07-28T23:51:51.941" v="1692" actId="1076"/>
          <ac:picMkLst>
            <pc:docMk/>
            <pc:sldMk cId="870405442" sldId="2028"/>
            <ac:picMk id="6" creationId="{3A760F4C-327E-60D7-6016-528597028C35}"/>
          </ac:picMkLst>
        </pc:picChg>
      </pc:sldChg>
      <pc:sldChg chg="addSp delSp modSp add mod ord">
        <pc:chgData name="Leonard Van Lowe" userId="490d7c57100f2c9d" providerId="LiveId" clId="{E987D273-A79E-4243-8261-B7B362C78D8B}" dt="2024-07-29T13:59:23.420" v="4160" actId="478"/>
        <pc:sldMkLst>
          <pc:docMk/>
          <pc:sldMk cId="3191127877" sldId="2029"/>
        </pc:sldMkLst>
        <pc:spChg chg="mod">
          <ac:chgData name="Leonard Van Lowe" userId="490d7c57100f2c9d" providerId="LiveId" clId="{E987D273-A79E-4243-8261-B7B362C78D8B}" dt="2024-07-29T13:40:53.643" v="3670" actId="20577"/>
          <ac:spMkLst>
            <pc:docMk/>
            <pc:sldMk cId="3191127877" sldId="2029"/>
            <ac:spMk id="2" creationId="{EBF8180F-9EB6-B6B0-C93C-05AFCD28C521}"/>
          </ac:spMkLst>
        </pc:spChg>
        <pc:spChg chg="del">
          <ac:chgData name="Leonard Van Lowe" userId="490d7c57100f2c9d" providerId="LiveId" clId="{E987D273-A79E-4243-8261-B7B362C78D8B}" dt="2024-07-29T13:59:23.420" v="4160" actId="478"/>
          <ac:spMkLst>
            <pc:docMk/>
            <pc:sldMk cId="3191127877" sldId="2029"/>
            <ac:spMk id="3" creationId="{2BD30181-8092-6935-AFFF-0F3A6852F516}"/>
          </ac:spMkLst>
        </pc:spChg>
        <pc:picChg chg="add mod">
          <ac:chgData name="Leonard Van Lowe" userId="490d7c57100f2c9d" providerId="LiveId" clId="{E987D273-A79E-4243-8261-B7B362C78D8B}" dt="2024-07-28T23:53:08.209" v="1704" actId="1076"/>
          <ac:picMkLst>
            <pc:docMk/>
            <pc:sldMk cId="3191127877" sldId="2029"/>
            <ac:picMk id="5" creationId="{55918D56-F104-870F-C286-95B5CBB60B95}"/>
          </ac:picMkLst>
        </pc:picChg>
        <pc:picChg chg="del">
          <ac:chgData name="Leonard Van Lowe" userId="490d7c57100f2c9d" providerId="LiveId" clId="{E987D273-A79E-4243-8261-B7B362C78D8B}" dt="2024-07-28T23:52:25.260" v="1700" actId="478"/>
          <ac:picMkLst>
            <pc:docMk/>
            <pc:sldMk cId="3191127877" sldId="2029"/>
            <ac:picMk id="6" creationId="{3A760F4C-327E-60D7-6016-528597028C35}"/>
          </ac:picMkLst>
        </pc:picChg>
      </pc:sldChg>
      <pc:sldChg chg="addSp delSp modSp add mod ord">
        <pc:chgData name="Leonard Van Lowe" userId="490d7c57100f2c9d" providerId="LiveId" clId="{E987D273-A79E-4243-8261-B7B362C78D8B}" dt="2024-07-29T13:58:45.420" v="4155" actId="478"/>
        <pc:sldMkLst>
          <pc:docMk/>
          <pc:sldMk cId="2279703570" sldId="2030"/>
        </pc:sldMkLst>
        <pc:spChg chg="mod">
          <ac:chgData name="Leonard Van Lowe" userId="490d7c57100f2c9d" providerId="LiveId" clId="{E987D273-A79E-4243-8261-B7B362C78D8B}" dt="2024-07-29T13:38:49.730" v="3609" actId="313"/>
          <ac:spMkLst>
            <pc:docMk/>
            <pc:sldMk cId="2279703570" sldId="2030"/>
            <ac:spMk id="2" creationId="{EBF8180F-9EB6-B6B0-C93C-05AFCD28C521}"/>
          </ac:spMkLst>
        </pc:spChg>
        <pc:spChg chg="del">
          <ac:chgData name="Leonard Van Lowe" userId="490d7c57100f2c9d" providerId="LiveId" clId="{E987D273-A79E-4243-8261-B7B362C78D8B}" dt="2024-07-29T13:58:45.420" v="4155" actId="478"/>
          <ac:spMkLst>
            <pc:docMk/>
            <pc:sldMk cId="2279703570" sldId="2030"/>
            <ac:spMk id="3" creationId="{2BD30181-8092-6935-AFFF-0F3A6852F516}"/>
          </ac:spMkLst>
        </pc:spChg>
        <pc:picChg chg="del">
          <ac:chgData name="Leonard Van Lowe" userId="490d7c57100f2c9d" providerId="LiveId" clId="{E987D273-A79E-4243-8261-B7B362C78D8B}" dt="2024-07-28T23:55:03.994" v="1736" actId="478"/>
          <ac:picMkLst>
            <pc:docMk/>
            <pc:sldMk cId="2279703570" sldId="2030"/>
            <ac:picMk id="5" creationId="{55918D56-F104-870F-C286-95B5CBB60B95}"/>
          </ac:picMkLst>
        </pc:picChg>
        <pc:picChg chg="add mod">
          <ac:chgData name="Leonard Van Lowe" userId="490d7c57100f2c9d" providerId="LiveId" clId="{E987D273-A79E-4243-8261-B7B362C78D8B}" dt="2024-07-28T23:56:32.112" v="1791" actId="1076"/>
          <ac:picMkLst>
            <pc:docMk/>
            <pc:sldMk cId="2279703570" sldId="2030"/>
            <ac:picMk id="6" creationId="{571D05A4-9BD6-A92F-B2E2-AE9B80B3902A}"/>
          </ac:picMkLst>
        </pc:picChg>
      </pc:sldChg>
      <pc:sldChg chg="addSp delSp modSp add mod ord">
        <pc:chgData name="Leonard Van Lowe" userId="490d7c57100f2c9d" providerId="LiveId" clId="{E987D273-A79E-4243-8261-B7B362C78D8B}" dt="2024-07-29T13:59:17.637" v="4159" actId="478"/>
        <pc:sldMkLst>
          <pc:docMk/>
          <pc:sldMk cId="2325489112" sldId="2031"/>
        </pc:sldMkLst>
        <pc:spChg chg="mod">
          <ac:chgData name="Leonard Van Lowe" userId="490d7c57100f2c9d" providerId="LiveId" clId="{E987D273-A79E-4243-8261-B7B362C78D8B}" dt="2024-07-29T13:40:33.308" v="3660" actId="20577"/>
          <ac:spMkLst>
            <pc:docMk/>
            <pc:sldMk cId="2325489112" sldId="2031"/>
            <ac:spMk id="2" creationId="{EBF8180F-9EB6-B6B0-C93C-05AFCD28C521}"/>
          </ac:spMkLst>
        </pc:spChg>
        <pc:spChg chg="del">
          <ac:chgData name="Leonard Van Lowe" userId="490d7c57100f2c9d" providerId="LiveId" clId="{E987D273-A79E-4243-8261-B7B362C78D8B}" dt="2024-07-29T13:59:17.637" v="4159" actId="478"/>
          <ac:spMkLst>
            <pc:docMk/>
            <pc:sldMk cId="2325489112" sldId="2031"/>
            <ac:spMk id="3" creationId="{2BD30181-8092-6935-AFFF-0F3A6852F516}"/>
          </ac:spMkLst>
        </pc:spChg>
        <pc:picChg chg="add mod">
          <ac:chgData name="Leonard Van Lowe" userId="490d7c57100f2c9d" providerId="LiveId" clId="{E987D273-A79E-4243-8261-B7B362C78D8B}" dt="2024-07-28T23:58:04.997" v="1854" actId="1076"/>
          <ac:picMkLst>
            <pc:docMk/>
            <pc:sldMk cId="2325489112" sldId="2031"/>
            <ac:picMk id="5" creationId="{57F6A3C1-43ED-448A-8B9B-46F2F623C21E}"/>
          </ac:picMkLst>
        </pc:picChg>
        <pc:picChg chg="del">
          <ac:chgData name="Leonard Van Lowe" userId="490d7c57100f2c9d" providerId="LiveId" clId="{E987D273-A79E-4243-8261-B7B362C78D8B}" dt="2024-07-28T23:57:04.663" v="1836" actId="478"/>
          <ac:picMkLst>
            <pc:docMk/>
            <pc:sldMk cId="2325489112" sldId="2031"/>
            <ac:picMk id="6" creationId="{571D05A4-9BD6-A92F-B2E2-AE9B80B3902A}"/>
          </ac:picMkLst>
        </pc:picChg>
      </pc:sldChg>
      <pc:sldChg chg="addSp delSp modSp add mod ord">
        <pc:chgData name="Leonard Van Lowe" userId="490d7c57100f2c9d" providerId="LiveId" clId="{E987D273-A79E-4243-8261-B7B362C78D8B}" dt="2024-07-29T13:58:53.564" v="4156" actId="478"/>
        <pc:sldMkLst>
          <pc:docMk/>
          <pc:sldMk cId="3257752602" sldId="2032"/>
        </pc:sldMkLst>
        <pc:spChg chg="mod">
          <ac:chgData name="Leonard Van Lowe" userId="490d7c57100f2c9d" providerId="LiveId" clId="{E987D273-A79E-4243-8261-B7B362C78D8B}" dt="2024-07-29T13:39:32.842" v="3621" actId="20577"/>
          <ac:spMkLst>
            <pc:docMk/>
            <pc:sldMk cId="3257752602" sldId="2032"/>
            <ac:spMk id="2" creationId="{EBF8180F-9EB6-B6B0-C93C-05AFCD28C521}"/>
          </ac:spMkLst>
        </pc:spChg>
        <pc:spChg chg="del">
          <ac:chgData name="Leonard Van Lowe" userId="490d7c57100f2c9d" providerId="LiveId" clId="{E987D273-A79E-4243-8261-B7B362C78D8B}" dt="2024-07-29T13:58:53.564" v="4156" actId="478"/>
          <ac:spMkLst>
            <pc:docMk/>
            <pc:sldMk cId="3257752602" sldId="2032"/>
            <ac:spMk id="3" creationId="{2BD30181-8092-6935-AFFF-0F3A6852F516}"/>
          </ac:spMkLst>
        </pc:spChg>
        <pc:picChg chg="del">
          <ac:chgData name="Leonard Van Lowe" userId="490d7c57100f2c9d" providerId="LiveId" clId="{E987D273-A79E-4243-8261-B7B362C78D8B}" dt="2024-07-28T23:58:42.339" v="1878" actId="478"/>
          <ac:picMkLst>
            <pc:docMk/>
            <pc:sldMk cId="3257752602" sldId="2032"/>
            <ac:picMk id="5" creationId="{57F6A3C1-43ED-448A-8B9B-46F2F623C21E}"/>
          </ac:picMkLst>
        </pc:picChg>
        <pc:picChg chg="add mod">
          <ac:chgData name="Leonard Van Lowe" userId="490d7c57100f2c9d" providerId="LiveId" clId="{E987D273-A79E-4243-8261-B7B362C78D8B}" dt="2024-07-28T23:59:42.332" v="1909" actId="1076"/>
          <ac:picMkLst>
            <pc:docMk/>
            <pc:sldMk cId="3257752602" sldId="2032"/>
            <ac:picMk id="6" creationId="{1C2AE930-9BBB-529F-DEF6-2B5642FE2474}"/>
          </ac:picMkLst>
        </pc:picChg>
      </pc:sldChg>
      <pc:sldChg chg="addSp delSp modSp add mod ord">
        <pc:chgData name="Leonard Van Lowe" userId="490d7c57100f2c9d" providerId="LiveId" clId="{E987D273-A79E-4243-8261-B7B362C78D8B}" dt="2024-07-29T13:58:38.526" v="4154" actId="478"/>
        <pc:sldMkLst>
          <pc:docMk/>
          <pc:sldMk cId="127163804" sldId="2033"/>
        </pc:sldMkLst>
        <pc:spChg chg="mod">
          <ac:chgData name="Leonard Van Lowe" userId="490d7c57100f2c9d" providerId="LiveId" clId="{E987D273-A79E-4243-8261-B7B362C78D8B}" dt="2024-07-29T13:38:33.848" v="3597" actId="20577"/>
          <ac:spMkLst>
            <pc:docMk/>
            <pc:sldMk cId="127163804" sldId="2033"/>
            <ac:spMk id="2" creationId="{EBF8180F-9EB6-B6B0-C93C-05AFCD28C521}"/>
          </ac:spMkLst>
        </pc:spChg>
        <pc:spChg chg="del">
          <ac:chgData name="Leonard Van Lowe" userId="490d7c57100f2c9d" providerId="LiveId" clId="{E987D273-A79E-4243-8261-B7B362C78D8B}" dt="2024-07-29T13:58:38.526" v="4154" actId="478"/>
          <ac:spMkLst>
            <pc:docMk/>
            <pc:sldMk cId="127163804" sldId="2033"/>
            <ac:spMk id="3" creationId="{2BD30181-8092-6935-AFFF-0F3A6852F516}"/>
          </ac:spMkLst>
        </pc:spChg>
        <pc:picChg chg="add mod">
          <ac:chgData name="Leonard Van Lowe" userId="490d7c57100f2c9d" providerId="LiveId" clId="{E987D273-A79E-4243-8261-B7B362C78D8B}" dt="2024-07-29T00:01:41.467" v="2005" actId="1076"/>
          <ac:picMkLst>
            <pc:docMk/>
            <pc:sldMk cId="127163804" sldId="2033"/>
            <ac:picMk id="5" creationId="{B09EB179-8813-59B9-D5D6-BD5720AB33CC}"/>
          </ac:picMkLst>
        </pc:picChg>
        <pc:picChg chg="del">
          <ac:chgData name="Leonard Van Lowe" userId="490d7c57100f2c9d" providerId="LiveId" clId="{E987D273-A79E-4243-8261-B7B362C78D8B}" dt="2024-07-29T00:00:35.701" v="1959" actId="478"/>
          <ac:picMkLst>
            <pc:docMk/>
            <pc:sldMk cId="127163804" sldId="2033"/>
            <ac:picMk id="6" creationId="{1C2AE930-9BBB-529F-DEF6-2B5642FE2474}"/>
          </ac:picMkLst>
        </pc:picChg>
      </pc:sldChg>
      <pc:sldChg chg="addSp delSp modSp add mod ord">
        <pc:chgData name="Leonard Van Lowe" userId="490d7c57100f2c9d" providerId="LiveId" clId="{E987D273-A79E-4243-8261-B7B362C78D8B}" dt="2024-07-29T13:38:08.122" v="3575" actId="20577"/>
        <pc:sldMkLst>
          <pc:docMk/>
          <pc:sldMk cId="2155918811" sldId="2034"/>
        </pc:sldMkLst>
        <pc:spChg chg="mod">
          <ac:chgData name="Leonard Van Lowe" userId="490d7c57100f2c9d" providerId="LiveId" clId="{E987D273-A79E-4243-8261-B7B362C78D8B}" dt="2024-07-29T13:38:08.122" v="3575" actId="20577"/>
          <ac:spMkLst>
            <pc:docMk/>
            <pc:sldMk cId="2155918811" sldId="2034"/>
            <ac:spMk id="2" creationId="{EBF8180F-9EB6-B6B0-C93C-05AFCD28C521}"/>
          </ac:spMkLst>
        </pc:spChg>
        <pc:picChg chg="del">
          <ac:chgData name="Leonard Van Lowe" userId="490d7c57100f2c9d" providerId="LiveId" clId="{E987D273-A79E-4243-8261-B7B362C78D8B}" dt="2024-07-29T00:02:18.086" v="2043" actId="478"/>
          <ac:picMkLst>
            <pc:docMk/>
            <pc:sldMk cId="2155918811" sldId="2034"/>
            <ac:picMk id="5" creationId="{B09EB179-8813-59B9-D5D6-BD5720AB33CC}"/>
          </ac:picMkLst>
        </pc:picChg>
        <pc:picChg chg="add mod">
          <ac:chgData name="Leonard Van Lowe" userId="490d7c57100f2c9d" providerId="LiveId" clId="{E987D273-A79E-4243-8261-B7B362C78D8B}" dt="2024-07-29T00:03:58.704" v="2239" actId="1076"/>
          <ac:picMkLst>
            <pc:docMk/>
            <pc:sldMk cId="2155918811" sldId="2034"/>
            <ac:picMk id="6" creationId="{4E542782-C81C-A06D-288F-57C8860B7F84}"/>
          </ac:picMkLst>
        </pc:picChg>
      </pc:sldChg>
      <pc:sldChg chg="addSp delSp modSp add mod ord">
        <pc:chgData name="Leonard Van Lowe" userId="490d7c57100f2c9d" providerId="LiveId" clId="{E987D273-A79E-4243-8261-B7B362C78D8B}" dt="2024-07-29T13:59:29.262" v="4161" actId="478"/>
        <pc:sldMkLst>
          <pc:docMk/>
          <pc:sldMk cId="2606948182" sldId="2035"/>
        </pc:sldMkLst>
        <pc:spChg chg="mod">
          <ac:chgData name="Leonard Van Lowe" userId="490d7c57100f2c9d" providerId="LiveId" clId="{E987D273-A79E-4243-8261-B7B362C78D8B}" dt="2024-07-29T13:41:07.293" v="3676" actId="20577"/>
          <ac:spMkLst>
            <pc:docMk/>
            <pc:sldMk cId="2606948182" sldId="2035"/>
            <ac:spMk id="2" creationId="{EBF8180F-9EB6-B6B0-C93C-05AFCD28C521}"/>
          </ac:spMkLst>
        </pc:spChg>
        <pc:spChg chg="del">
          <ac:chgData name="Leonard Van Lowe" userId="490d7c57100f2c9d" providerId="LiveId" clId="{E987D273-A79E-4243-8261-B7B362C78D8B}" dt="2024-07-29T13:59:29.262" v="4161" actId="478"/>
          <ac:spMkLst>
            <pc:docMk/>
            <pc:sldMk cId="2606948182" sldId="2035"/>
            <ac:spMk id="3" creationId="{2BD30181-8092-6935-AFFF-0F3A6852F516}"/>
          </ac:spMkLst>
        </pc:spChg>
        <pc:picChg chg="add mod">
          <ac:chgData name="Leonard Van Lowe" userId="490d7c57100f2c9d" providerId="LiveId" clId="{E987D273-A79E-4243-8261-B7B362C78D8B}" dt="2024-07-29T00:12:00.106" v="2315" actId="1076"/>
          <ac:picMkLst>
            <pc:docMk/>
            <pc:sldMk cId="2606948182" sldId="2035"/>
            <ac:picMk id="5" creationId="{170520D9-EBDD-A72C-DD44-48AE54C7FAA3}"/>
          </ac:picMkLst>
        </pc:picChg>
        <pc:picChg chg="del">
          <ac:chgData name="Leonard Van Lowe" userId="490d7c57100f2c9d" providerId="LiveId" clId="{E987D273-A79E-4243-8261-B7B362C78D8B}" dt="2024-07-29T00:10:23.472" v="2268" actId="478"/>
          <ac:picMkLst>
            <pc:docMk/>
            <pc:sldMk cId="2606948182" sldId="2035"/>
            <ac:picMk id="6" creationId="{4E542782-C81C-A06D-288F-57C8860B7F84}"/>
          </ac:picMkLst>
        </pc:picChg>
      </pc:sldChg>
      <pc:sldChg chg="addSp delSp modSp add mod ord">
        <pc:chgData name="Leonard Van Lowe" userId="490d7c57100f2c9d" providerId="LiveId" clId="{E987D273-A79E-4243-8261-B7B362C78D8B}" dt="2024-07-29T13:59:12.487" v="4158" actId="478"/>
        <pc:sldMkLst>
          <pc:docMk/>
          <pc:sldMk cId="3703495957" sldId="2036"/>
        </pc:sldMkLst>
        <pc:spChg chg="mod">
          <ac:chgData name="Leonard Van Lowe" userId="490d7c57100f2c9d" providerId="LiveId" clId="{E987D273-A79E-4243-8261-B7B362C78D8B}" dt="2024-07-29T13:40:20.835" v="3649" actId="313"/>
          <ac:spMkLst>
            <pc:docMk/>
            <pc:sldMk cId="3703495957" sldId="2036"/>
            <ac:spMk id="2" creationId="{EBF8180F-9EB6-B6B0-C93C-05AFCD28C521}"/>
          </ac:spMkLst>
        </pc:spChg>
        <pc:spChg chg="del">
          <ac:chgData name="Leonard Van Lowe" userId="490d7c57100f2c9d" providerId="LiveId" clId="{E987D273-A79E-4243-8261-B7B362C78D8B}" dt="2024-07-29T13:59:12.487" v="4158" actId="478"/>
          <ac:spMkLst>
            <pc:docMk/>
            <pc:sldMk cId="3703495957" sldId="2036"/>
            <ac:spMk id="3" creationId="{2BD30181-8092-6935-AFFF-0F3A6852F516}"/>
          </ac:spMkLst>
        </pc:spChg>
        <pc:picChg chg="del">
          <ac:chgData name="Leonard Van Lowe" userId="490d7c57100f2c9d" providerId="LiveId" clId="{E987D273-A79E-4243-8261-B7B362C78D8B}" dt="2024-07-29T00:13:19.072" v="2338" actId="478"/>
          <ac:picMkLst>
            <pc:docMk/>
            <pc:sldMk cId="3703495957" sldId="2036"/>
            <ac:picMk id="5" creationId="{170520D9-EBDD-A72C-DD44-48AE54C7FAA3}"/>
          </ac:picMkLst>
        </pc:picChg>
        <pc:picChg chg="add mod">
          <ac:chgData name="Leonard Van Lowe" userId="490d7c57100f2c9d" providerId="LiveId" clId="{E987D273-A79E-4243-8261-B7B362C78D8B}" dt="2024-07-29T00:14:26.140" v="2409" actId="1076"/>
          <ac:picMkLst>
            <pc:docMk/>
            <pc:sldMk cId="3703495957" sldId="2036"/>
            <ac:picMk id="6" creationId="{77400BC0-E580-2691-0BEC-7EE1A916C143}"/>
          </ac:picMkLst>
        </pc:picChg>
      </pc:sldChg>
      <pc:sldChg chg="addSp delSp modSp add mod ord">
        <pc:chgData name="Leonard Van Lowe" userId="490d7c57100f2c9d" providerId="LiveId" clId="{E987D273-A79E-4243-8261-B7B362C78D8B}" dt="2024-07-29T15:41:35.322" v="4505" actId="20578"/>
        <pc:sldMkLst>
          <pc:docMk/>
          <pc:sldMk cId="2762253136" sldId="2037"/>
        </pc:sldMkLst>
        <pc:spChg chg="mod">
          <ac:chgData name="Leonard Van Lowe" userId="490d7c57100f2c9d" providerId="LiveId" clId="{E987D273-A79E-4243-8261-B7B362C78D8B}" dt="2024-07-29T13:40:02.435" v="3637" actId="20577"/>
          <ac:spMkLst>
            <pc:docMk/>
            <pc:sldMk cId="2762253136" sldId="2037"/>
            <ac:spMk id="2" creationId="{EBF8180F-9EB6-B6B0-C93C-05AFCD28C521}"/>
          </ac:spMkLst>
        </pc:spChg>
        <pc:picChg chg="add mod">
          <ac:chgData name="Leonard Van Lowe" userId="490d7c57100f2c9d" providerId="LiveId" clId="{E987D273-A79E-4243-8261-B7B362C78D8B}" dt="2024-07-29T00:16:23.340" v="2487" actId="1076"/>
          <ac:picMkLst>
            <pc:docMk/>
            <pc:sldMk cId="2762253136" sldId="2037"/>
            <ac:picMk id="5" creationId="{A31907E5-A06C-017E-B777-FA2177D66D06}"/>
          </ac:picMkLst>
        </pc:picChg>
        <pc:picChg chg="del">
          <ac:chgData name="Leonard Van Lowe" userId="490d7c57100f2c9d" providerId="LiveId" clId="{E987D273-A79E-4243-8261-B7B362C78D8B}" dt="2024-07-29T00:14:58.670" v="2443" actId="478"/>
          <ac:picMkLst>
            <pc:docMk/>
            <pc:sldMk cId="2762253136" sldId="2037"/>
            <ac:picMk id="6" creationId="{77400BC0-E580-2691-0BEC-7EE1A916C143}"/>
          </ac:picMkLst>
        </pc:picChg>
      </pc:sldChg>
      <pc:sldChg chg="addSp delSp modSp add mod ord">
        <pc:chgData name="Leonard Van Lowe" userId="490d7c57100f2c9d" providerId="LiveId" clId="{E987D273-A79E-4243-8261-B7B362C78D8B}" dt="2024-07-29T13:58:18.592" v="4151" actId="478"/>
        <pc:sldMkLst>
          <pc:docMk/>
          <pc:sldMk cId="2266336845" sldId="2038"/>
        </pc:sldMkLst>
        <pc:spChg chg="mod">
          <ac:chgData name="Leonard Van Lowe" userId="490d7c57100f2c9d" providerId="LiveId" clId="{E987D273-A79E-4243-8261-B7B362C78D8B}" dt="2024-07-29T13:37:30.936" v="3555" actId="20577"/>
          <ac:spMkLst>
            <pc:docMk/>
            <pc:sldMk cId="2266336845" sldId="2038"/>
            <ac:spMk id="2" creationId="{EBF8180F-9EB6-B6B0-C93C-05AFCD28C521}"/>
          </ac:spMkLst>
        </pc:spChg>
        <pc:spChg chg="del">
          <ac:chgData name="Leonard Van Lowe" userId="490d7c57100f2c9d" providerId="LiveId" clId="{E987D273-A79E-4243-8261-B7B362C78D8B}" dt="2024-07-29T13:58:18.592" v="4151" actId="478"/>
          <ac:spMkLst>
            <pc:docMk/>
            <pc:sldMk cId="2266336845" sldId="2038"/>
            <ac:spMk id="3" creationId="{2BD30181-8092-6935-AFFF-0F3A6852F516}"/>
          </ac:spMkLst>
        </pc:spChg>
        <pc:picChg chg="del">
          <ac:chgData name="Leonard Van Lowe" userId="490d7c57100f2c9d" providerId="LiveId" clId="{E987D273-A79E-4243-8261-B7B362C78D8B}" dt="2024-07-29T00:16:54.827" v="2489" actId="478"/>
          <ac:picMkLst>
            <pc:docMk/>
            <pc:sldMk cId="2266336845" sldId="2038"/>
            <ac:picMk id="5" creationId="{A31907E5-A06C-017E-B777-FA2177D66D06}"/>
          </ac:picMkLst>
        </pc:picChg>
        <pc:picChg chg="add mod">
          <ac:chgData name="Leonard Van Lowe" userId="490d7c57100f2c9d" providerId="LiveId" clId="{E987D273-A79E-4243-8261-B7B362C78D8B}" dt="2024-07-29T00:18:10.903" v="2534" actId="14100"/>
          <ac:picMkLst>
            <pc:docMk/>
            <pc:sldMk cId="2266336845" sldId="2038"/>
            <ac:picMk id="6" creationId="{5BF00017-5200-5313-4EBD-F828E7ACE910}"/>
          </ac:picMkLst>
        </pc:picChg>
      </pc:sldChg>
      <pc:sldChg chg="addSp delSp modSp add mod ord">
        <pc:chgData name="Leonard Van Lowe" userId="490d7c57100f2c9d" providerId="LiveId" clId="{E987D273-A79E-4243-8261-B7B362C78D8B}" dt="2024-07-29T13:58:12.362" v="4150" actId="478"/>
        <pc:sldMkLst>
          <pc:docMk/>
          <pc:sldMk cId="3931541515" sldId="2039"/>
        </pc:sldMkLst>
        <pc:spChg chg="mod">
          <ac:chgData name="Leonard Van Lowe" userId="490d7c57100f2c9d" providerId="LiveId" clId="{E987D273-A79E-4243-8261-B7B362C78D8B}" dt="2024-07-29T13:36:57.083" v="3519" actId="20577"/>
          <ac:spMkLst>
            <pc:docMk/>
            <pc:sldMk cId="3931541515" sldId="2039"/>
            <ac:spMk id="2" creationId="{EBF8180F-9EB6-B6B0-C93C-05AFCD28C521}"/>
          </ac:spMkLst>
        </pc:spChg>
        <pc:spChg chg="del">
          <ac:chgData name="Leonard Van Lowe" userId="490d7c57100f2c9d" providerId="LiveId" clId="{E987D273-A79E-4243-8261-B7B362C78D8B}" dt="2024-07-29T13:58:12.362" v="4150" actId="478"/>
          <ac:spMkLst>
            <pc:docMk/>
            <pc:sldMk cId="3931541515" sldId="2039"/>
            <ac:spMk id="3" creationId="{2BD30181-8092-6935-AFFF-0F3A6852F516}"/>
          </ac:spMkLst>
        </pc:spChg>
        <pc:picChg chg="add mod">
          <ac:chgData name="Leonard Van Lowe" userId="490d7c57100f2c9d" providerId="LiveId" clId="{E987D273-A79E-4243-8261-B7B362C78D8B}" dt="2024-07-29T00:24:04.106" v="2670" actId="14100"/>
          <ac:picMkLst>
            <pc:docMk/>
            <pc:sldMk cId="3931541515" sldId="2039"/>
            <ac:picMk id="5" creationId="{CEBAAECC-A88E-CEC9-52E7-7B258C0DC770}"/>
          </ac:picMkLst>
        </pc:picChg>
        <pc:picChg chg="del">
          <ac:chgData name="Leonard Van Lowe" userId="490d7c57100f2c9d" providerId="LiveId" clId="{E987D273-A79E-4243-8261-B7B362C78D8B}" dt="2024-07-29T00:18:28.383" v="2536" actId="478"/>
          <ac:picMkLst>
            <pc:docMk/>
            <pc:sldMk cId="3931541515" sldId="2039"/>
            <ac:picMk id="6" creationId="{5BF00017-5200-5313-4EBD-F828E7ACE910}"/>
          </ac:picMkLst>
        </pc:picChg>
      </pc:sldChg>
      <pc:sldChg chg="addSp delSp modSp add mod ord">
        <pc:chgData name="Leonard Van Lowe" userId="490d7c57100f2c9d" providerId="LiveId" clId="{E987D273-A79E-4243-8261-B7B362C78D8B}" dt="2024-07-29T13:57:40.600" v="4145" actId="478"/>
        <pc:sldMkLst>
          <pc:docMk/>
          <pc:sldMk cId="973734045" sldId="2040"/>
        </pc:sldMkLst>
        <pc:spChg chg="mod">
          <ac:chgData name="Leonard Van Lowe" userId="490d7c57100f2c9d" providerId="LiveId" clId="{E987D273-A79E-4243-8261-B7B362C78D8B}" dt="2024-07-29T13:35:03.897" v="3502" actId="20577"/>
          <ac:spMkLst>
            <pc:docMk/>
            <pc:sldMk cId="973734045" sldId="2040"/>
            <ac:spMk id="2" creationId="{EBF8180F-9EB6-B6B0-C93C-05AFCD28C521}"/>
          </ac:spMkLst>
        </pc:spChg>
        <pc:spChg chg="del">
          <ac:chgData name="Leonard Van Lowe" userId="490d7c57100f2c9d" providerId="LiveId" clId="{E987D273-A79E-4243-8261-B7B362C78D8B}" dt="2024-07-29T13:57:40.600" v="4145" actId="478"/>
          <ac:spMkLst>
            <pc:docMk/>
            <pc:sldMk cId="973734045" sldId="2040"/>
            <ac:spMk id="3" creationId="{2BD30181-8092-6935-AFFF-0F3A6852F516}"/>
          </ac:spMkLst>
        </pc:spChg>
        <pc:picChg chg="del">
          <ac:chgData name="Leonard Van Lowe" userId="490d7c57100f2c9d" providerId="LiveId" clId="{E987D273-A79E-4243-8261-B7B362C78D8B}" dt="2024-07-29T00:20:14.399" v="2541" actId="478"/>
          <ac:picMkLst>
            <pc:docMk/>
            <pc:sldMk cId="973734045" sldId="2040"/>
            <ac:picMk id="5" creationId="{CEBAAECC-A88E-CEC9-52E7-7B258C0DC770}"/>
          </ac:picMkLst>
        </pc:picChg>
        <pc:picChg chg="add mod">
          <ac:chgData name="Leonard Van Lowe" userId="490d7c57100f2c9d" providerId="LiveId" clId="{E987D273-A79E-4243-8261-B7B362C78D8B}" dt="2024-07-29T00:22:36.723" v="2594" actId="1076"/>
          <ac:picMkLst>
            <pc:docMk/>
            <pc:sldMk cId="973734045" sldId="2040"/>
            <ac:picMk id="6" creationId="{E2DA7165-AAF0-850B-E49A-F661D1641A93}"/>
          </ac:picMkLst>
        </pc:picChg>
      </pc:sldChg>
      <pc:sldChg chg="addSp delSp modSp add mod ord">
        <pc:chgData name="Leonard Van Lowe" userId="490d7c57100f2c9d" providerId="LiveId" clId="{E987D273-A79E-4243-8261-B7B362C78D8B}" dt="2024-07-29T13:57:45.928" v="4146" actId="478"/>
        <pc:sldMkLst>
          <pc:docMk/>
          <pc:sldMk cId="2528301412" sldId="2041"/>
        </pc:sldMkLst>
        <pc:spChg chg="mod">
          <ac:chgData name="Leonard Van Lowe" userId="490d7c57100f2c9d" providerId="LiveId" clId="{E987D273-A79E-4243-8261-B7B362C78D8B}" dt="2024-07-29T13:35:17.854" v="3504" actId="20577"/>
          <ac:spMkLst>
            <pc:docMk/>
            <pc:sldMk cId="2528301412" sldId="2041"/>
            <ac:spMk id="2" creationId="{EBF8180F-9EB6-B6B0-C93C-05AFCD28C521}"/>
          </ac:spMkLst>
        </pc:spChg>
        <pc:spChg chg="del">
          <ac:chgData name="Leonard Van Lowe" userId="490d7c57100f2c9d" providerId="LiveId" clId="{E987D273-A79E-4243-8261-B7B362C78D8B}" dt="2024-07-29T13:57:45.928" v="4146" actId="478"/>
          <ac:spMkLst>
            <pc:docMk/>
            <pc:sldMk cId="2528301412" sldId="2041"/>
            <ac:spMk id="3" creationId="{2BD30181-8092-6935-AFFF-0F3A6852F516}"/>
          </ac:spMkLst>
        </pc:spChg>
        <pc:picChg chg="add del mod">
          <ac:chgData name="Leonard Van Lowe" userId="490d7c57100f2c9d" providerId="LiveId" clId="{E987D273-A79E-4243-8261-B7B362C78D8B}" dt="2024-07-29T00:26:04.165" v="2718" actId="478"/>
          <ac:picMkLst>
            <pc:docMk/>
            <pc:sldMk cId="2528301412" sldId="2041"/>
            <ac:picMk id="5" creationId="{BF795F91-A580-343C-C998-886EE8E4FA0B}"/>
          </ac:picMkLst>
        </pc:picChg>
        <pc:picChg chg="del">
          <ac:chgData name="Leonard Van Lowe" userId="490d7c57100f2c9d" providerId="LiveId" clId="{E987D273-A79E-4243-8261-B7B362C78D8B}" dt="2024-07-29T00:24:50.474" v="2704" actId="478"/>
          <ac:picMkLst>
            <pc:docMk/>
            <pc:sldMk cId="2528301412" sldId="2041"/>
            <ac:picMk id="6" creationId="{E2DA7165-AAF0-850B-E49A-F661D1641A93}"/>
          </ac:picMkLst>
        </pc:picChg>
        <pc:picChg chg="add mod">
          <ac:chgData name="Leonard Van Lowe" userId="490d7c57100f2c9d" providerId="LiveId" clId="{E987D273-A79E-4243-8261-B7B362C78D8B}" dt="2024-07-29T00:26:48.310" v="2750" actId="1076"/>
          <ac:picMkLst>
            <pc:docMk/>
            <pc:sldMk cId="2528301412" sldId="2041"/>
            <ac:picMk id="8" creationId="{A191F731-C500-6813-71E2-52DA4F6C5855}"/>
          </ac:picMkLst>
        </pc:picChg>
      </pc:sldChg>
      <pc:sldChg chg="addSp delSp modSp add mod ord">
        <pc:chgData name="Leonard Van Lowe" userId="490d7c57100f2c9d" providerId="LiveId" clId="{E987D273-A79E-4243-8261-B7B362C78D8B}" dt="2024-07-29T13:57:53.224" v="4147" actId="478"/>
        <pc:sldMkLst>
          <pc:docMk/>
          <pc:sldMk cId="3167135492" sldId="2042"/>
        </pc:sldMkLst>
        <pc:spChg chg="mod">
          <ac:chgData name="Leonard Van Lowe" userId="490d7c57100f2c9d" providerId="LiveId" clId="{E987D273-A79E-4243-8261-B7B362C78D8B}" dt="2024-07-29T00:28:32.857" v="2802" actId="20577"/>
          <ac:spMkLst>
            <pc:docMk/>
            <pc:sldMk cId="3167135492" sldId="2042"/>
            <ac:spMk id="2" creationId="{EBF8180F-9EB6-B6B0-C93C-05AFCD28C521}"/>
          </ac:spMkLst>
        </pc:spChg>
        <pc:spChg chg="del">
          <ac:chgData name="Leonard Van Lowe" userId="490d7c57100f2c9d" providerId="LiveId" clId="{E987D273-A79E-4243-8261-B7B362C78D8B}" dt="2024-07-29T13:57:53.224" v="4147" actId="478"/>
          <ac:spMkLst>
            <pc:docMk/>
            <pc:sldMk cId="3167135492" sldId="2042"/>
            <ac:spMk id="3" creationId="{2BD30181-8092-6935-AFFF-0F3A6852F516}"/>
          </ac:spMkLst>
        </pc:spChg>
        <pc:picChg chg="add mod">
          <ac:chgData name="Leonard Van Lowe" userId="490d7c57100f2c9d" providerId="LiveId" clId="{E987D273-A79E-4243-8261-B7B362C78D8B}" dt="2024-07-29T00:28:13.078" v="2766" actId="1076"/>
          <ac:picMkLst>
            <pc:docMk/>
            <pc:sldMk cId="3167135492" sldId="2042"/>
            <ac:picMk id="5" creationId="{06A87EFD-E705-2CBA-C9F0-408DF5745DF5}"/>
          </ac:picMkLst>
        </pc:picChg>
        <pc:picChg chg="del">
          <ac:chgData name="Leonard Van Lowe" userId="490d7c57100f2c9d" providerId="LiveId" clId="{E987D273-A79E-4243-8261-B7B362C78D8B}" dt="2024-07-29T00:27:37.506" v="2762" actId="478"/>
          <ac:picMkLst>
            <pc:docMk/>
            <pc:sldMk cId="3167135492" sldId="2042"/>
            <ac:picMk id="8" creationId="{A191F731-C500-6813-71E2-52DA4F6C5855}"/>
          </ac:picMkLst>
        </pc:picChg>
      </pc:sldChg>
      <pc:sldChg chg="addSp delSp modSp add mod ord">
        <pc:chgData name="Leonard Van Lowe" userId="490d7c57100f2c9d" providerId="LiveId" clId="{E987D273-A79E-4243-8261-B7B362C78D8B}" dt="2024-07-29T13:57:58.754" v="4148" actId="478"/>
        <pc:sldMkLst>
          <pc:docMk/>
          <pc:sldMk cId="2403092746" sldId="2043"/>
        </pc:sldMkLst>
        <pc:spChg chg="mod">
          <ac:chgData name="Leonard Van Lowe" userId="490d7c57100f2c9d" providerId="LiveId" clId="{E987D273-A79E-4243-8261-B7B362C78D8B}" dt="2024-07-29T13:35:34.288" v="3506" actId="20577"/>
          <ac:spMkLst>
            <pc:docMk/>
            <pc:sldMk cId="2403092746" sldId="2043"/>
            <ac:spMk id="2" creationId="{EBF8180F-9EB6-B6B0-C93C-05AFCD28C521}"/>
          </ac:spMkLst>
        </pc:spChg>
        <pc:spChg chg="del">
          <ac:chgData name="Leonard Van Lowe" userId="490d7c57100f2c9d" providerId="LiveId" clId="{E987D273-A79E-4243-8261-B7B362C78D8B}" dt="2024-07-29T13:57:58.754" v="4148" actId="478"/>
          <ac:spMkLst>
            <pc:docMk/>
            <pc:sldMk cId="2403092746" sldId="2043"/>
            <ac:spMk id="3" creationId="{2BD30181-8092-6935-AFFF-0F3A6852F516}"/>
          </ac:spMkLst>
        </pc:spChg>
        <pc:picChg chg="del">
          <ac:chgData name="Leonard Van Lowe" userId="490d7c57100f2c9d" providerId="LiveId" clId="{E987D273-A79E-4243-8261-B7B362C78D8B}" dt="2024-07-29T00:28:45.334" v="2804" actId="478"/>
          <ac:picMkLst>
            <pc:docMk/>
            <pc:sldMk cId="2403092746" sldId="2043"/>
            <ac:picMk id="5" creationId="{06A87EFD-E705-2CBA-C9F0-408DF5745DF5}"/>
          </ac:picMkLst>
        </pc:picChg>
        <pc:picChg chg="add mod">
          <ac:chgData name="Leonard Van Lowe" userId="490d7c57100f2c9d" providerId="LiveId" clId="{E987D273-A79E-4243-8261-B7B362C78D8B}" dt="2024-07-29T00:30:05.514" v="2856" actId="1076"/>
          <ac:picMkLst>
            <pc:docMk/>
            <pc:sldMk cId="2403092746" sldId="2043"/>
            <ac:picMk id="6" creationId="{2927D3B3-B596-ACF3-5007-59AB2EE67C1A}"/>
          </ac:picMkLst>
        </pc:picChg>
      </pc:sldChg>
      <pc:sldChg chg="add del ord">
        <pc:chgData name="Leonard Van Lowe" userId="490d7c57100f2c9d" providerId="LiveId" clId="{E987D273-A79E-4243-8261-B7B362C78D8B}" dt="2024-07-29T11:54:16.656" v="3081" actId="2696"/>
        <pc:sldMkLst>
          <pc:docMk/>
          <pc:sldMk cId="4164006179" sldId="2044"/>
        </pc:sldMkLst>
      </pc:sldChg>
      <pc:sldChg chg="addSp delSp modSp add mod ord">
        <pc:chgData name="Leonard Van Lowe" userId="490d7c57100f2c9d" providerId="LiveId" clId="{E987D273-A79E-4243-8261-B7B362C78D8B}" dt="2024-07-29T13:58:08.008" v="4149" actId="478"/>
        <pc:sldMkLst>
          <pc:docMk/>
          <pc:sldMk cId="2860006346" sldId="2045"/>
        </pc:sldMkLst>
        <pc:spChg chg="mod">
          <ac:chgData name="Leonard Van Lowe" userId="490d7c57100f2c9d" providerId="LiveId" clId="{E987D273-A79E-4243-8261-B7B362C78D8B}" dt="2024-07-29T01:08:50.813" v="2921" actId="20577"/>
          <ac:spMkLst>
            <pc:docMk/>
            <pc:sldMk cId="2860006346" sldId="2045"/>
            <ac:spMk id="2" creationId="{EBF8180F-9EB6-B6B0-C93C-05AFCD28C521}"/>
          </ac:spMkLst>
        </pc:spChg>
        <pc:spChg chg="del">
          <ac:chgData name="Leonard Van Lowe" userId="490d7c57100f2c9d" providerId="LiveId" clId="{E987D273-A79E-4243-8261-B7B362C78D8B}" dt="2024-07-29T13:58:08.008" v="4149" actId="478"/>
          <ac:spMkLst>
            <pc:docMk/>
            <pc:sldMk cId="2860006346" sldId="2045"/>
            <ac:spMk id="3" creationId="{2BD30181-8092-6935-AFFF-0F3A6852F516}"/>
          </ac:spMkLst>
        </pc:spChg>
        <pc:picChg chg="add mod">
          <ac:chgData name="Leonard Van Lowe" userId="490d7c57100f2c9d" providerId="LiveId" clId="{E987D273-A79E-4243-8261-B7B362C78D8B}" dt="2024-07-29T00:44:13.225" v="2889" actId="1076"/>
          <ac:picMkLst>
            <pc:docMk/>
            <pc:sldMk cId="2860006346" sldId="2045"/>
            <ac:picMk id="5" creationId="{BBCD5D3B-3520-A6C8-EB2B-EF615AAED9A4}"/>
          </ac:picMkLst>
        </pc:picChg>
        <pc:picChg chg="del">
          <ac:chgData name="Leonard Van Lowe" userId="490d7c57100f2c9d" providerId="LiveId" clId="{E987D273-A79E-4243-8261-B7B362C78D8B}" dt="2024-07-29T00:31:25.716" v="2859" actId="478"/>
          <ac:picMkLst>
            <pc:docMk/>
            <pc:sldMk cId="2860006346" sldId="2045"/>
            <ac:picMk id="6" creationId="{2927D3B3-B596-ACF3-5007-59AB2EE67C1A}"/>
          </ac:picMkLst>
        </pc:picChg>
      </pc:sldChg>
      <pc:sldChg chg="addSp delSp modSp add del mod ord">
        <pc:chgData name="Leonard Van Lowe" userId="490d7c57100f2c9d" providerId="LiveId" clId="{E987D273-A79E-4243-8261-B7B362C78D8B}" dt="2024-07-29T13:42:11.704" v="3696" actId="2696"/>
        <pc:sldMkLst>
          <pc:docMk/>
          <pc:sldMk cId="2688312085" sldId="2046"/>
        </pc:sldMkLst>
        <pc:spChg chg="mod">
          <ac:chgData name="Leonard Van Lowe" userId="490d7c57100f2c9d" providerId="LiveId" clId="{E987D273-A79E-4243-8261-B7B362C78D8B}" dt="2024-07-29T01:11:27.458" v="3004" actId="20577"/>
          <ac:spMkLst>
            <pc:docMk/>
            <pc:sldMk cId="2688312085" sldId="2046"/>
            <ac:spMk id="2" creationId="{EBF8180F-9EB6-B6B0-C93C-05AFCD28C521}"/>
          </ac:spMkLst>
        </pc:spChg>
        <pc:picChg chg="del">
          <ac:chgData name="Leonard Van Lowe" userId="490d7c57100f2c9d" providerId="LiveId" clId="{E987D273-A79E-4243-8261-B7B362C78D8B}" dt="2024-07-29T01:09:14.175" v="2923" actId="478"/>
          <ac:picMkLst>
            <pc:docMk/>
            <pc:sldMk cId="2688312085" sldId="2046"/>
            <ac:picMk id="5" creationId="{BBCD5D3B-3520-A6C8-EB2B-EF615AAED9A4}"/>
          </ac:picMkLst>
        </pc:picChg>
        <pc:picChg chg="add mod">
          <ac:chgData name="Leonard Van Lowe" userId="490d7c57100f2c9d" providerId="LiveId" clId="{E987D273-A79E-4243-8261-B7B362C78D8B}" dt="2024-07-29T01:11:01.218" v="2974" actId="1076"/>
          <ac:picMkLst>
            <pc:docMk/>
            <pc:sldMk cId="2688312085" sldId="2046"/>
            <ac:picMk id="6" creationId="{BA9CD127-575E-48CF-4C9D-4A94916D6E00}"/>
          </ac:picMkLst>
        </pc:picChg>
      </pc:sldChg>
      <pc:sldChg chg="addSp delSp modSp new mod">
        <pc:chgData name="Leonard Van Lowe" userId="490d7c57100f2c9d" providerId="LiveId" clId="{E987D273-A79E-4243-8261-B7B362C78D8B}" dt="2024-07-29T12:03:34.101" v="3165" actId="122"/>
        <pc:sldMkLst>
          <pc:docMk/>
          <pc:sldMk cId="4066948167" sldId="2047"/>
        </pc:sldMkLst>
        <pc:spChg chg="mod">
          <ac:chgData name="Leonard Van Lowe" userId="490d7c57100f2c9d" providerId="LiveId" clId="{E987D273-A79E-4243-8261-B7B362C78D8B}" dt="2024-07-29T12:03:34.101" v="3165" actId="122"/>
          <ac:spMkLst>
            <pc:docMk/>
            <pc:sldMk cId="4066948167" sldId="2047"/>
            <ac:spMk id="2" creationId="{40EC7B54-BB50-91B0-0E04-B1B0CF26A909}"/>
          </ac:spMkLst>
        </pc:spChg>
        <pc:spChg chg="del">
          <ac:chgData name="Leonard Van Lowe" userId="490d7c57100f2c9d" providerId="LiveId" clId="{E987D273-A79E-4243-8261-B7B362C78D8B}" dt="2024-07-29T11:59:17.628" v="3096" actId="931"/>
          <ac:spMkLst>
            <pc:docMk/>
            <pc:sldMk cId="4066948167" sldId="2047"/>
            <ac:spMk id="3" creationId="{E590D559-F858-2ABD-8DAB-7360F5F90729}"/>
          </ac:spMkLst>
        </pc:spChg>
        <pc:picChg chg="add mod">
          <ac:chgData name="Leonard Van Lowe" userId="490d7c57100f2c9d" providerId="LiveId" clId="{E987D273-A79E-4243-8261-B7B362C78D8B}" dt="2024-07-29T11:59:44.737" v="3126" actId="14100"/>
          <ac:picMkLst>
            <pc:docMk/>
            <pc:sldMk cId="4066948167" sldId="2047"/>
            <ac:picMk id="5" creationId="{16A7726D-8566-CF36-E06D-A6D1BFEFF173}"/>
          </ac:picMkLst>
        </pc:picChg>
      </pc:sldChg>
      <pc:sldChg chg="addSp delSp modSp add mod">
        <pc:chgData name="Leonard Van Lowe" userId="490d7c57100f2c9d" providerId="LiveId" clId="{E987D273-A79E-4243-8261-B7B362C78D8B}" dt="2024-07-29T12:39:11.048" v="3226" actId="20577"/>
        <pc:sldMkLst>
          <pc:docMk/>
          <pc:sldMk cId="1910630810" sldId="2048"/>
        </pc:sldMkLst>
        <pc:spChg chg="mod">
          <ac:chgData name="Leonard Van Lowe" userId="490d7c57100f2c9d" providerId="LiveId" clId="{E987D273-A79E-4243-8261-B7B362C78D8B}" dt="2024-07-29T12:39:11.048" v="3226" actId="20577"/>
          <ac:spMkLst>
            <pc:docMk/>
            <pc:sldMk cId="1910630810" sldId="2048"/>
            <ac:spMk id="2" creationId="{40EC7B54-BB50-91B0-0E04-B1B0CF26A909}"/>
          </ac:spMkLst>
        </pc:spChg>
        <pc:spChg chg="add del mod">
          <ac:chgData name="Leonard Van Lowe" userId="490d7c57100f2c9d" providerId="LiveId" clId="{E987D273-A79E-4243-8261-B7B362C78D8B}" dt="2024-07-29T12:38:29.029" v="3170" actId="931"/>
          <ac:spMkLst>
            <pc:docMk/>
            <pc:sldMk cId="1910630810" sldId="2048"/>
            <ac:spMk id="4" creationId="{0E80AD2E-1C41-7CFD-B223-929FD8C440A3}"/>
          </ac:spMkLst>
        </pc:spChg>
        <pc:picChg chg="del">
          <ac:chgData name="Leonard Van Lowe" userId="490d7c57100f2c9d" providerId="LiveId" clId="{E987D273-A79E-4243-8261-B7B362C78D8B}" dt="2024-07-29T12:38:15.863" v="3169" actId="21"/>
          <ac:picMkLst>
            <pc:docMk/>
            <pc:sldMk cId="1910630810" sldId="2048"/>
            <ac:picMk id="5" creationId="{16A7726D-8566-CF36-E06D-A6D1BFEFF173}"/>
          </ac:picMkLst>
        </pc:picChg>
        <pc:picChg chg="add mod">
          <ac:chgData name="Leonard Van Lowe" userId="490d7c57100f2c9d" providerId="LiveId" clId="{E987D273-A79E-4243-8261-B7B362C78D8B}" dt="2024-07-29T12:38:51.731" v="3214" actId="1076"/>
          <ac:picMkLst>
            <pc:docMk/>
            <pc:sldMk cId="1910630810" sldId="2048"/>
            <ac:picMk id="7" creationId="{00CCBA67-8976-AFA2-12F2-6CEF56534EB9}"/>
          </ac:picMkLst>
        </pc:picChg>
      </pc:sldChg>
      <pc:sldChg chg="addSp delSp modSp add mod">
        <pc:chgData name="Leonard Van Lowe" userId="490d7c57100f2c9d" providerId="LiveId" clId="{E987D273-A79E-4243-8261-B7B362C78D8B}" dt="2024-07-29T12:39:53.533" v="3251" actId="1076"/>
        <pc:sldMkLst>
          <pc:docMk/>
          <pc:sldMk cId="3066320603" sldId="2049"/>
        </pc:sldMkLst>
        <pc:spChg chg="add del mod">
          <ac:chgData name="Leonard Van Lowe" userId="490d7c57100f2c9d" providerId="LiveId" clId="{E987D273-A79E-4243-8261-B7B362C78D8B}" dt="2024-07-29T12:39:37.476" v="3229" actId="931"/>
          <ac:spMkLst>
            <pc:docMk/>
            <pc:sldMk cId="3066320603" sldId="2049"/>
            <ac:spMk id="4" creationId="{50372C9C-A110-F2C1-7332-9A323F491011}"/>
          </ac:spMkLst>
        </pc:spChg>
        <pc:picChg chg="add mod">
          <ac:chgData name="Leonard Van Lowe" userId="490d7c57100f2c9d" providerId="LiveId" clId="{E987D273-A79E-4243-8261-B7B362C78D8B}" dt="2024-07-29T12:39:53.533" v="3251" actId="1076"/>
          <ac:picMkLst>
            <pc:docMk/>
            <pc:sldMk cId="3066320603" sldId="2049"/>
            <ac:picMk id="6" creationId="{835B6853-D943-68DC-21CA-B568887430E7}"/>
          </ac:picMkLst>
        </pc:picChg>
        <pc:picChg chg="del">
          <ac:chgData name="Leonard Van Lowe" userId="490d7c57100f2c9d" providerId="LiveId" clId="{E987D273-A79E-4243-8261-B7B362C78D8B}" dt="2024-07-29T12:39:29.700" v="3228" actId="478"/>
          <ac:picMkLst>
            <pc:docMk/>
            <pc:sldMk cId="3066320603" sldId="2049"/>
            <ac:picMk id="7" creationId="{00CCBA67-8976-AFA2-12F2-6CEF56534EB9}"/>
          </ac:picMkLst>
        </pc:picChg>
      </pc:sldChg>
      <pc:sldChg chg="addSp delSp modSp add mod">
        <pc:chgData name="Leonard Van Lowe" userId="490d7c57100f2c9d" providerId="LiveId" clId="{E987D273-A79E-4243-8261-B7B362C78D8B}" dt="2024-07-29T12:40:50.121" v="3273" actId="1076"/>
        <pc:sldMkLst>
          <pc:docMk/>
          <pc:sldMk cId="1255451693" sldId="2050"/>
        </pc:sldMkLst>
        <pc:spChg chg="add del mod">
          <ac:chgData name="Leonard Van Lowe" userId="490d7c57100f2c9d" providerId="LiveId" clId="{E987D273-A79E-4243-8261-B7B362C78D8B}" dt="2024-07-29T12:40:34.216" v="3254" actId="931"/>
          <ac:spMkLst>
            <pc:docMk/>
            <pc:sldMk cId="1255451693" sldId="2050"/>
            <ac:spMk id="4" creationId="{977DA886-8CDD-7992-1828-2CA970207002}"/>
          </ac:spMkLst>
        </pc:spChg>
        <pc:picChg chg="del">
          <ac:chgData name="Leonard Van Lowe" userId="490d7c57100f2c9d" providerId="LiveId" clId="{E987D273-A79E-4243-8261-B7B362C78D8B}" dt="2024-07-29T12:40:26.154" v="3253" actId="21"/>
          <ac:picMkLst>
            <pc:docMk/>
            <pc:sldMk cId="1255451693" sldId="2050"/>
            <ac:picMk id="6" creationId="{835B6853-D943-68DC-21CA-B568887430E7}"/>
          </ac:picMkLst>
        </pc:picChg>
        <pc:picChg chg="add mod">
          <ac:chgData name="Leonard Van Lowe" userId="490d7c57100f2c9d" providerId="LiveId" clId="{E987D273-A79E-4243-8261-B7B362C78D8B}" dt="2024-07-29T12:40:50.121" v="3273" actId="1076"/>
          <ac:picMkLst>
            <pc:docMk/>
            <pc:sldMk cId="1255451693" sldId="2050"/>
            <ac:picMk id="7" creationId="{FE78953A-E72F-9264-F124-3378F9294331}"/>
          </ac:picMkLst>
        </pc:picChg>
      </pc:sldChg>
      <pc:sldChg chg="addSp delSp modSp add mod">
        <pc:chgData name="Leonard Van Lowe" userId="490d7c57100f2c9d" providerId="LiveId" clId="{E987D273-A79E-4243-8261-B7B362C78D8B}" dt="2024-07-29T12:41:46.021" v="3304" actId="14100"/>
        <pc:sldMkLst>
          <pc:docMk/>
          <pc:sldMk cId="1375698577" sldId="2051"/>
        </pc:sldMkLst>
        <pc:spChg chg="add del mod">
          <ac:chgData name="Leonard Van Lowe" userId="490d7c57100f2c9d" providerId="LiveId" clId="{E987D273-A79E-4243-8261-B7B362C78D8B}" dt="2024-07-29T12:41:28.750" v="3276" actId="931"/>
          <ac:spMkLst>
            <pc:docMk/>
            <pc:sldMk cId="1375698577" sldId="2051"/>
            <ac:spMk id="4" creationId="{CDC298FE-B61D-3784-786A-FFDEE0569777}"/>
          </ac:spMkLst>
        </pc:spChg>
        <pc:picChg chg="add mod">
          <ac:chgData name="Leonard Van Lowe" userId="490d7c57100f2c9d" providerId="LiveId" clId="{E987D273-A79E-4243-8261-B7B362C78D8B}" dt="2024-07-29T12:41:46.021" v="3304" actId="14100"/>
          <ac:picMkLst>
            <pc:docMk/>
            <pc:sldMk cId="1375698577" sldId="2051"/>
            <ac:picMk id="6" creationId="{A073AAC7-7268-9069-0E00-09DF3998AFC3}"/>
          </ac:picMkLst>
        </pc:picChg>
        <pc:picChg chg="del">
          <ac:chgData name="Leonard Van Lowe" userId="490d7c57100f2c9d" providerId="LiveId" clId="{E987D273-A79E-4243-8261-B7B362C78D8B}" dt="2024-07-29T12:41:17.924" v="3275" actId="478"/>
          <ac:picMkLst>
            <pc:docMk/>
            <pc:sldMk cId="1375698577" sldId="2051"/>
            <ac:picMk id="7" creationId="{FE78953A-E72F-9264-F124-3378F9294331}"/>
          </ac:picMkLst>
        </pc:picChg>
      </pc:sldChg>
      <pc:sldChg chg="addSp delSp modSp add mod">
        <pc:chgData name="Leonard Van Lowe" userId="490d7c57100f2c9d" providerId="LiveId" clId="{E987D273-A79E-4243-8261-B7B362C78D8B}" dt="2024-07-29T12:42:37.228" v="3326" actId="1076"/>
        <pc:sldMkLst>
          <pc:docMk/>
          <pc:sldMk cId="2679972179" sldId="2052"/>
        </pc:sldMkLst>
        <pc:spChg chg="add del mod">
          <ac:chgData name="Leonard Van Lowe" userId="490d7c57100f2c9d" providerId="LiveId" clId="{E987D273-A79E-4243-8261-B7B362C78D8B}" dt="2024-07-29T12:42:25.895" v="3307" actId="931"/>
          <ac:spMkLst>
            <pc:docMk/>
            <pc:sldMk cId="2679972179" sldId="2052"/>
            <ac:spMk id="4" creationId="{86CC74D9-09DC-FF7E-C383-AAED78495E9D}"/>
          </ac:spMkLst>
        </pc:spChg>
        <pc:picChg chg="del">
          <ac:chgData name="Leonard Van Lowe" userId="490d7c57100f2c9d" providerId="LiveId" clId="{E987D273-A79E-4243-8261-B7B362C78D8B}" dt="2024-07-29T12:42:15.463" v="3306" actId="21"/>
          <ac:picMkLst>
            <pc:docMk/>
            <pc:sldMk cId="2679972179" sldId="2052"/>
            <ac:picMk id="6" creationId="{A073AAC7-7268-9069-0E00-09DF3998AFC3}"/>
          </ac:picMkLst>
        </pc:picChg>
        <pc:picChg chg="add mod">
          <ac:chgData name="Leonard Van Lowe" userId="490d7c57100f2c9d" providerId="LiveId" clId="{E987D273-A79E-4243-8261-B7B362C78D8B}" dt="2024-07-29T12:42:37.228" v="3326" actId="1076"/>
          <ac:picMkLst>
            <pc:docMk/>
            <pc:sldMk cId="2679972179" sldId="2052"/>
            <ac:picMk id="7" creationId="{EC894900-81DA-460E-5823-8F30D6DAB9E5}"/>
          </ac:picMkLst>
        </pc:picChg>
      </pc:sldChg>
      <pc:sldChg chg="addSp delSp modSp add mod">
        <pc:chgData name="Leonard Van Lowe" userId="490d7c57100f2c9d" providerId="LiveId" clId="{E987D273-A79E-4243-8261-B7B362C78D8B}" dt="2024-07-29T12:44:25.752" v="3388" actId="20577"/>
        <pc:sldMkLst>
          <pc:docMk/>
          <pc:sldMk cId="2616260515" sldId="2053"/>
        </pc:sldMkLst>
        <pc:spChg chg="mod">
          <ac:chgData name="Leonard Van Lowe" userId="490d7c57100f2c9d" providerId="LiveId" clId="{E987D273-A79E-4243-8261-B7B362C78D8B}" dt="2024-07-29T12:44:25.752" v="3388" actId="20577"/>
          <ac:spMkLst>
            <pc:docMk/>
            <pc:sldMk cId="2616260515" sldId="2053"/>
            <ac:spMk id="2" creationId="{40EC7B54-BB50-91B0-0E04-B1B0CF26A909}"/>
          </ac:spMkLst>
        </pc:spChg>
        <pc:spChg chg="add del mod">
          <ac:chgData name="Leonard Van Lowe" userId="490d7c57100f2c9d" providerId="LiveId" clId="{E987D273-A79E-4243-8261-B7B362C78D8B}" dt="2024-07-29T12:43:13.776" v="3329" actId="931"/>
          <ac:spMkLst>
            <pc:docMk/>
            <pc:sldMk cId="2616260515" sldId="2053"/>
            <ac:spMk id="4" creationId="{4904C08E-C5D8-5C5F-0F33-C9CBA398E9FB}"/>
          </ac:spMkLst>
        </pc:spChg>
        <pc:picChg chg="add mod">
          <ac:chgData name="Leonard Van Lowe" userId="490d7c57100f2c9d" providerId="LiveId" clId="{E987D273-A79E-4243-8261-B7B362C78D8B}" dt="2024-07-29T12:43:38.582" v="3352" actId="1076"/>
          <ac:picMkLst>
            <pc:docMk/>
            <pc:sldMk cId="2616260515" sldId="2053"/>
            <ac:picMk id="6" creationId="{74B5FF8B-5440-4A33-4FF7-E672690D148E}"/>
          </ac:picMkLst>
        </pc:picChg>
        <pc:picChg chg="del">
          <ac:chgData name="Leonard Van Lowe" userId="490d7c57100f2c9d" providerId="LiveId" clId="{E987D273-A79E-4243-8261-B7B362C78D8B}" dt="2024-07-29T12:42:56.834" v="3328" actId="478"/>
          <ac:picMkLst>
            <pc:docMk/>
            <pc:sldMk cId="2616260515" sldId="2053"/>
            <ac:picMk id="7" creationId="{EC894900-81DA-460E-5823-8F30D6DAB9E5}"/>
          </ac:picMkLst>
        </pc:picChg>
      </pc:sldChg>
      <pc:sldChg chg="addSp delSp modSp add mod">
        <pc:chgData name="Leonard Van Lowe" userId="490d7c57100f2c9d" providerId="LiveId" clId="{E987D273-A79E-4243-8261-B7B362C78D8B}" dt="2024-07-29T12:46:14.718" v="3437" actId="313"/>
        <pc:sldMkLst>
          <pc:docMk/>
          <pc:sldMk cId="1014584881" sldId="2054"/>
        </pc:sldMkLst>
        <pc:spChg chg="mod">
          <ac:chgData name="Leonard Van Lowe" userId="490d7c57100f2c9d" providerId="LiveId" clId="{E987D273-A79E-4243-8261-B7B362C78D8B}" dt="2024-07-29T12:46:14.718" v="3437" actId="313"/>
          <ac:spMkLst>
            <pc:docMk/>
            <pc:sldMk cId="1014584881" sldId="2054"/>
            <ac:spMk id="2" creationId="{40EC7B54-BB50-91B0-0E04-B1B0CF26A909}"/>
          </ac:spMkLst>
        </pc:spChg>
        <pc:spChg chg="add del mod">
          <ac:chgData name="Leonard Van Lowe" userId="490d7c57100f2c9d" providerId="LiveId" clId="{E987D273-A79E-4243-8261-B7B362C78D8B}" dt="2024-07-29T12:44:58.301" v="3391" actId="931"/>
          <ac:spMkLst>
            <pc:docMk/>
            <pc:sldMk cId="1014584881" sldId="2054"/>
            <ac:spMk id="4" creationId="{46C6D683-DA2F-347D-213F-731148041D7E}"/>
          </ac:spMkLst>
        </pc:spChg>
        <pc:picChg chg="del">
          <ac:chgData name="Leonard Van Lowe" userId="490d7c57100f2c9d" providerId="LiveId" clId="{E987D273-A79E-4243-8261-B7B362C78D8B}" dt="2024-07-29T12:44:47.052" v="3390" actId="478"/>
          <ac:picMkLst>
            <pc:docMk/>
            <pc:sldMk cId="1014584881" sldId="2054"/>
            <ac:picMk id="6" creationId="{74B5FF8B-5440-4A33-4FF7-E672690D148E}"/>
          </ac:picMkLst>
        </pc:picChg>
        <pc:picChg chg="add mod">
          <ac:chgData name="Leonard Van Lowe" userId="490d7c57100f2c9d" providerId="LiveId" clId="{E987D273-A79E-4243-8261-B7B362C78D8B}" dt="2024-07-29T12:45:25.321" v="3413" actId="14100"/>
          <ac:picMkLst>
            <pc:docMk/>
            <pc:sldMk cId="1014584881" sldId="2054"/>
            <ac:picMk id="7" creationId="{6645C80D-0496-9629-42C9-A7E3E129CAA6}"/>
          </ac:picMkLst>
        </pc:picChg>
      </pc:sldChg>
      <pc:sldChg chg="addSp delSp modSp add mod ord">
        <pc:chgData name="Leonard Van Lowe" userId="490d7c57100f2c9d" providerId="LiveId" clId="{E987D273-A79E-4243-8261-B7B362C78D8B}" dt="2024-07-29T13:33:04.862" v="3469" actId="20578"/>
        <pc:sldMkLst>
          <pc:docMk/>
          <pc:sldMk cId="2409086135" sldId="2055"/>
        </pc:sldMkLst>
        <pc:spChg chg="mod">
          <ac:chgData name="Leonard Van Lowe" userId="490d7c57100f2c9d" providerId="LiveId" clId="{E987D273-A79E-4243-8261-B7B362C78D8B}" dt="2024-07-29T13:32:47.162" v="3468" actId="20577"/>
          <ac:spMkLst>
            <pc:docMk/>
            <pc:sldMk cId="2409086135" sldId="2055"/>
            <ac:spMk id="2" creationId="{40EC7B54-BB50-91B0-0E04-B1B0CF26A909}"/>
          </ac:spMkLst>
        </pc:spChg>
        <pc:spChg chg="add del mod">
          <ac:chgData name="Leonard Van Lowe" userId="490d7c57100f2c9d" providerId="LiveId" clId="{E987D273-A79E-4243-8261-B7B362C78D8B}" dt="2024-07-29T13:31:12.518" v="3440" actId="931"/>
          <ac:spMkLst>
            <pc:docMk/>
            <pc:sldMk cId="2409086135" sldId="2055"/>
            <ac:spMk id="4" creationId="{27048181-A6A7-7214-49BC-90CA309D4DB5}"/>
          </ac:spMkLst>
        </pc:spChg>
        <pc:picChg chg="add mod">
          <ac:chgData name="Leonard Van Lowe" userId="490d7c57100f2c9d" providerId="LiveId" clId="{E987D273-A79E-4243-8261-B7B362C78D8B}" dt="2024-07-29T13:31:55.339" v="3456" actId="1076"/>
          <ac:picMkLst>
            <pc:docMk/>
            <pc:sldMk cId="2409086135" sldId="2055"/>
            <ac:picMk id="6" creationId="{260A1E28-E538-E1D6-2908-1B3A9A4E3826}"/>
          </ac:picMkLst>
        </pc:picChg>
        <pc:picChg chg="del">
          <ac:chgData name="Leonard Van Lowe" userId="490d7c57100f2c9d" providerId="LiveId" clId="{E987D273-A79E-4243-8261-B7B362C78D8B}" dt="2024-07-29T13:30:40.543" v="3439" actId="478"/>
          <ac:picMkLst>
            <pc:docMk/>
            <pc:sldMk cId="2409086135" sldId="2055"/>
            <ac:picMk id="7" creationId="{6645C80D-0496-9629-42C9-A7E3E129CAA6}"/>
          </ac:picMkLst>
        </pc:picChg>
      </pc:sldChg>
      <pc:sldChg chg="addSp delSp modSp add mod">
        <pc:chgData name="Leonard Van Lowe" userId="490d7c57100f2c9d" providerId="LiveId" clId="{E987D273-A79E-4243-8261-B7B362C78D8B}" dt="2024-07-29T13:34:17.421" v="3500" actId="20577"/>
        <pc:sldMkLst>
          <pc:docMk/>
          <pc:sldMk cId="6057071" sldId="2056"/>
        </pc:sldMkLst>
        <pc:spChg chg="mod">
          <ac:chgData name="Leonard Van Lowe" userId="490d7c57100f2c9d" providerId="LiveId" clId="{E987D273-A79E-4243-8261-B7B362C78D8B}" dt="2024-07-29T13:34:17.421" v="3500" actId="20577"/>
          <ac:spMkLst>
            <pc:docMk/>
            <pc:sldMk cId="6057071" sldId="2056"/>
            <ac:spMk id="2" creationId="{40EC7B54-BB50-91B0-0E04-B1B0CF26A909}"/>
          </ac:spMkLst>
        </pc:spChg>
        <pc:spChg chg="add del mod">
          <ac:chgData name="Leonard Van Lowe" userId="490d7c57100f2c9d" providerId="LiveId" clId="{E987D273-A79E-4243-8261-B7B362C78D8B}" dt="2024-07-29T13:33:48.806" v="3472" actId="931"/>
          <ac:spMkLst>
            <pc:docMk/>
            <pc:sldMk cId="6057071" sldId="2056"/>
            <ac:spMk id="4" creationId="{24AA55E9-FA18-75EC-2CDF-B81ED0171ED0}"/>
          </ac:spMkLst>
        </pc:spChg>
        <pc:picChg chg="add mod">
          <ac:chgData name="Leonard Van Lowe" userId="490d7c57100f2c9d" providerId="LiveId" clId="{E987D273-A79E-4243-8261-B7B362C78D8B}" dt="2024-07-29T13:34:06.895" v="3493" actId="1076"/>
          <ac:picMkLst>
            <pc:docMk/>
            <pc:sldMk cId="6057071" sldId="2056"/>
            <ac:picMk id="6" creationId="{4B110B8C-B306-2FD3-5965-E9AD1D871A27}"/>
          </ac:picMkLst>
        </pc:picChg>
        <pc:picChg chg="del">
          <ac:chgData name="Leonard Van Lowe" userId="490d7c57100f2c9d" providerId="LiveId" clId="{E987D273-A79E-4243-8261-B7B362C78D8B}" dt="2024-07-29T13:33:33.933" v="3471" actId="478"/>
          <ac:picMkLst>
            <pc:docMk/>
            <pc:sldMk cId="6057071" sldId="2056"/>
            <ac:picMk id="7" creationId="{6645C80D-0496-9629-42C9-A7E3E129CAA6}"/>
          </ac:picMkLst>
        </pc:picChg>
      </pc:sldChg>
      <pc:sldChg chg="addSp modSp new del">
        <pc:chgData name="Leonard Van Lowe" userId="490d7c57100f2c9d" providerId="LiveId" clId="{E987D273-A79E-4243-8261-B7B362C78D8B}" dt="2024-07-29T13:36:44.738" v="3509" actId="2696"/>
        <pc:sldMkLst>
          <pc:docMk/>
          <pc:sldMk cId="2001317745" sldId="2057"/>
        </pc:sldMkLst>
        <pc:picChg chg="add mod">
          <ac:chgData name="Leonard Van Lowe" userId="490d7c57100f2c9d" providerId="LiveId" clId="{E987D273-A79E-4243-8261-B7B362C78D8B}" dt="2024-07-29T13:36:29.780" v="3508"/>
          <ac:picMkLst>
            <pc:docMk/>
            <pc:sldMk cId="2001317745" sldId="2057"/>
            <ac:picMk id="4" creationId="{20E43485-FEC3-03A1-9FF6-4A7DE83250E7}"/>
          </ac:picMkLst>
        </pc:picChg>
      </pc:sldChg>
      <pc:sldChg chg="modSp add mod ord">
        <pc:chgData name="Leonard Van Lowe" userId="490d7c57100f2c9d" providerId="LiveId" clId="{E987D273-A79E-4243-8261-B7B362C78D8B}" dt="2024-07-29T17:12:31.677" v="4573" actId="20578"/>
        <pc:sldMkLst>
          <pc:docMk/>
          <pc:sldMk cId="2186997042" sldId="2057"/>
        </pc:sldMkLst>
        <pc:spChg chg="mod">
          <ac:chgData name="Leonard Van Lowe" userId="490d7c57100f2c9d" providerId="LiveId" clId="{E987D273-A79E-4243-8261-B7B362C78D8B}" dt="2024-07-29T13:49:12.605" v="3861" actId="20577"/>
          <ac:spMkLst>
            <pc:docMk/>
            <pc:sldMk cId="2186997042" sldId="2057"/>
            <ac:spMk id="603" creationId="{00000000-0000-0000-0000-000000000000}"/>
          </ac:spMkLst>
        </pc:spChg>
        <pc:spChg chg="mod">
          <ac:chgData name="Leonard Van Lowe" userId="490d7c57100f2c9d" providerId="LiveId" clId="{E987D273-A79E-4243-8261-B7B362C78D8B}" dt="2024-07-29T13:51:36.416" v="3934" actId="20577"/>
          <ac:spMkLst>
            <pc:docMk/>
            <pc:sldMk cId="2186997042" sldId="2057"/>
            <ac:spMk id="604" creationId="{00000000-0000-0000-0000-000000000000}"/>
          </ac:spMkLst>
        </pc:spChg>
      </pc:sldChg>
      <pc:sldChg chg="add">
        <pc:chgData name="Leonard Van Lowe" userId="490d7c57100f2c9d" providerId="LiveId" clId="{E987D273-A79E-4243-8261-B7B362C78D8B}" dt="2024-07-29T13:48:44.147" v="3845" actId="2890"/>
        <pc:sldMkLst>
          <pc:docMk/>
          <pc:sldMk cId="872784472" sldId="2058"/>
        </pc:sldMkLst>
      </pc:sldChg>
      <pc:sldChg chg="add del">
        <pc:chgData name="Leonard Van Lowe" userId="490d7c57100f2c9d" providerId="LiveId" clId="{E987D273-A79E-4243-8261-B7B362C78D8B}" dt="2024-07-29T13:44:11.353" v="3732" actId="2696"/>
        <pc:sldMkLst>
          <pc:docMk/>
          <pc:sldMk cId="2771098049" sldId="2058"/>
        </pc:sldMkLst>
      </pc:sldChg>
      <pc:sldChg chg="modSp add mod ord">
        <pc:chgData name="Leonard Van Lowe" userId="490d7c57100f2c9d" providerId="LiveId" clId="{E987D273-A79E-4243-8261-B7B362C78D8B}" dt="2024-07-29T13:56:38.264" v="4133" actId="20577"/>
        <pc:sldMkLst>
          <pc:docMk/>
          <pc:sldMk cId="985665621" sldId="2059"/>
        </pc:sldMkLst>
        <pc:spChg chg="mod">
          <ac:chgData name="Leonard Van Lowe" userId="490d7c57100f2c9d" providerId="LiveId" clId="{E987D273-A79E-4243-8261-B7B362C78D8B}" dt="2024-07-29T13:54:28.403" v="3991" actId="20577"/>
          <ac:spMkLst>
            <pc:docMk/>
            <pc:sldMk cId="985665621" sldId="2059"/>
            <ac:spMk id="603" creationId="{00000000-0000-0000-0000-000000000000}"/>
          </ac:spMkLst>
        </pc:spChg>
        <pc:spChg chg="mod">
          <ac:chgData name="Leonard Van Lowe" userId="490d7c57100f2c9d" providerId="LiveId" clId="{E987D273-A79E-4243-8261-B7B362C78D8B}" dt="2024-07-29T13:56:38.264" v="4133" actId="20577"/>
          <ac:spMkLst>
            <pc:docMk/>
            <pc:sldMk cId="985665621" sldId="2059"/>
            <ac:spMk id="604" creationId="{00000000-0000-0000-0000-000000000000}"/>
          </ac:spMkLst>
        </pc:spChg>
      </pc:sldChg>
      <pc:sldChg chg="addSp delSp modSp new mod">
        <pc:chgData name="Leonard Van Lowe" userId="490d7c57100f2c9d" providerId="LiveId" clId="{E987D273-A79E-4243-8261-B7B362C78D8B}" dt="2024-07-29T14:05:13.366" v="4239" actId="122"/>
        <pc:sldMkLst>
          <pc:docMk/>
          <pc:sldMk cId="1250550818" sldId="2060"/>
        </pc:sldMkLst>
        <pc:spChg chg="mod">
          <ac:chgData name="Leonard Van Lowe" userId="490d7c57100f2c9d" providerId="LiveId" clId="{E987D273-A79E-4243-8261-B7B362C78D8B}" dt="2024-07-29T14:05:13.366" v="4239" actId="122"/>
          <ac:spMkLst>
            <pc:docMk/>
            <pc:sldMk cId="1250550818" sldId="2060"/>
            <ac:spMk id="2" creationId="{E1F067CC-F91C-7765-DF18-EDBDCB003940}"/>
          </ac:spMkLst>
        </pc:spChg>
        <pc:spChg chg="del">
          <ac:chgData name="Leonard Van Lowe" userId="490d7c57100f2c9d" providerId="LiveId" clId="{E987D273-A79E-4243-8261-B7B362C78D8B}" dt="2024-07-29T14:01:35.369" v="4164" actId="931"/>
          <ac:spMkLst>
            <pc:docMk/>
            <pc:sldMk cId="1250550818" sldId="2060"/>
            <ac:spMk id="3" creationId="{E9EBA677-8A0A-47C0-B697-9901240D82CD}"/>
          </ac:spMkLst>
        </pc:spChg>
        <pc:picChg chg="add mod">
          <ac:chgData name="Leonard Van Lowe" userId="490d7c57100f2c9d" providerId="LiveId" clId="{E987D273-A79E-4243-8261-B7B362C78D8B}" dt="2024-07-29T14:01:36.751" v="4166" actId="962"/>
          <ac:picMkLst>
            <pc:docMk/>
            <pc:sldMk cId="1250550818" sldId="2060"/>
            <ac:picMk id="5" creationId="{1225078E-75C9-2207-5EF4-DDE00685CD3E}"/>
          </ac:picMkLst>
        </pc:picChg>
      </pc:sldChg>
      <pc:sldChg chg="addSp delSp modSp new mod">
        <pc:chgData name="Leonard Van Lowe" userId="490d7c57100f2c9d" providerId="LiveId" clId="{E987D273-A79E-4243-8261-B7B362C78D8B}" dt="2024-07-29T14:05:46.535" v="4260" actId="122"/>
        <pc:sldMkLst>
          <pc:docMk/>
          <pc:sldMk cId="1286354724" sldId="2061"/>
        </pc:sldMkLst>
        <pc:spChg chg="mod">
          <ac:chgData name="Leonard Van Lowe" userId="490d7c57100f2c9d" providerId="LiveId" clId="{E987D273-A79E-4243-8261-B7B362C78D8B}" dt="2024-07-29T14:05:46.535" v="4260" actId="122"/>
          <ac:spMkLst>
            <pc:docMk/>
            <pc:sldMk cId="1286354724" sldId="2061"/>
            <ac:spMk id="2" creationId="{42A05555-4C85-DAF6-2776-C5409C2494E4}"/>
          </ac:spMkLst>
        </pc:spChg>
        <pc:spChg chg="del">
          <ac:chgData name="Leonard Van Lowe" userId="490d7c57100f2c9d" providerId="LiveId" clId="{E987D273-A79E-4243-8261-B7B362C78D8B}" dt="2024-07-29T14:02:40.182" v="4184" actId="931"/>
          <ac:spMkLst>
            <pc:docMk/>
            <pc:sldMk cId="1286354724" sldId="2061"/>
            <ac:spMk id="3" creationId="{233CE631-549A-E37D-5814-08B49DB45334}"/>
          </ac:spMkLst>
        </pc:spChg>
        <pc:picChg chg="add mod">
          <ac:chgData name="Leonard Van Lowe" userId="490d7c57100f2c9d" providerId="LiveId" clId="{E987D273-A79E-4243-8261-B7B362C78D8B}" dt="2024-07-29T14:02:41.553" v="4186" actId="962"/>
          <ac:picMkLst>
            <pc:docMk/>
            <pc:sldMk cId="1286354724" sldId="2061"/>
            <ac:picMk id="5" creationId="{EF30CB17-CD99-70D3-B77C-603656821DDE}"/>
          </ac:picMkLst>
        </pc:picChg>
      </pc:sldChg>
      <pc:sldChg chg="addSp delSp modSp new mod">
        <pc:chgData name="Leonard Van Lowe" userId="490d7c57100f2c9d" providerId="LiveId" clId="{E987D273-A79E-4243-8261-B7B362C78D8B}" dt="2024-07-29T14:04:54.149" v="4232" actId="122"/>
        <pc:sldMkLst>
          <pc:docMk/>
          <pc:sldMk cId="2426139885" sldId="2062"/>
        </pc:sldMkLst>
        <pc:spChg chg="mod">
          <ac:chgData name="Leonard Van Lowe" userId="490d7c57100f2c9d" providerId="LiveId" clId="{E987D273-A79E-4243-8261-B7B362C78D8B}" dt="2024-07-29T14:04:54.149" v="4232" actId="122"/>
          <ac:spMkLst>
            <pc:docMk/>
            <pc:sldMk cId="2426139885" sldId="2062"/>
            <ac:spMk id="2" creationId="{5A7A0105-C0A5-CE2F-A95C-9E870BECD195}"/>
          </ac:spMkLst>
        </pc:spChg>
        <pc:spChg chg="del">
          <ac:chgData name="Leonard Van Lowe" userId="490d7c57100f2c9d" providerId="LiveId" clId="{E987D273-A79E-4243-8261-B7B362C78D8B}" dt="2024-07-29T14:03:56.973" v="4188" actId="931"/>
          <ac:spMkLst>
            <pc:docMk/>
            <pc:sldMk cId="2426139885" sldId="2062"/>
            <ac:spMk id="3" creationId="{D56BE306-CDBC-ECED-ABC9-FA543AF6BACF}"/>
          </ac:spMkLst>
        </pc:spChg>
        <pc:picChg chg="add mod">
          <ac:chgData name="Leonard Van Lowe" userId="490d7c57100f2c9d" providerId="LiveId" clId="{E987D273-A79E-4243-8261-B7B362C78D8B}" dt="2024-07-29T14:04:19.179" v="4204" actId="1076"/>
          <ac:picMkLst>
            <pc:docMk/>
            <pc:sldMk cId="2426139885" sldId="2062"/>
            <ac:picMk id="5" creationId="{0BFF074F-FF92-41A3-F68B-6DA782F85B6A}"/>
          </ac:picMkLst>
        </pc:picChg>
      </pc:sldChg>
      <pc:sldChg chg="addSp delSp modSp add mod">
        <pc:chgData name="Leonard Van Lowe" userId="490d7c57100f2c9d" providerId="LiveId" clId="{E987D273-A79E-4243-8261-B7B362C78D8B}" dt="2024-07-29T14:07:02.141" v="4283" actId="20577"/>
        <pc:sldMkLst>
          <pc:docMk/>
          <pc:sldMk cId="3496765128" sldId="2063"/>
        </pc:sldMkLst>
        <pc:spChg chg="mod">
          <ac:chgData name="Leonard Van Lowe" userId="490d7c57100f2c9d" providerId="LiveId" clId="{E987D273-A79E-4243-8261-B7B362C78D8B}" dt="2024-07-29T14:07:02.141" v="4283" actId="20577"/>
          <ac:spMkLst>
            <pc:docMk/>
            <pc:sldMk cId="3496765128" sldId="2063"/>
            <ac:spMk id="2" creationId="{5A7A0105-C0A5-CE2F-A95C-9E870BECD195}"/>
          </ac:spMkLst>
        </pc:spChg>
        <pc:spChg chg="add del mod">
          <ac:chgData name="Leonard Van Lowe" userId="490d7c57100f2c9d" providerId="LiveId" clId="{E987D273-A79E-4243-8261-B7B362C78D8B}" dt="2024-07-29T14:06:23.130" v="4263" actId="931"/>
          <ac:spMkLst>
            <pc:docMk/>
            <pc:sldMk cId="3496765128" sldId="2063"/>
            <ac:spMk id="4" creationId="{480781BC-C997-2BC6-FAC5-E85816D512CA}"/>
          </ac:spMkLst>
        </pc:spChg>
        <pc:picChg chg="del">
          <ac:chgData name="Leonard Van Lowe" userId="490d7c57100f2c9d" providerId="LiveId" clId="{E987D273-A79E-4243-8261-B7B362C78D8B}" dt="2024-07-29T14:06:04.578" v="4262" actId="478"/>
          <ac:picMkLst>
            <pc:docMk/>
            <pc:sldMk cId="3496765128" sldId="2063"/>
            <ac:picMk id="5" creationId="{0BFF074F-FF92-41A3-F68B-6DA782F85B6A}"/>
          </ac:picMkLst>
        </pc:picChg>
        <pc:picChg chg="add mod">
          <ac:chgData name="Leonard Van Lowe" userId="490d7c57100f2c9d" providerId="LiveId" clId="{E987D273-A79E-4243-8261-B7B362C78D8B}" dt="2024-07-29T14:06:51.168" v="4275" actId="14100"/>
          <ac:picMkLst>
            <pc:docMk/>
            <pc:sldMk cId="3496765128" sldId="2063"/>
            <ac:picMk id="7" creationId="{9199FCB1-ADE1-3656-D406-338A2BBD3464}"/>
          </ac:picMkLst>
        </pc:picChg>
      </pc:sldChg>
      <pc:sldChg chg="addSp delSp modSp add mod">
        <pc:chgData name="Leonard Van Lowe" userId="490d7c57100f2c9d" providerId="LiveId" clId="{E987D273-A79E-4243-8261-B7B362C78D8B}" dt="2024-07-29T14:08:42.688" v="4317" actId="20577"/>
        <pc:sldMkLst>
          <pc:docMk/>
          <pc:sldMk cId="3908471189" sldId="2064"/>
        </pc:sldMkLst>
        <pc:spChg chg="mod">
          <ac:chgData name="Leonard Van Lowe" userId="490d7c57100f2c9d" providerId="LiveId" clId="{E987D273-A79E-4243-8261-B7B362C78D8B}" dt="2024-07-29T14:08:42.688" v="4317" actId="20577"/>
          <ac:spMkLst>
            <pc:docMk/>
            <pc:sldMk cId="3908471189" sldId="2064"/>
            <ac:spMk id="2" creationId="{5A7A0105-C0A5-CE2F-A95C-9E870BECD195}"/>
          </ac:spMkLst>
        </pc:spChg>
        <pc:spChg chg="add del mod">
          <ac:chgData name="Leonard Van Lowe" userId="490d7c57100f2c9d" providerId="LiveId" clId="{E987D273-A79E-4243-8261-B7B362C78D8B}" dt="2024-07-29T14:07:26.241" v="4286" actId="931"/>
          <ac:spMkLst>
            <pc:docMk/>
            <pc:sldMk cId="3908471189" sldId="2064"/>
            <ac:spMk id="4" creationId="{052BF539-2537-0F92-922E-5E68116E7BE8}"/>
          </ac:spMkLst>
        </pc:spChg>
        <pc:spChg chg="add del mod">
          <ac:chgData name="Leonard Van Lowe" userId="490d7c57100f2c9d" providerId="LiveId" clId="{E987D273-A79E-4243-8261-B7B362C78D8B}" dt="2024-07-29T14:07:59.425" v="4290" actId="931"/>
          <ac:spMkLst>
            <pc:docMk/>
            <pc:sldMk cId="3908471189" sldId="2064"/>
            <ac:spMk id="9" creationId="{E1B89633-E9A1-44C7-2DA5-E9D2C347CDFE}"/>
          </ac:spMkLst>
        </pc:spChg>
        <pc:picChg chg="add del mod">
          <ac:chgData name="Leonard Van Lowe" userId="490d7c57100f2c9d" providerId="LiveId" clId="{E987D273-A79E-4243-8261-B7B362C78D8B}" dt="2024-07-29T14:07:36.770" v="4289" actId="478"/>
          <ac:picMkLst>
            <pc:docMk/>
            <pc:sldMk cId="3908471189" sldId="2064"/>
            <ac:picMk id="6" creationId="{EA0CF9CA-7D09-8CD0-F06F-3B9F971E0EBA}"/>
          </ac:picMkLst>
        </pc:picChg>
        <pc:picChg chg="del">
          <ac:chgData name="Leonard Van Lowe" userId="490d7c57100f2c9d" providerId="LiveId" clId="{E987D273-A79E-4243-8261-B7B362C78D8B}" dt="2024-07-29T14:07:14.433" v="4285" actId="478"/>
          <ac:picMkLst>
            <pc:docMk/>
            <pc:sldMk cId="3908471189" sldId="2064"/>
            <ac:picMk id="7" creationId="{9199FCB1-ADE1-3656-D406-338A2BBD3464}"/>
          </ac:picMkLst>
        </pc:picChg>
        <pc:picChg chg="add mod">
          <ac:chgData name="Leonard Van Lowe" userId="490d7c57100f2c9d" providerId="LiveId" clId="{E987D273-A79E-4243-8261-B7B362C78D8B}" dt="2024-07-29T14:08:27.199" v="4306" actId="14100"/>
          <ac:picMkLst>
            <pc:docMk/>
            <pc:sldMk cId="3908471189" sldId="2064"/>
            <ac:picMk id="11" creationId="{F6845349-B86F-3A32-92AE-70D6DD896252}"/>
          </ac:picMkLst>
        </pc:picChg>
      </pc:sldChg>
      <pc:sldChg chg="addSp delSp modSp add mod">
        <pc:chgData name="Leonard Van Lowe" userId="490d7c57100f2c9d" providerId="LiveId" clId="{E987D273-A79E-4243-8261-B7B362C78D8B}" dt="2024-07-29T14:10:28.286" v="4346" actId="5793"/>
        <pc:sldMkLst>
          <pc:docMk/>
          <pc:sldMk cId="799480346" sldId="2065"/>
        </pc:sldMkLst>
        <pc:spChg chg="mod">
          <ac:chgData name="Leonard Van Lowe" userId="490d7c57100f2c9d" providerId="LiveId" clId="{E987D273-A79E-4243-8261-B7B362C78D8B}" dt="2024-07-29T14:10:28.286" v="4346" actId="5793"/>
          <ac:spMkLst>
            <pc:docMk/>
            <pc:sldMk cId="799480346" sldId="2065"/>
            <ac:spMk id="2" creationId="{5A7A0105-C0A5-CE2F-A95C-9E870BECD195}"/>
          </ac:spMkLst>
        </pc:spChg>
        <pc:spChg chg="add del mod">
          <ac:chgData name="Leonard Van Lowe" userId="490d7c57100f2c9d" providerId="LiveId" clId="{E987D273-A79E-4243-8261-B7B362C78D8B}" dt="2024-07-29T14:09:12.809" v="4320" actId="931"/>
          <ac:spMkLst>
            <pc:docMk/>
            <pc:sldMk cId="799480346" sldId="2065"/>
            <ac:spMk id="4" creationId="{84DEC367-2FF4-111E-507E-20AA8F04538E}"/>
          </ac:spMkLst>
        </pc:spChg>
        <pc:picChg chg="add mod">
          <ac:chgData name="Leonard Van Lowe" userId="490d7c57100f2c9d" providerId="LiveId" clId="{E987D273-A79E-4243-8261-B7B362C78D8B}" dt="2024-07-29T14:09:55.317" v="4333" actId="1076"/>
          <ac:picMkLst>
            <pc:docMk/>
            <pc:sldMk cId="799480346" sldId="2065"/>
            <ac:picMk id="6" creationId="{04748DFE-5C75-F4D0-21E0-48831EC70DAB}"/>
          </ac:picMkLst>
        </pc:picChg>
        <pc:picChg chg="del">
          <ac:chgData name="Leonard Van Lowe" userId="490d7c57100f2c9d" providerId="LiveId" clId="{E987D273-A79E-4243-8261-B7B362C78D8B}" dt="2024-07-29T14:08:58.249" v="4319" actId="478"/>
          <ac:picMkLst>
            <pc:docMk/>
            <pc:sldMk cId="799480346" sldId="2065"/>
            <ac:picMk id="11" creationId="{F6845349-B86F-3A32-92AE-70D6DD89625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8A8B6-E811-4579-BFFA-3FC3DDB5A584}" type="datetimeFigureOut">
              <a:rPr lang="en-US" smtClean="0"/>
              <a:t>7/28/24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524E0-A276-4FD3-A7BB-2AA57C08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F54-DA8A-4746-B921-B4280E583562}" type="slidenum">
              <a:rPr lang="en-US" smtClean="0">
                <a:solidFill>
                  <a:prstClr val="black">
                    <a:alpha val="99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alpha val="99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28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F54-DA8A-4746-B921-B4280E583562}" type="slidenum">
              <a:rPr lang="en-US" smtClean="0">
                <a:solidFill>
                  <a:prstClr val="black">
                    <a:alpha val="99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alpha val="99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59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F54-DA8A-4746-B921-B4280E583562}" type="slidenum">
              <a:rPr lang="en-US" smtClean="0">
                <a:solidFill>
                  <a:prstClr val="black">
                    <a:alpha val="99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alpha val="99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78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0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1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2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3718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21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6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18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89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06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2477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5528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93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2593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27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9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Fuschia Tile"/>
          <p:cNvGrpSpPr/>
          <p:nvPr userDrawn="1"/>
        </p:nvGrpSpPr>
        <p:grpSpPr>
          <a:xfrm>
            <a:off x="1016772" y="3185266"/>
            <a:ext cx="1326225" cy="1325880"/>
            <a:chOff x="1071620" y="3044261"/>
            <a:chExt cx="1325880" cy="132588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1071620" y="3044261"/>
              <a:ext cx="1325880" cy="132588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Freeform 13"/>
            <p:cNvSpPr>
              <a:spLocks noEditPoints="1"/>
            </p:cNvSpPr>
            <p:nvPr/>
          </p:nvSpPr>
          <p:spPr bwMode="auto">
            <a:xfrm>
              <a:off x="1316254" y="3284926"/>
              <a:ext cx="836612" cy="841375"/>
            </a:xfrm>
            <a:custGeom>
              <a:avLst/>
              <a:gdLst>
                <a:gd name="T0" fmla="*/ 183 w 223"/>
                <a:gd name="T1" fmla="*/ 108 h 224"/>
                <a:gd name="T2" fmla="*/ 154 w 223"/>
                <a:gd name="T3" fmla="*/ 120 h 224"/>
                <a:gd name="T4" fmla="*/ 135 w 223"/>
                <a:gd name="T5" fmla="*/ 101 h 224"/>
                <a:gd name="T6" fmla="*/ 154 w 223"/>
                <a:gd name="T7" fmla="*/ 59 h 224"/>
                <a:gd name="T8" fmla="*/ 96 w 223"/>
                <a:gd name="T9" fmla="*/ 0 h 224"/>
                <a:gd name="T10" fmla="*/ 37 w 223"/>
                <a:gd name="T11" fmla="*/ 59 h 224"/>
                <a:gd name="T12" fmla="*/ 64 w 223"/>
                <a:gd name="T13" fmla="*/ 107 h 224"/>
                <a:gd name="T14" fmla="*/ 52 w 223"/>
                <a:gd name="T15" fmla="*/ 145 h 224"/>
                <a:gd name="T16" fmla="*/ 41 w 223"/>
                <a:gd name="T17" fmla="*/ 143 h 224"/>
                <a:gd name="T18" fmla="*/ 0 w 223"/>
                <a:gd name="T19" fmla="*/ 183 h 224"/>
                <a:gd name="T20" fmla="*/ 41 w 223"/>
                <a:gd name="T21" fmla="*/ 224 h 224"/>
                <a:gd name="T22" fmla="*/ 81 w 223"/>
                <a:gd name="T23" fmla="*/ 183 h 224"/>
                <a:gd name="T24" fmla="*/ 60 w 223"/>
                <a:gd name="T25" fmla="*/ 148 h 224"/>
                <a:gd name="T26" fmla="*/ 71 w 223"/>
                <a:gd name="T27" fmla="*/ 111 h 224"/>
                <a:gd name="T28" fmla="*/ 96 w 223"/>
                <a:gd name="T29" fmla="*/ 117 h 224"/>
                <a:gd name="T30" fmla="*/ 129 w 223"/>
                <a:gd name="T31" fmla="*/ 106 h 224"/>
                <a:gd name="T32" fmla="*/ 149 w 223"/>
                <a:gd name="T33" fmla="*/ 126 h 224"/>
                <a:gd name="T34" fmla="*/ 143 w 223"/>
                <a:gd name="T35" fmla="*/ 148 h 224"/>
                <a:gd name="T36" fmla="*/ 183 w 223"/>
                <a:gd name="T37" fmla="*/ 189 h 224"/>
                <a:gd name="T38" fmla="*/ 223 w 223"/>
                <a:gd name="T39" fmla="*/ 148 h 224"/>
                <a:gd name="T40" fmla="*/ 183 w 223"/>
                <a:gd name="T41" fmla="*/ 108 h 224"/>
                <a:gd name="T42" fmla="*/ 73 w 223"/>
                <a:gd name="T43" fmla="*/ 183 h 224"/>
                <a:gd name="T44" fmla="*/ 41 w 223"/>
                <a:gd name="T45" fmla="*/ 216 h 224"/>
                <a:gd name="T46" fmla="*/ 8 w 223"/>
                <a:gd name="T47" fmla="*/ 183 h 224"/>
                <a:gd name="T48" fmla="*/ 41 w 223"/>
                <a:gd name="T49" fmla="*/ 151 h 224"/>
                <a:gd name="T50" fmla="*/ 73 w 223"/>
                <a:gd name="T51" fmla="*/ 183 h 224"/>
                <a:gd name="T52" fmla="*/ 45 w 223"/>
                <a:gd name="T53" fmla="*/ 59 h 224"/>
                <a:gd name="T54" fmla="*/ 96 w 223"/>
                <a:gd name="T55" fmla="*/ 8 h 224"/>
                <a:gd name="T56" fmla="*/ 146 w 223"/>
                <a:gd name="T57" fmla="*/ 59 h 224"/>
                <a:gd name="T58" fmla="*/ 96 w 223"/>
                <a:gd name="T59" fmla="*/ 109 h 224"/>
                <a:gd name="T60" fmla="*/ 45 w 223"/>
                <a:gd name="T61" fmla="*/ 59 h 224"/>
                <a:gd name="T62" fmla="*/ 183 w 223"/>
                <a:gd name="T63" fmla="*/ 181 h 224"/>
                <a:gd name="T64" fmla="*/ 151 w 223"/>
                <a:gd name="T65" fmla="*/ 148 h 224"/>
                <a:gd name="T66" fmla="*/ 183 w 223"/>
                <a:gd name="T67" fmla="*/ 116 h 224"/>
                <a:gd name="T68" fmla="*/ 215 w 223"/>
                <a:gd name="T69" fmla="*/ 148 h 224"/>
                <a:gd name="T70" fmla="*/ 183 w 223"/>
                <a:gd name="T71" fmla="*/ 18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224">
                  <a:moveTo>
                    <a:pt x="183" y="108"/>
                  </a:moveTo>
                  <a:cubicBezTo>
                    <a:pt x="172" y="108"/>
                    <a:pt x="162" y="113"/>
                    <a:pt x="154" y="120"/>
                  </a:cubicBezTo>
                  <a:cubicBezTo>
                    <a:pt x="135" y="101"/>
                    <a:pt x="135" y="101"/>
                    <a:pt x="135" y="101"/>
                  </a:cubicBezTo>
                  <a:cubicBezTo>
                    <a:pt x="147" y="90"/>
                    <a:pt x="154" y="75"/>
                    <a:pt x="154" y="59"/>
                  </a:cubicBezTo>
                  <a:cubicBezTo>
                    <a:pt x="154" y="26"/>
                    <a:pt x="128" y="0"/>
                    <a:pt x="96" y="0"/>
                  </a:cubicBezTo>
                  <a:cubicBezTo>
                    <a:pt x="64" y="0"/>
                    <a:pt x="37" y="26"/>
                    <a:pt x="37" y="59"/>
                  </a:cubicBezTo>
                  <a:cubicBezTo>
                    <a:pt x="37" y="79"/>
                    <a:pt x="48" y="97"/>
                    <a:pt x="64" y="107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49" y="144"/>
                    <a:pt x="45" y="143"/>
                    <a:pt x="41" y="143"/>
                  </a:cubicBezTo>
                  <a:cubicBezTo>
                    <a:pt x="18" y="143"/>
                    <a:pt x="0" y="161"/>
                    <a:pt x="0" y="183"/>
                  </a:cubicBezTo>
                  <a:cubicBezTo>
                    <a:pt x="0" y="206"/>
                    <a:pt x="18" y="224"/>
                    <a:pt x="41" y="224"/>
                  </a:cubicBezTo>
                  <a:cubicBezTo>
                    <a:pt x="63" y="224"/>
                    <a:pt x="81" y="206"/>
                    <a:pt x="81" y="183"/>
                  </a:cubicBezTo>
                  <a:cubicBezTo>
                    <a:pt x="81" y="168"/>
                    <a:pt x="72" y="155"/>
                    <a:pt x="60" y="148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8" y="115"/>
                    <a:pt x="87" y="117"/>
                    <a:pt x="96" y="117"/>
                  </a:cubicBezTo>
                  <a:cubicBezTo>
                    <a:pt x="108" y="117"/>
                    <a:pt x="120" y="113"/>
                    <a:pt x="129" y="10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5" y="133"/>
                    <a:pt x="143" y="140"/>
                    <a:pt x="143" y="148"/>
                  </a:cubicBezTo>
                  <a:cubicBezTo>
                    <a:pt x="143" y="171"/>
                    <a:pt x="161" y="189"/>
                    <a:pt x="183" y="189"/>
                  </a:cubicBezTo>
                  <a:cubicBezTo>
                    <a:pt x="205" y="189"/>
                    <a:pt x="223" y="171"/>
                    <a:pt x="223" y="148"/>
                  </a:cubicBezTo>
                  <a:cubicBezTo>
                    <a:pt x="223" y="126"/>
                    <a:pt x="205" y="108"/>
                    <a:pt x="183" y="108"/>
                  </a:cubicBezTo>
                  <a:close/>
                  <a:moveTo>
                    <a:pt x="73" y="183"/>
                  </a:moveTo>
                  <a:cubicBezTo>
                    <a:pt x="73" y="201"/>
                    <a:pt x="58" y="216"/>
                    <a:pt x="41" y="216"/>
                  </a:cubicBezTo>
                  <a:cubicBezTo>
                    <a:pt x="23" y="216"/>
                    <a:pt x="8" y="201"/>
                    <a:pt x="8" y="183"/>
                  </a:cubicBezTo>
                  <a:cubicBezTo>
                    <a:pt x="8" y="166"/>
                    <a:pt x="23" y="151"/>
                    <a:pt x="41" y="151"/>
                  </a:cubicBezTo>
                  <a:cubicBezTo>
                    <a:pt x="58" y="151"/>
                    <a:pt x="73" y="166"/>
                    <a:pt x="73" y="183"/>
                  </a:cubicBezTo>
                  <a:close/>
                  <a:moveTo>
                    <a:pt x="45" y="59"/>
                  </a:moveTo>
                  <a:cubicBezTo>
                    <a:pt x="45" y="31"/>
                    <a:pt x="68" y="8"/>
                    <a:pt x="96" y="8"/>
                  </a:cubicBezTo>
                  <a:cubicBezTo>
                    <a:pt x="123" y="8"/>
                    <a:pt x="146" y="31"/>
                    <a:pt x="146" y="59"/>
                  </a:cubicBezTo>
                  <a:cubicBezTo>
                    <a:pt x="146" y="86"/>
                    <a:pt x="123" y="109"/>
                    <a:pt x="96" y="109"/>
                  </a:cubicBezTo>
                  <a:cubicBezTo>
                    <a:pt x="68" y="109"/>
                    <a:pt x="45" y="86"/>
                    <a:pt x="45" y="59"/>
                  </a:cubicBezTo>
                  <a:close/>
                  <a:moveTo>
                    <a:pt x="183" y="181"/>
                  </a:moveTo>
                  <a:cubicBezTo>
                    <a:pt x="165" y="181"/>
                    <a:pt x="151" y="166"/>
                    <a:pt x="151" y="148"/>
                  </a:cubicBezTo>
                  <a:cubicBezTo>
                    <a:pt x="151" y="130"/>
                    <a:pt x="165" y="116"/>
                    <a:pt x="183" y="116"/>
                  </a:cubicBezTo>
                  <a:cubicBezTo>
                    <a:pt x="201" y="116"/>
                    <a:pt x="215" y="130"/>
                    <a:pt x="215" y="148"/>
                  </a:cubicBezTo>
                  <a:cubicBezTo>
                    <a:pt x="215" y="166"/>
                    <a:pt x="201" y="181"/>
                    <a:pt x="183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Orange Tile"/>
          <p:cNvGrpSpPr/>
          <p:nvPr userDrawn="1"/>
        </p:nvGrpSpPr>
        <p:grpSpPr>
          <a:xfrm>
            <a:off x="2514724" y="3185266"/>
            <a:ext cx="1326225" cy="1325880"/>
            <a:chOff x="2487267" y="3044261"/>
            <a:chExt cx="1325880" cy="132588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2487267" y="3044261"/>
              <a:ext cx="1325880" cy="1325880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2774763" y="3284926"/>
              <a:ext cx="750888" cy="844550"/>
            </a:xfrm>
            <a:custGeom>
              <a:avLst/>
              <a:gdLst>
                <a:gd name="T0" fmla="*/ 15 w 200"/>
                <a:gd name="T1" fmla="*/ 0 h 225"/>
                <a:gd name="T2" fmla="*/ 11 w 200"/>
                <a:gd name="T3" fmla="*/ 17 h 225"/>
                <a:gd name="T4" fmla="*/ 11 w 200"/>
                <a:gd name="T5" fmla="*/ 35 h 225"/>
                <a:gd name="T6" fmla="*/ 0 w 200"/>
                <a:gd name="T7" fmla="*/ 55 h 225"/>
                <a:gd name="T8" fmla="*/ 11 w 200"/>
                <a:gd name="T9" fmla="*/ 75 h 225"/>
                <a:gd name="T10" fmla="*/ 11 w 200"/>
                <a:gd name="T11" fmla="*/ 94 h 225"/>
                <a:gd name="T12" fmla="*/ 0 w 200"/>
                <a:gd name="T13" fmla="*/ 114 h 225"/>
                <a:gd name="T14" fmla="*/ 11 w 200"/>
                <a:gd name="T15" fmla="*/ 134 h 225"/>
                <a:gd name="T16" fmla="*/ 11 w 200"/>
                <a:gd name="T17" fmla="*/ 153 h 225"/>
                <a:gd name="T18" fmla="*/ 0 w 200"/>
                <a:gd name="T19" fmla="*/ 173 h 225"/>
                <a:gd name="T20" fmla="*/ 11 w 200"/>
                <a:gd name="T21" fmla="*/ 193 h 225"/>
                <a:gd name="T22" fmla="*/ 11 w 200"/>
                <a:gd name="T23" fmla="*/ 211 h 225"/>
                <a:gd name="T24" fmla="*/ 15 w 200"/>
                <a:gd name="T25" fmla="*/ 225 h 225"/>
                <a:gd name="T26" fmla="*/ 200 w 200"/>
                <a:gd name="T27" fmla="*/ 185 h 225"/>
                <a:gd name="T28" fmla="*/ 160 w 200"/>
                <a:gd name="T29" fmla="*/ 0 h 225"/>
                <a:gd name="T30" fmla="*/ 11 w 200"/>
                <a:gd name="T31" fmla="*/ 25 h 225"/>
                <a:gd name="T32" fmla="*/ 8 w 200"/>
                <a:gd name="T33" fmla="*/ 26 h 225"/>
                <a:gd name="T34" fmla="*/ 11 w 200"/>
                <a:gd name="T35" fmla="*/ 54 h 225"/>
                <a:gd name="T36" fmla="*/ 8 w 200"/>
                <a:gd name="T37" fmla="*/ 55 h 225"/>
                <a:gd name="T38" fmla="*/ 11 w 200"/>
                <a:gd name="T39" fmla="*/ 83 h 225"/>
                <a:gd name="T40" fmla="*/ 8 w 200"/>
                <a:gd name="T41" fmla="*/ 85 h 225"/>
                <a:gd name="T42" fmla="*/ 11 w 200"/>
                <a:gd name="T43" fmla="*/ 113 h 225"/>
                <a:gd name="T44" fmla="*/ 8 w 200"/>
                <a:gd name="T45" fmla="*/ 114 h 225"/>
                <a:gd name="T46" fmla="*/ 11 w 200"/>
                <a:gd name="T47" fmla="*/ 142 h 225"/>
                <a:gd name="T48" fmla="*/ 8 w 200"/>
                <a:gd name="T49" fmla="*/ 143 h 225"/>
                <a:gd name="T50" fmla="*/ 11 w 200"/>
                <a:gd name="T51" fmla="*/ 171 h 225"/>
                <a:gd name="T52" fmla="*/ 8 w 200"/>
                <a:gd name="T53" fmla="*/ 173 h 225"/>
                <a:gd name="T54" fmla="*/ 11 w 200"/>
                <a:gd name="T55" fmla="*/ 201 h 225"/>
                <a:gd name="T56" fmla="*/ 8 w 200"/>
                <a:gd name="T57" fmla="*/ 202 h 225"/>
                <a:gd name="T58" fmla="*/ 160 w 200"/>
                <a:gd name="T59" fmla="*/ 217 h 225"/>
                <a:gd name="T60" fmla="*/ 19 w 200"/>
                <a:gd name="T61" fmla="*/ 201 h 225"/>
                <a:gd name="T62" fmla="*/ 21 w 200"/>
                <a:gd name="T63" fmla="*/ 205 h 225"/>
                <a:gd name="T64" fmla="*/ 27 w 200"/>
                <a:gd name="T65" fmla="*/ 198 h 225"/>
                <a:gd name="T66" fmla="*/ 19 w 200"/>
                <a:gd name="T67" fmla="*/ 172 h 225"/>
                <a:gd name="T68" fmla="*/ 21 w 200"/>
                <a:gd name="T69" fmla="*/ 175 h 225"/>
                <a:gd name="T70" fmla="*/ 27 w 200"/>
                <a:gd name="T71" fmla="*/ 168 h 225"/>
                <a:gd name="T72" fmla="*/ 19 w 200"/>
                <a:gd name="T73" fmla="*/ 142 h 225"/>
                <a:gd name="T74" fmla="*/ 21 w 200"/>
                <a:gd name="T75" fmla="*/ 146 h 225"/>
                <a:gd name="T76" fmla="*/ 27 w 200"/>
                <a:gd name="T77" fmla="*/ 139 h 225"/>
                <a:gd name="T78" fmla="*/ 19 w 200"/>
                <a:gd name="T79" fmla="*/ 113 h 225"/>
                <a:gd name="T80" fmla="*/ 21 w 200"/>
                <a:gd name="T81" fmla="*/ 117 h 225"/>
                <a:gd name="T82" fmla="*/ 27 w 200"/>
                <a:gd name="T83" fmla="*/ 110 h 225"/>
                <a:gd name="T84" fmla="*/ 19 w 200"/>
                <a:gd name="T85" fmla="*/ 83 h 225"/>
                <a:gd name="T86" fmla="*/ 21 w 200"/>
                <a:gd name="T87" fmla="*/ 87 h 225"/>
                <a:gd name="T88" fmla="*/ 27 w 200"/>
                <a:gd name="T89" fmla="*/ 80 h 225"/>
                <a:gd name="T90" fmla="*/ 19 w 200"/>
                <a:gd name="T91" fmla="*/ 54 h 225"/>
                <a:gd name="T92" fmla="*/ 21 w 200"/>
                <a:gd name="T93" fmla="*/ 58 h 225"/>
                <a:gd name="T94" fmla="*/ 27 w 200"/>
                <a:gd name="T95" fmla="*/ 51 h 225"/>
                <a:gd name="T96" fmla="*/ 19 w 200"/>
                <a:gd name="T97" fmla="*/ 25 h 225"/>
                <a:gd name="T98" fmla="*/ 21 w 200"/>
                <a:gd name="T99" fmla="*/ 29 h 225"/>
                <a:gd name="T100" fmla="*/ 27 w 200"/>
                <a:gd name="T101" fmla="*/ 22 h 225"/>
                <a:gd name="T102" fmla="*/ 19 w 200"/>
                <a:gd name="T103" fmla="*/ 8 h 225"/>
                <a:gd name="T104" fmla="*/ 192 w 200"/>
                <a:gd name="T105" fmla="*/ 4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0" h="225">
                  <a:moveTo>
                    <a:pt x="16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4" y="18"/>
                    <a:pt x="0" y="21"/>
                    <a:pt x="0" y="26"/>
                  </a:cubicBezTo>
                  <a:cubicBezTo>
                    <a:pt x="0" y="30"/>
                    <a:pt x="4" y="34"/>
                    <a:pt x="11" y="35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7"/>
                    <a:pt x="0" y="51"/>
                    <a:pt x="0" y="55"/>
                  </a:cubicBezTo>
                  <a:cubicBezTo>
                    <a:pt x="0" y="60"/>
                    <a:pt x="4" y="63"/>
                    <a:pt x="11" y="65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4" y="76"/>
                    <a:pt x="0" y="80"/>
                    <a:pt x="0" y="85"/>
                  </a:cubicBezTo>
                  <a:cubicBezTo>
                    <a:pt x="0" y="89"/>
                    <a:pt x="4" y="93"/>
                    <a:pt x="11" y="94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4" y="106"/>
                    <a:pt x="0" y="109"/>
                    <a:pt x="0" y="114"/>
                  </a:cubicBezTo>
                  <a:cubicBezTo>
                    <a:pt x="0" y="119"/>
                    <a:pt x="4" y="122"/>
                    <a:pt x="11" y="123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4" y="135"/>
                    <a:pt x="0" y="139"/>
                    <a:pt x="0" y="143"/>
                  </a:cubicBezTo>
                  <a:cubicBezTo>
                    <a:pt x="0" y="148"/>
                    <a:pt x="4" y="152"/>
                    <a:pt x="11" y="153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4" y="164"/>
                    <a:pt x="0" y="168"/>
                    <a:pt x="0" y="173"/>
                  </a:cubicBezTo>
                  <a:cubicBezTo>
                    <a:pt x="0" y="177"/>
                    <a:pt x="4" y="181"/>
                    <a:pt x="11" y="182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4" y="194"/>
                    <a:pt x="0" y="197"/>
                    <a:pt x="0" y="202"/>
                  </a:cubicBezTo>
                  <a:cubicBezTo>
                    <a:pt x="0" y="207"/>
                    <a:pt x="4" y="210"/>
                    <a:pt x="11" y="211"/>
                  </a:cubicBezTo>
                  <a:cubicBezTo>
                    <a:pt x="11" y="221"/>
                    <a:pt x="11" y="221"/>
                    <a:pt x="11" y="221"/>
                  </a:cubicBezTo>
                  <a:cubicBezTo>
                    <a:pt x="11" y="223"/>
                    <a:pt x="12" y="225"/>
                    <a:pt x="15" y="225"/>
                  </a:cubicBezTo>
                  <a:cubicBezTo>
                    <a:pt x="160" y="225"/>
                    <a:pt x="160" y="225"/>
                    <a:pt x="160" y="225"/>
                  </a:cubicBezTo>
                  <a:cubicBezTo>
                    <a:pt x="182" y="225"/>
                    <a:pt x="200" y="207"/>
                    <a:pt x="200" y="185"/>
                  </a:cubicBezTo>
                  <a:cubicBezTo>
                    <a:pt x="200" y="40"/>
                    <a:pt x="200" y="40"/>
                    <a:pt x="200" y="40"/>
                  </a:cubicBezTo>
                  <a:cubicBezTo>
                    <a:pt x="200" y="18"/>
                    <a:pt x="182" y="0"/>
                    <a:pt x="160" y="0"/>
                  </a:cubicBezTo>
                  <a:close/>
                  <a:moveTo>
                    <a:pt x="8" y="26"/>
                  </a:moveTo>
                  <a:cubicBezTo>
                    <a:pt x="9" y="26"/>
                    <a:pt x="9" y="25"/>
                    <a:pt x="11" y="2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7"/>
                    <a:pt x="9" y="26"/>
                    <a:pt x="8" y="26"/>
                  </a:cubicBezTo>
                  <a:close/>
                  <a:moveTo>
                    <a:pt x="8" y="55"/>
                  </a:moveTo>
                  <a:cubicBezTo>
                    <a:pt x="9" y="55"/>
                    <a:pt x="9" y="54"/>
                    <a:pt x="11" y="5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6"/>
                    <a:pt x="9" y="56"/>
                    <a:pt x="8" y="55"/>
                  </a:cubicBezTo>
                  <a:close/>
                  <a:moveTo>
                    <a:pt x="8" y="85"/>
                  </a:moveTo>
                  <a:cubicBezTo>
                    <a:pt x="9" y="84"/>
                    <a:pt x="9" y="84"/>
                    <a:pt x="11" y="83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9" y="85"/>
                    <a:pt x="9" y="85"/>
                    <a:pt x="8" y="85"/>
                  </a:cubicBezTo>
                  <a:close/>
                  <a:moveTo>
                    <a:pt x="8" y="114"/>
                  </a:moveTo>
                  <a:cubicBezTo>
                    <a:pt x="9" y="114"/>
                    <a:pt x="9" y="113"/>
                    <a:pt x="11" y="113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9" y="115"/>
                    <a:pt x="9" y="114"/>
                    <a:pt x="8" y="114"/>
                  </a:cubicBezTo>
                  <a:close/>
                  <a:moveTo>
                    <a:pt x="8" y="143"/>
                  </a:moveTo>
                  <a:cubicBezTo>
                    <a:pt x="9" y="143"/>
                    <a:pt x="9" y="142"/>
                    <a:pt x="11" y="142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9" y="144"/>
                    <a:pt x="9" y="144"/>
                    <a:pt x="8" y="143"/>
                  </a:cubicBezTo>
                  <a:close/>
                  <a:moveTo>
                    <a:pt x="8" y="173"/>
                  </a:moveTo>
                  <a:cubicBezTo>
                    <a:pt x="9" y="172"/>
                    <a:pt x="9" y="172"/>
                    <a:pt x="11" y="171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9" y="173"/>
                    <a:pt x="9" y="173"/>
                    <a:pt x="8" y="173"/>
                  </a:cubicBezTo>
                  <a:close/>
                  <a:moveTo>
                    <a:pt x="8" y="202"/>
                  </a:moveTo>
                  <a:cubicBezTo>
                    <a:pt x="9" y="202"/>
                    <a:pt x="9" y="201"/>
                    <a:pt x="11" y="201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9" y="203"/>
                    <a:pt x="9" y="202"/>
                    <a:pt x="8" y="202"/>
                  </a:cubicBezTo>
                  <a:close/>
                  <a:moveTo>
                    <a:pt x="192" y="185"/>
                  </a:moveTo>
                  <a:cubicBezTo>
                    <a:pt x="192" y="202"/>
                    <a:pt x="177" y="217"/>
                    <a:pt x="160" y="217"/>
                  </a:cubicBezTo>
                  <a:cubicBezTo>
                    <a:pt x="19" y="217"/>
                    <a:pt x="19" y="217"/>
                    <a:pt x="19" y="217"/>
                  </a:cubicBezTo>
                  <a:cubicBezTo>
                    <a:pt x="19" y="201"/>
                    <a:pt x="19" y="201"/>
                    <a:pt x="19" y="201"/>
                  </a:cubicBezTo>
                  <a:cubicBezTo>
                    <a:pt x="20" y="201"/>
                    <a:pt x="20" y="202"/>
                    <a:pt x="21" y="202"/>
                  </a:cubicBezTo>
                  <a:cubicBezTo>
                    <a:pt x="21" y="203"/>
                    <a:pt x="22" y="203"/>
                    <a:pt x="21" y="205"/>
                  </a:cubicBezTo>
                  <a:cubicBezTo>
                    <a:pt x="29" y="207"/>
                    <a:pt x="29" y="207"/>
                    <a:pt x="29" y="207"/>
                  </a:cubicBezTo>
                  <a:cubicBezTo>
                    <a:pt x="30" y="203"/>
                    <a:pt x="29" y="200"/>
                    <a:pt x="27" y="198"/>
                  </a:cubicBezTo>
                  <a:cubicBezTo>
                    <a:pt x="26" y="195"/>
                    <a:pt x="22" y="193"/>
                    <a:pt x="19" y="193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20" y="172"/>
                    <a:pt x="20" y="172"/>
                    <a:pt x="21" y="173"/>
                  </a:cubicBezTo>
                  <a:cubicBezTo>
                    <a:pt x="21" y="173"/>
                    <a:pt x="22" y="174"/>
                    <a:pt x="21" y="175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3"/>
                    <a:pt x="29" y="170"/>
                    <a:pt x="27" y="168"/>
                  </a:cubicBezTo>
                  <a:cubicBezTo>
                    <a:pt x="26" y="166"/>
                    <a:pt x="22" y="164"/>
                    <a:pt x="19" y="163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20" y="143"/>
                    <a:pt x="20" y="143"/>
                    <a:pt x="21" y="144"/>
                  </a:cubicBezTo>
                  <a:cubicBezTo>
                    <a:pt x="21" y="144"/>
                    <a:pt x="22" y="145"/>
                    <a:pt x="21" y="146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30" y="144"/>
                    <a:pt x="29" y="141"/>
                    <a:pt x="27" y="139"/>
                  </a:cubicBezTo>
                  <a:cubicBezTo>
                    <a:pt x="26" y="136"/>
                    <a:pt x="22" y="135"/>
                    <a:pt x="19" y="134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20" y="113"/>
                    <a:pt x="20" y="114"/>
                    <a:pt x="21" y="114"/>
                  </a:cubicBezTo>
                  <a:cubicBezTo>
                    <a:pt x="21" y="115"/>
                    <a:pt x="22" y="115"/>
                    <a:pt x="21" y="117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30" y="115"/>
                    <a:pt x="29" y="111"/>
                    <a:pt x="27" y="110"/>
                  </a:cubicBezTo>
                  <a:cubicBezTo>
                    <a:pt x="26" y="107"/>
                    <a:pt x="22" y="105"/>
                    <a:pt x="19" y="105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0" y="84"/>
                    <a:pt x="20" y="84"/>
                    <a:pt x="21" y="85"/>
                  </a:cubicBezTo>
                  <a:cubicBezTo>
                    <a:pt x="21" y="85"/>
                    <a:pt x="22" y="86"/>
                    <a:pt x="21" y="87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30" y="85"/>
                    <a:pt x="29" y="82"/>
                    <a:pt x="27" y="80"/>
                  </a:cubicBezTo>
                  <a:cubicBezTo>
                    <a:pt x="26" y="78"/>
                    <a:pt x="22" y="76"/>
                    <a:pt x="19" y="7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4"/>
                    <a:pt x="20" y="55"/>
                    <a:pt x="21" y="56"/>
                  </a:cubicBezTo>
                  <a:cubicBezTo>
                    <a:pt x="21" y="56"/>
                    <a:pt x="22" y="56"/>
                    <a:pt x="21" y="58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56"/>
                    <a:pt x="29" y="53"/>
                    <a:pt x="27" y="51"/>
                  </a:cubicBezTo>
                  <a:cubicBezTo>
                    <a:pt x="26" y="48"/>
                    <a:pt x="22" y="47"/>
                    <a:pt x="19" y="4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6"/>
                    <a:pt x="21" y="26"/>
                  </a:cubicBezTo>
                  <a:cubicBezTo>
                    <a:pt x="21" y="26"/>
                    <a:pt x="22" y="27"/>
                    <a:pt x="21" y="29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27"/>
                    <a:pt x="29" y="23"/>
                    <a:pt x="27" y="22"/>
                  </a:cubicBezTo>
                  <a:cubicBezTo>
                    <a:pt x="26" y="19"/>
                    <a:pt x="22" y="17"/>
                    <a:pt x="19" y="1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77" y="8"/>
                    <a:pt x="192" y="22"/>
                    <a:pt x="192" y="40"/>
                  </a:cubicBezTo>
                  <a:lnTo>
                    <a:pt x="192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Teal Tile"/>
          <p:cNvGrpSpPr/>
          <p:nvPr userDrawn="1"/>
        </p:nvGrpSpPr>
        <p:grpSpPr>
          <a:xfrm>
            <a:off x="1016772" y="4682828"/>
            <a:ext cx="1326225" cy="1325880"/>
            <a:chOff x="1020317" y="4686638"/>
            <a:chExt cx="1325880" cy="1325880"/>
          </a:xfrm>
        </p:grpSpPr>
        <p:sp>
          <p:nvSpPr>
            <p:cNvPr id="38" name="Rectangle 37"/>
            <p:cNvSpPr/>
            <p:nvPr/>
          </p:nvSpPr>
          <p:spPr bwMode="auto">
            <a:xfrm>
              <a:off x="1020317" y="4686638"/>
              <a:ext cx="1325880" cy="1325880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Freeform 13"/>
            <p:cNvSpPr>
              <a:spLocks noEditPoints="1"/>
            </p:cNvSpPr>
            <p:nvPr/>
          </p:nvSpPr>
          <p:spPr bwMode="auto">
            <a:xfrm>
              <a:off x="1455948" y="4930478"/>
              <a:ext cx="454618" cy="838200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een Tile"/>
          <p:cNvGrpSpPr/>
          <p:nvPr userDrawn="1"/>
        </p:nvGrpSpPr>
        <p:grpSpPr>
          <a:xfrm>
            <a:off x="2514724" y="4682828"/>
            <a:ext cx="1326225" cy="1325880"/>
            <a:chOff x="2514069" y="4682828"/>
            <a:chExt cx="1325880" cy="1325880"/>
          </a:xfrm>
        </p:grpSpPr>
        <p:sp>
          <p:nvSpPr>
            <p:cNvPr id="41" name="Rectangle 40"/>
            <p:cNvSpPr/>
            <p:nvPr/>
          </p:nvSpPr>
          <p:spPr bwMode="auto">
            <a:xfrm>
              <a:off x="2514069" y="4682828"/>
              <a:ext cx="1325880" cy="1325880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Freeform 73"/>
            <p:cNvSpPr>
              <a:spLocks noEditPoints="1"/>
            </p:cNvSpPr>
            <p:nvPr userDrawn="1"/>
          </p:nvSpPr>
          <p:spPr bwMode="auto">
            <a:xfrm>
              <a:off x="2757463" y="5062311"/>
              <a:ext cx="839092" cy="702557"/>
            </a:xfrm>
            <a:custGeom>
              <a:avLst/>
              <a:gdLst>
                <a:gd name="T0" fmla="*/ 339 w 411"/>
                <a:gd name="T1" fmla="*/ 344 h 344"/>
                <a:gd name="T2" fmla="*/ 334 w 411"/>
                <a:gd name="T3" fmla="*/ 342 h 344"/>
                <a:gd name="T4" fmla="*/ 270 w 411"/>
                <a:gd name="T5" fmla="*/ 277 h 344"/>
                <a:gd name="T6" fmla="*/ 74 w 411"/>
                <a:gd name="T7" fmla="*/ 277 h 344"/>
                <a:gd name="T8" fmla="*/ 0 w 411"/>
                <a:gd name="T9" fmla="*/ 203 h 344"/>
                <a:gd name="T10" fmla="*/ 0 w 411"/>
                <a:gd name="T11" fmla="*/ 74 h 344"/>
                <a:gd name="T12" fmla="*/ 74 w 411"/>
                <a:gd name="T13" fmla="*/ 0 h 344"/>
                <a:gd name="T14" fmla="*/ 338 w 411"/>
                <a:gd name="T15" fmla="*/ 0 h 344"/>
                <a:gd name="T16" fmla="*/ 411 w 411"/>
                <a:gd name="T17" fmla="*/ 74 h 344"/>
                <a:gd name="T18" fmla="*/ 411 w 411"/>
                <a:gd name="T19" fmla="*/ 203 h 344"/>
                <a:gd name="T20" fmla="*/ 347 w 411"/>
                <a:gd name="T21" fmla="*/ 277 h 344"/>
                <a:gd name="T22" fmla="*/ 347 w 411"/>
                <a:gd name="T23" fmla="*/ 337 h 344"/>
                <a:gd name="T24" fmla="*/ 342 w 411"/>
                <a:gd name="T25" fmla="*/ 344 h 344"/>
                <a:gd name="T26" fmla="*/ 339 w 411"/>
                <a:gd name="T27" fmla="*/ 344 h 344"/>
                <a:gd name="T28" fmla="*/ 74 w 411"/>
                <a:gd name="T29" fmla="*/ 15 h 344"/>
                <a:gd name="T30" fmla="*/ 14 w 411"/>
                <a:gd name="T31" fmla="*/ 74 h 344"/>
                <a:gd name="T32" fmla="*/ 14 w 411"/>
                <a:gd name="T33" fmla="*/ 203 h 344"/>
                <a:gd name="T34" fmla="*/ 74 w 411"/>
                <a:gd name="T35" fmla="*/ 262 h 344"/>
                <a:gd name="T36" fmla="*/ 273 w 411"/>
                <a:gd name="T37" fmla="*/ 262 h 344"/>
                <a:gd name="T38" fmla="*/ 278 w 411"/>
                <a:gd name="T39" fmla="*/ 264 h 344"/>
                <a:gd name="T40" fmla="*/ 332 w 411"/>
                <a:gd name="T41" fmla="*/ 319 h 344"/>
                <a:gd name="T42" fmla="*/ 332 w 411"/>
                <a:gd name="T43" fmla="*/ 270 h 344"/>
                <a:gd name="T44" fmla="*/ 339 w 411"/>
                <a:gd name="T45" fmla="*/ 262 h 344"/>
                <a:gd name="T46" fmla="*/ 397 w 411"/>
                <a:gd name="T47" fmla="*/ 203 h 344"/>
                <a:gd name="T48" fmla="*/ 397 w 411"/>
                <a:gd name="T49" fmla="*/ 74 h 344"/>
                <a:gd name="T50" fmla="*/ 338 w 411"/>
                <a:gd name="T51" fmla="*/ 15 h 344"/>
                <a:gd name="T52" fmla="*/ 74 w 411"/>
                <a:gd name="T53" fmla="*/ 1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1" h="344">
                  <a:moveTo>
                    <a:pt x="339" y="344"/>
                  </a:moveTo>
                  <a:cubicBezTo>
                    <a:pt x="337" y="344"/>
                    <a:pt x="336" y="343"/>
                    <a:pt x="334" y="342"/>
                  </a:cubicBezTo>
                  <a:cubicBezTo>
                    <a:pt x="270" y="277"/>
                    <a:pt x="270" y="277"/>
                    <a:pt x="270" y="277"/>
                  </a:cubicBezTo>
                  <a:cubicBezTo>
                    <a:pt x="74" y="277"/>
                    <a:pt x="74" y="277"/>
                    <a:pt x="74" y="277"/>
                  </a:cubicBezTo>
                  <a:cubicBezTo>
                    <a:pt x="33" y="277"/>
                    <a:pt x="0" y="244"/>
                    <a:pt x="0" y="20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78" y="0"/>
                    <a:pt x="411" y="33"/>
                    <a:pt x="411" y="74"/>
                  </a:cubicBezTo>
                  <a:cubicBezTo>
                    <a:pt x="411" y="203"/>
                    <a:pt x="411" y="203"/>
                    <a:pt x="411" y="203"/>
                  </a:cubicBezTo>
                  <a:cubicBezTo>
                    <a:pt x="411" y="242"/>
                    <a:pt x="384" y="273"/>
                    <a:pt x="347" y="277"/>
                  </a:cubicBezTo>
                  <a:cubicBezTo>
                    <a:pt x="347" y="337"/>
                    <a:pt x="347" y="337"/>
                    <a:pt x="347" y="337"/>
                  </a:cubicBezTo>
                  <a:cubicBezTo>
                    <a:pt x="347" y="340"/>
                    <a:pt x="345" y="342"/>
                    <a:pt x="342" y="344"/>
                  </a:cubicBezTo>
                  <a:cubicBezTo>
                    <a:pt x="341" y="344"/>
                    <a:pt x="340" y="344"/>
                    <a:pt x="339" y="344"/>
                  </a:cubicBezTo>
                  <a:close/>
                  <a:moveTo>
                    <a:pt x="74" y="15"/>
                  </a:moveTo>
                  <a:cubicBezTo>
                    <a:pt x="41" y="15"/>
                    <a:pt x="14" y="41"/>
                    <a:pt x="14" y="74"/>
                  </a:cubicBezTo>
                  <a:cubicBezTo>
                    <a:pt x="14" y="203"/>
                    <a:pt x="14" y="203"/>
                    <a:pt x="14" y="203"/>
                  </a:cubicBezTo>
                  <a:cubicBezTo>
                    <a:pt x="14" y="236"/>
                    <a:pt x="41" y="262"/>
                    <a:pt x="74" y="262"/>
                  </a:cubicBezTo>
                  <a:cubicBezTo>
                    <a:pt x="273" y="262"/>
                    <a:pt x="273" y="262"/>
                    <a:pt x="273" y="262"/>
                  </a:cubicBezTo>
                  <a:cubicBezTo>
                    <a:pt x="275" y="262"/>
                    <a:pt x="277" y="263"/>
                    <a:pt x="278" y="264"/>
                  </a:cubicBezTo>
                  <a:cubicBezTo>
                    <a:pt x="332" y="319"/>
                    <a:pt x="332" y="319"/>
                    <a:pt x="332" y="319"/>
                  </a:cubicBezTo>
                  <a:cubicBezTo>
                    <a:pt x="332" y="270"/>
                    <a:pt x="332" y="270"/>
                    <a:pt x="332" y="270"/>
                  </a:cubicBezTo>
                  <a:cubicBezTo>
                    <a:pt x="332" y="266"/>
                    <a:pt x="335" y="262"/>
                    <a:pt x="339" y="262"/>
                  </a:cubicBezTo>
                  <a:cubicBezTo>
                    <a:pt x="371" y="262"/>
                    <a:pt x="397" y="236"/>
                    <a:pt x="397" y="203"/>
                  </a:cubicBezTo>
                  <a:cubicBezTo>
                    <a:pt x="397" y="74"/>
                    <a:pt x="397" y="74"/>
                    <a:pt x="397" y="74"/>
                  </a:cubicBezTo>
                  <a:cubicBezTo>
                    <a:pt x="397" y="41"/>
                    <a:pt x="370" y="15"/>
                    <a:pt x="338" y="15"/>
                  </a:cubicBezTo>
                  <a:lnTo>
                    <a:pt x="74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sp useBgFill="1">
        <p:nvSpPr>
          <p:cNvPr id="4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4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2542" y="3231974"/>
            <a:ext cx="6720051" cy="1232464"/>
          </a:xfrm>
        </p:spPr>
        <p:txBody>
          <a:bodyPr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2541" y="5029201"/>
            <a:ext cx="6872492" cy="46325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 useBgFill="1">
        <p:nvSpPr>
          <p:cNvPr id="45" name="Bottom Mask"/>
          <p:cNvSpPr/>
          <p:nvPr userDrawn="1"/>
        </p:nvSpPr>
        <p:spPr bwMode="auto">
          <a:xfrm>
            <a:off x="0" y="6010276"/>
            <a:ext cx="12192001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58013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" name="Demo Tile"/>
          <p:cNvGrpSpPr/>
          <p:nvPr userDrawn="1"/>
        </p:nvGrpSpPr>
        <p:grpSpPr>
          <a:xfrm>
            <a:off x="1017878" y="3187884"/>
            <a:ext cx="2827988" cy="2827252"/>
            <a:chOff x="1022073" y="-1135906"/>
            <a:chExt cx="2827252" cy="2827252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22073" y="-1135906"/>
              <a:ext cx="2827252" cy="2827252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Light bulb Icon"/>
            <p:cNvSpPr>
              <a:spLocks noEditPoints="1"/>
            </p:cNvSpPr>
            <p:nvPr/>
          </p:nvSpPr>
          <p:spPr bwMode="auto">
            <a:xfrm>
              <a:off x="1945077" y="-620805"/>
              <a:ext cx="979488" cy="1797050"/>
            </a:xfrm>
            <a:custGeom>
              <a:avLst/>
              <a:gdLst>
                <a:gd name="T0" fmla="*/ 18 w 122"/>
                <a:gd name="T1" fmla="*/ 137 h 224"/>
                <a:gd name="T2" fmla="*/ 105 w 122"/>
                <a:gd name="T3" fmla="*/ 22 h 224"/>
                <a:gd name="T4" fmla="*/ 119 w 122"/>
                <a:gd name="T5" fmla="*/ 29 h 224"/>
                <a:gd name="T6" fmla="*/ 119 w 122"/>
                <a:gd name="T7" fmla="*/ 41 h 224"/>
                <a:gd name="T8" fmla="*/ 17 w 122"/>
                <a:gd name="T9" fmla="*/ 75 h 224"/>
                <a:gd name="T10" fmla="*/ 14 w 122"/>
                <a:gd name="T11" fmla="*/ 76 h 224"/>
                <a:gd name="T12" fmla="*/ 2 w 122"/>
                <a:gd name="T13" fmla="*/ 64 h 224"/>
                <a:gd name="T14" fmla="*/ 10 w 122"/>
                <a:gd name="T15" fmla="*/ 50 h 224"/>
                <a:gd name="T16" fmla="*/ 8 w 122"/>
                <a:gd name="T17" fmla="*/ 58 h 224"/>
                <a:gd name="T18" fmla="*/ 9 w 122"/>
                <a:gd name="T19" fmla="*/ 66 h 224"/>
                <a:gd name="T20" fmla="*/ 14 w 122"/>
                <a:gd name="T21" fmla="*/ 70 h 224"/>
                <a:gd name="T22" fmla="*/ 111 w 122"/>
                <a:gd name="T23" fmla="*/ 41 h 224"/>
                <a:gd name="T24" fmla="*/ 115 w 122"/>
                <a:gd name="T25" fmla="*/ 35 h 224"/>
                <a:gd name="T26" fmla="*/ 108 w 122"/>
                <a:gd name="T27" fmla="*/ 27 h 224"/>
                <a:gd name="T28" fmla="*/ 12 w 122"/>
                <a:gd name="T29" fmla="*/ 56 h 224"/>
                <a:gd name="T30" fmla="*/ 10 w 122"/>
                <a:gd name="T31" fmla="*/ 16 h 224"/>
                <a:gd name="T32" fmla="*/ 73 w 122"/>
                <a:gd name="T33" fmla="*/ 9 h 224"/>
                <a:gd name="T34" fmla="*/ 67 w 122"/>
                <a:gd name="T35" fmla="*/ 27 h 224"/>
                <a:gd name="T36" fmla="*/ 14 w 122"/>
                <a:gd name="T37" fmla="*/ 42 h 224"/>
                <a:gd name="T38" fmla="*/ 2 w 122"/>
                <a:gd name="T39" fmla="*/ 31 h 224"/>
                <a:gd name="T40" fmla="*/ 9 w 122"/>
                <a:gd name="T41" fmla="*/ 32 h 224"/>
                <a:gd name="T42" fmla="*/ 16 w 122"/>
                <a:gd name="T43" fmla="*/ 36 h 224"/>
                <a:gd name="T44" fmla="*/ 69 w 122"/>
                <a:gd name="T45" fmla="*/ 14 h 224"/>
                <a:gd name="T46" fmla="*/ 63 w 122"/>
                <a:gd name="T47" fmla="*/ 7 h 224"/>
                <a:gd name="T48" fmla="*/ 12 w 122"/>
                <a:gd name="T49" fmla="*/ 22 h 224"/>
                <a:gd name="T50" fmla="*/ 113 w 122"/>
                <a:gd name="T51" fmla="*/ 114 h 224"/>
                <a:gd name="T52" fmla="*/ 99 w 122"/>
                <a:gd name="T53" fmla="*/ 124 h 224"/>
                <a:gd name="T54" fmla="*/ 110 w 122"/>
                <a:gd name="T55" fmla="*/ 137 h 224"/>
                <a:gd name="T56" fmla="*/ 87 w 122"/>
                <a:gd name="T57" fmla="*/ 208 h 224"/>
                <a:gd name="T58" fmla="*/ 74 w 122"/>
                <a:gd name="T59" fmla="*/ 224 h 224"/>
                <a:gd name="T60" fmla="*/ 41 w 122"/>
                <a:gd name="T61" fmla="*/ 213 h 224"/>
                <a:gd name="T62" fmla="*/ 18 w 122"/>
                <a:gd name="T63" fmla="*/ 187 h 224"/>
                <a:gd name="T64" fmla="*/ 29 w 122"/>
                <a:gd name="T65" fmla="*/ 137 h 224"/>
                <a:gd name="T66" fmla="*/ 23 w 122"/>
                <a:gd name="T67" fmla="*/ 113 h 224"/>
                <a:gd name="T68" fmla="*/ 10 w 122"/>
                <a:gd name="T69" fmla="*/ 109 h 224"/>
                <a:gd name="T70" fmla="*/ 2 w 122"/>
                <a:gd name="T71" fmla="*/ 98 h 224"/>
                <a:gd name="T72" fmla="*/ 3 w 122"/>
                <a:gd name="T73" fmla="*/ 89 h 224"/>
                <a:gd name="T74" fmla="*/ 105 w 122"/>
                <a:gd name="T75" fmla="*/ 55 h 224"/>
                <a:gd name="T76" fmla="*/ 120 w 122"/>
                <a:gd name="T77" fmla="*/ 66 h 224"/>
                <a:gd name="T78" fmla="*/ 113 w 122"/>
                <a:gd name="T79" fmla="*/ 81 h 224"/>
                <a:gd name="T80" fmla="*/ 56 w 122"/>
                <a:gd name="T81" fmla="*/ 105 h 224"/>
                <a:gd name="T82" fmla="*/ 72 w 122"/>
                <a:gd name="T83" fmla="*/ 137 h 224"/>
                <a:gd name="T84" fmla="*/ 82 w 122"/>
                <a:gd name="T85" fmla="*/ 95 h 224"/>
                <a:gd name="T86" fmla="*/ 119 w 122"/>
                <a:gd name="T87" fmla="*/ 96 h 224"/>
                <a:gd name="T88" fmla="*/ 113 w 122"/>
                <a:gd name="T89" fmla="*/ 114 h 224"/>
                <a:gd name="T90" fmla="*/ 111 w 122"/>
                <a:gd name="T91" fmla="*/ 75 h 224"/>
                <a:gd name="T92" fmla="*/ 115 w 122"/>
                <a:gd name="T93" fmla="*/ 68 h 224"/>
                <a:gd name="T94" fmla="*/ 108 w 122"/>
                <a:gd name="T95" fmla="*/ 61 h 224"/>
                <a:gd name="T96" fmla="*/ 25 w 122"/>
                <a:gd name="T97" fmla="*/ 86 h 224"/>
                <a:gd name="T98" fmla="*/ 12 w 122"/>
                <a:gd name="T99" fmla="*/ 89 h 224"/>
                <a:gd name="T100" fmla="*/ 8 w 122"/>
                <a:gd name="T101" fmla="*/ 92 h 224"/>
                <a:gd name="T102" fmla="*/ 8 w 122"/>
                <a:gd name="T103" fmla="*/ 96 h 224"/>
                <a:gd name="T104" fmla="*/ 12 w 122"/>
                <a:gd name="T105" fmla="*/ 103 h 224"/>
                <a:gd name="T106" fmla="*/ 25 w 122"/>
                <a:gd name="T107" fmla="*/ 107 h 224"/>
                <a:gd name="T108" fmla="*/ 35 w 122"/>
                <a:gd name="T109" fmla="*/ 120 h 224"/>
                <a:gd name="T110" fmla="*/ 50 w 122"/>
                <a:gd name="T111" fmla="*/ 137 h 224"/>
                <a:gd name="T112" fmla="*/ 48 w 122"/>
                <a:gd name="T113" fmla="*/ 100 h 224"/>
                <a:gd name="T114" fmla="*/ 49 w 122"/>
                <a:gd name="T115" fmla="*/ 93 h 224"/>
                <a:gd name="T116" fmla="*/ 113 w 122"/>
                <a:gd name="T117" fmla="*/ 98 h 224"/>
                <a:gd name="T118" fmla="*/ 84 w 122"/>
                <a:gd name="T119" fmla="*/ 101 h 224"/>
                <a:gd name="T120" fmla="*/ 78 w 122"/>
                <a:gd name="T121" fmla="*/ 137 h 224"/>
                <a:gd name="T122" fmla="*/ 93 w 122"/>
                <a:gd name="T123" fmla="*/ 124 h 224"/>
                <a:gd name="T124" fmla="*/ 111 w 122"/>
                <a:gd name="T125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2" h="224">
                  <a:moveTo>
                    <a:pt x="18" y="137"/>
                  </a:moveTo>
                  <a:cubicBezTo>
                    <a:pt x="18" y="137"/>
                    <a:pt x="18" y="137"/>
                    <a:pt x="18" y="137"/>
                  </a:cubicBezTo>
                  <a:moveTo>
                    <a:pt x="10" y="50"/>
                  </a:moveTo>
                  <a:cubicBezTo>
                    <a:pt x="105" y="22"/>
                    <a:pt x="105" y="22"/>
                    <a:pt x="105" y="22"/>
                  </a:cubicBezTo>
                  <a:cubicBezTo>
                    <a:pt x="106" y="21"/>
                    <a:pt x="107" y="21"/>
                    <a:pt x="108" y="21"/>
                  </a:cubicBezTo>
                  <a:cubicBezTo>
                    <a:pt x="113" y="21"/>
                    <a:pt x="118" y="24"/>
                    <a:pt x="119" y="29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1" y="36"/>
                    <a:pt x="121" y="39"/>
                    <a:pt x="119" y="41"/>
                  </a:cubicBezTo>
                  <a:cubicBezTo>
                    <a:pt x="118" y="44"/>
                    <a:pt x="116" y="46"/>
                    <a:pt x="113" y="47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16" y="76"/>
                    <a:pt x="15" y="76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9" y="76"/>
                    <a:pt x="5" y="73"/>
                    <a:pt x="3" y="68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1"/>
                    <a:pt x="2" y="58"/>
                    <a:pt x="3" y="56"/>
                  </a:cubicBezTo>
                  <a:cubicBezTo>
                    <a:pt x="5" y="53"/>
                    <a:pt x="7" y="51"/>
                    <a:pt x="10" y="50"/>
                  </a:cubicBezTo>
                  <a:close/>
                  <a:moveTo>
                    <a:pt x="12" y="56"/>
                  </a:moveTo>
                  <a:cubicBezTo>
                    <a:pt x="10" y="56"/>
                    <a:pt x="9" y="57"/>
                    <a:pt x="8" y="58"/>
                  </a:cubicBezTo>
                  <a:cubicBezTo>
                    <a:pt x="8" y="60"/>
                    <a:pt x="8" y="61"/>
                    <a:pt x="8" y="6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0" y="68"/>
                    <a:pt x="12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70"/>
                    <a:pt x="15" y="70"/>
                    <a:pt x="16" y="70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2" y="41"/>
                    <a:pt x="113" y="40"/>
                    <a:pt x="114" y="39"/>
                  </a:cubicBezTo>
                  <a:cubicBezTo>
                    <a:pt x="115" y="37"/>
                    <a:pt x="115" y="36"/>
                    <a:pt x="115" y="35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29"/>
                    <a:pt x="111" y="27"/>
                    <a:pt x="108" y="27"/>
                  </a:cubicBezTo>
                  <a:cubicBezTo>
                    <a:pt x="108" y="27"/>
                    <a:pt x="107" y="27"/>
                    <a:pt x="107" y="27"/>
                  </a:cubicBezTo>
                  <a:lnTo>
                    <a:pt x="12" y="56"/>
                  </a:lnTo>
                  <a:close/>
                  <a:moveTo>
                    <a:pt x="2" y="31"/>
                  </a:moveTo>
                  <a:cubicBezTo>
                    <a:pt x="0" y="25"/>
                    <a:pt x="4" y="18"/>
                    <a:pt x="10" y="16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5" y="0"/>
                    <a:pt x="72" y="3"/>
                    <a:pt x="73" y="9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6" y="18"/>
                    <a:pt x="73" y="25"/>
                    <a:pt x="67" y="27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6" y="42"/>
                    <a:pt x="15" y="42"/>
                    <a:pt x="14" y="42"/>
                  </a:cubicBezTo>
                  <a:cubicBezTo>
                    <a:pt x="9" y="42"/>
                    <a:pt x="5" y="39"/>
                    <a:pt x="3" y="34"/>
                  </a:cubicBezTo>
                  <a:lnTo>
                    <a:pt x="2" y="31"/>
                  </a:lnTo>
                  <a:close/>
                  <a:moveTo>
                    <a:pt x="8" y="29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0" y="35"/>
                    <a:pt x="12" y="36"/>
                    <a:pt x="14" y="36"/>
                  </a:cubicBezTo>
                  <a:cubicBezTo>
                    <a:pt x="15" y="36"/>
                    <a:pt x="15" y="36"/>
                    <a:pt x="16" y="36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8" y="20"/>
                    <a:pt x="70" y="17"/>
                    <a:pt x="69" y="14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7" y="8"/>
                    <a:pt x="65" y="7"/>
                    <a:pt x="63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9" y="23"/>
                    <a:pt x="7" y="26"/>
                    <a:pt x="8" y="29"/>
                  </a:cubicBezTo>
                  <a:close/>
                  <a:moveTo>
                    <a:pt x="113" y="114"/>
                  </a:moveTo>
                  <a:cubicBezTo>
                    <a:pt x="105" y="116"/>
                    <a:pt x="105" y="116"/>
                    <a:pt x="105" y="116"/>
                  </a:cubicBezTo>
                  <a:cubicBezTo>
                    <a:pt x="102" y="117"/>
                    <a:pt x="99" y="121"/>
                    <a:pt x="99" y="124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10" y="137"/>
                    <a:pt x="110" y="137"/>
                    <a:pt x="110" y="137"/>
                  </a:cubicBezTo>
                  <a:cubicBezTo>
                    <a:pt x="110" y="187"/>
                    <a:pt x="110" y="187"/>
                    <a:pt x="110" y="187"/>
                  </a:cubicBezTo>
                  <a:cubicBezTo>
                    <a:pt x="110" y="198"/>
                    <a:pt x="100" y="207"/>
                    <a:pt x="87" y="208"/>
                  </a:cubicBezTo>
                  <a:cubicBezTo>
                    <a:pt x="87" y="213"/>
                    <a:pt x="87" y="213"/>
                    <a:pt x="87" y="213"/>
                  </a:cubicBezTo>
                  <a:cubicBezTo>
                    <a:pt x="87" y="219"/>
                    <a:pt x="81" y="224"/>
                    <a:pt x="74" y="224"/>
                  </a:cubicBezTo>
                  <a:cubicBezTo>
                    <a:pt x="54" y="224"/>
                    <a:pt x="54" y="224"/>
                    <a:pt x="54" y="224"/>
                  </a:cubicBezTo>
                  <a:cubicBezTo>
                    <a:pt x="47" y="224"/>
                    <a:pt x="41" y="219"/>
                    <a:pt x="41" y="213"/>
                  </a:cubicBezTo>
                  <a:cubicBezTo>
                    <a:pt x="41" y="208"/>
                    <a:pt x="41" y="208"/>
                    <a:pt x="41" y="208"/>
                  </a:cubicBezTo>
                  <a:cubicBezTo>
                    <a:pt x="28" y="207"/>
                    <a:pt x="18" y="198"/>
                    <a:pt x="18" y="187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9" y="117"/>
                    <a:pt x="26" y="113"/>
                    <a:pt x="23" y="113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7" y="108"/>
                    <a:pt x="4" y="105"/>
                    <a:pt x="3" y="102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7"/>
                    <a:pt x="2" y="97"/>
                    <a:pt x="2" y="96"/>
                  </a:cubicBezTo>
                  <a:cubicBezTo>
                    <a:pt x="2" y="94"/>
                    <a:pt x="2" y="91"/>
                    <a:pt x="3" y="89"/>
                  </a:cubicBezTo>
                  <a:cubicBezTo>
                    <a:pt x="5" y="87"/>
                    <a:pt x="7" y="85"/>
                    <a:pt x="10" y="84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11" y="54"/>
                    <a:pt x="118" y="57"/>
                    <a:pt x="119" y="6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1" y="69"/>
                    <a:pt x="121" y="72"/>
                    <a:pt x="119" y="75"/>
                  </a:cubicBezTo>
                  <a:cubicBezTo>
                    <a:pt x="118" y="78"/>
                    <a:pt x="116" y="80"/>
                    <a:pt x="113" y="81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5" y="100"/>
                    <a:pt x="56" y="103"/>
                    <a:pt x="56" y="105"/>
                  </a:cubicBezTo>
                  <a:cubicBezTo>
                    <a:pt x="56" y="137"/>
                    <a:pt x="56" y="137"/>
                    <a:pt x="56" y="137"/>
                  </a:cubicBezTo>
                  <a:cubicBezTo>
                    <a:pt x="72" y="137"/>
                    <a:pt x="72" y="137"/>
                    <a:pt x="72" y="137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103"/>
                    <a:pt x="77" y="97"/>
                    <a:pt x="82" y="95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11" y="87"/>
                    <a:pt x="118" y="91"/>
                    <a:pt x="119" y="96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2" y="106"/>
                    <a:pt x="119" y="112"/>
                    <a:pt x="113" y="114"/>
                  </a:cubicBezTo>
                  <a:close/>
                  <a:moveTo>
                    <a:pt x="49" y="93"/>
                  </a:moveTo>
                  <a:cubicBezTo>
                    <a:pt x="111" y="75"/>
                    <a:pt x="111" y="75"/>
                    <a:pt x="111" y="75"/>
                  </a:cubicBezTo>
                  <a:cubicBezTo>
                    <a:pt x="112" y="74"/>
                    <a:pt x="113" y="74"/>
                    <a:pt x="114" y="72"/>
                  </a:cubicBezTo>
                  <a:cubicBezTo>
                    <a:pt x="115" y="71"/>
                    <a:pt x="115" y="70"/>
                    <a:pt x="115" y="68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3" y="62"/>
                    <a:pt x="111" y="61"/>
                    <a:pt x="108" y="61"/>
                  </a:cubicBezTo>
                  <a:cubicBezTo>
                    <a:pt x="108" y="61"/>
                    <a:pt x="107" y="61"/>
                    <a:pt x="107" y="61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0" y="90"/>
                    <a:pt x="9" y="91"/>
                    <a:pt x="8" y="92"/>
                  </a:cubicBezTo>
                  <a:cubicBezTo>
                    <a:pt x="8" y="93"/>
                    <a:pt x="8" y="95"/>
                    <a:pt x="8" y="96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0" y="101"/>
                    <a:pt x="11" y="103"/>
                    <a:pt x="12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1" y="109"/>
                    <a:pt x="35" y="115"/>
                    <a:pt x="35" y="120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4"/>
                    <a:pt x="49" y="102"/>
                    <a:pt x="48" y="100"/>
                  </a:cubicBezTo>
                  <a:cubicBezTo>
                    <a:pt x="47" y="99"/>
                    <a:pt x="45" y="98"/>
                    <a:pt x="44" y="97"/>
                  </a:cubicBezTo>
                  <a:cubicBezTo>
                    <a:pt x="44" y="97"/>
                    <a:pt x="40" y="96"/>
                    <a:pt x="49" y="93"/>
                  </a:cubicBezTo>
                  <a:close/>
                  <a:moveTo>
                    <a:pt x="115" y="102"/>
                  </a:moveTo>
                  <a:cubicBezTo>
                    <a:pt x="113" y="98"/>
                    <a:pt x="113" y="98"/>
                    <a:pt x="113" y="98"/>
                  </a:cubicBezTo>
                  <a:cubicBezTo>
                    <a:pt x="113" y="95"/>
                    <a:pt x="110" y="94"/>
                    <a:pt x="107" y="95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1" y="102"/>
                    <a:pt x="78" y="106"/>
                    <a:pt x="78" y="109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24"/>
                    <a:pt x="93" y="124"/>
                    <a:pt x="93" y="124"/>
                  </a:cubicBezTo>
                  <a:cubicBezTo>
                    <a:pt x="93" y="118"/>
                    <a:pt x="97" y="112"/>
                    <a:pt x="103" y="111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4" y="108"/>
                    <a:pt x="115" y="105"/>
                    <a:pt x="115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6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72538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Video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5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een Tile"/>
          <p:cNvGrpSpPr/>
          <p:nvPr userDrawn="1"/>
        </p:nvGrpSpPr>
        <p:grpSpPr>
          <a:xfrm>
            <a:off x="1016121" y="3187136"/>
            <a:ext cx="2827988" cy="2827252"/>
            <a:chOff x="-2619354" y="-790581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-2619354" y="-790581"/>
              <a:ext cx="2827252" cy="2827252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Play Icon"/>
            <p:cNvSpPr>
              <a:spLocks noEditPoints="1"/>
            </p:cNvSpPr>
            <p:nvPr/>
          </p:nvSpPr>
          <p:spPr bwMode="auto">
            <a:xfrm>
              <a:off x="-2097903" y="-269875"/>
              <a:ext cx="1784350" cy="1784350"/>
            </a:xfrm>
            <a:custGeom>
              <a:avLst/>
              <a:gdLst>
                <a:gd name="T0" fmla="*/ 168 w 224"/>
                <a:gd name="T1" fmla="*/ 112 h 224"/>
                <a:gd name="T2" fmla="*/ 86 w 224"/>
                <a:gd name="T3" fmla="*/ 173 h 224"/>
                <a:gd name="T4" fmla="*/ 86 w 224"/>
                <a:gd name="T5" fmla="*/ 50 h 224"/>
                <a:gd name="T6" fmla="*/ 168 w 224"/>
                <a:gd name="T7" fmla="*/ 112 h 224"/>
                <a:gd name="T8" fmla="*/ 168 w 224"/>
                <a:gd name="T9" fmla="*/ 112 h 224"/>
                <a:gd name="T10" fmla="*/ 112 w 224"/>
                <a:gd name="T11" fmla="*/ 0 h 224"/>
                <a:gd name="T12" fmla="*/ 224 w 224"/>
                <a:gd name="T13" fmla="*/ 112 h 224"/>
                <a:gd name="T14" fmla="*/ 112 w 224"/>
                <a:gd name="T15" fmla="*/ 224 h 224"/>
                <a:gd name="T16" fmla="*/ 0 w 224"/>
                <a:gd name="T17" fmla="*/ 112 h 224"/>
                <a:gd name="T18" fmla="*/ 112 w 224"/>
                <a:gd name="T19" fmla="*/ 0 h 224"/>
                <a:gd name="T20" fmla="*/ 112 w 224"/>
                <a:gd name="T21" fmla="*/ 216 h 224"/>
                <a:gd name="T22" fmla="*/ 216 w 224"/>
                <a:gd name="T23" fmla="*/ 112 h 224"/>
                <a:gd name="T24" fmla="*/ 112 w 224"/>
                <a:gd name="T25" fmla="*/ 8 h 224"/>
                <a:gd name="T26" fmla="*/ 8 w 224"/>
                <a:gd name="T27" fmla="*/ 112 h 224"/>
                <a:gd name="T28" fmla="*/ 112 w 224"/>
                <a:gd name="T29" fmla="*/ 21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224">
                  <a:moveTo>
                    <a:pt x="168" y="112"/>
                  </a:moveTo>
                  <a:cubicBezTo>
                    <a:pt x="86" y="173"/>
                    <a:pt x="86" y="173"/>
                    <a:pt x="86" y="173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168" y="112"/>
                    <a:pt x="168" y="112"/>
                    <a:pt x="168" y="112"/>
                  </a:cubicBezTo>
                  <a:cubicBezTo>
                    <a:pt x="168" y="112"/>
                    <a:pt x="168" y="112"/>
                    <a:pt x="168" y="112"/>
                  </a:cubicBezTo>
                  <a:close/>
                  <a:moveTo>
                    <a:pt x="112" y="0"/>
                  </a:moveTo>
                  <a:cubicBezTo>
                    <a:pt x="174" y="0"/>
                    <a:pt x="224" y="50"/>
                    <a:pt x="224" y="112"/>
                  </a:cubicBezTo>
                  <a:cubicBezTo>
                    <a:pt x="224" y="174"/>
                    <a:pt x="174" y="224"/>
                    <a:pt x="112" y="224"/>
                  </a:cubicBezTo>
                  <a:cubicBezTo>
                    <a:pt x="51" y="224"/>
                    <a:pt x="0" y="174"/>
                    <a:pt x="0" y="112"/>
                  </a:cubicBezTo>
                  <a:cubicBezTo>
                    <a:pt x="0" y="50"/>
                    <a:pt x="51" y="0"/>
                    <a:pt x="112" y="0"/>
                  </a:cubicBezTo>
                  <a:moveTo>
                    <a:pt x="112" y="216"/>
                  </a:moveTo>
                  <a:cubicBezTo>
                    <a:pt x="170" y="216"/>
                    <a:pt x="216" y="169"/>
                    <a:pt x="216" y="112"/>
                  </a:cubicBezTo>
                  <a:cubicBezTo>
                    <a:pt x="216" y="54"/>
                    <a:pt x="170" y="8"/>
                    <a:pt x="112" y="8"/>
                  </a:cubicBezTo>
                  <a:cubicBezTo>
                    <a:pt x="55" y="8"/>
                    <a:pt x="8" y="54"/>
                    <a:pt x="8" y="112"/>
                  </a:cubicBezTo>
                  <a:cubicBezTo>
                    <a:pt x="8" y="169"/>
                    <a:pt x="55" y="216"/>
                    <a:pt x="112" y="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693066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ner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Partner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Blue Tile"/>
          <p:cNvGrpSpPr/>
          <p:nvPr userDrawn="1"/>
        </p:nvGrpSpPr>
        <p:grpSpPr>
          <a:xfrm>
            <a:off x="1016122" y="3189726"/>
            <a:ext cx="2827988" cy="2827252"/>
            <a:chOff x="1071620" y="3044261"/>
            <a:chExt cx="1325880" cy="132588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071620" y="3044261"/>
              <a:ext cx="1325880" cy="132588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1316254" y="3284926"/>
              <a:ext cx="836612" cy="841375"/>
            </a:xfrm>
            <a:custGeom>
              <a:avLst/>
              <a:gdLst>
                <a:gd name="T0" fmla="*/ 183 w 223"/>
                <a:gd name="T1" fmla="*/ 108 h 224"/>
                <a:gd name="T2" fmla="*/ 154 w 223"/>
                <a:gd name="T3" fmla="*/ 120 h 224"/>
                <a:gd name="T4" fmla="*/ 135 w 223"/>
                <a:gd name="T5" fmla="*/ 101 h 224"/>
                <a:gd name="T6" fmla="*/ 154 w 223"/>
                <a:gd name="T7" fmla="*/ 59 h 224"/>
                <a:gd name="T8" fmla="*/ 96 w 223"/>
                <a:gd name="T9" fmla="*/ 0 h 224"/>
                <a:gd name="T10" fmla="*/ 37 w 223"/>
                <a:gd name="T11" fmla="*/ 59 h 224"/>
                <a:gd name="T12" fmla="*/ 64 w 223"/>
                <a:gd name="T13" fmla="*/ 107 h 224"/>
                <a:gd name="T14" fmla="*/ 52 w 223"/>
                <a:gd name="T15" fmla="*/ 145 h 224"/>
                <a:gd name="T16" fmla="*/ 41 w 223"/>
                <a:gd name="T17" fmla="*/ 143 h 224"/>
                <a:gd name="T18" fmla="*/ 0 w 223"/>
                <a:gd name="T19" fmla="*/ 183 h 224"/>
                <a:gd name="T20" fmla="*/ 41 w 223"/>
                <a:gd name="T21" fmla="*/ 224 h 224"/>
                <a:gd name="T22" fmla="*/ 81 w 223"/>
                <a:gd name="T23" fmla="*/ 183 h 224"/>
                <a:gd name="T24" fmla="*/ 60 w 223"/>
                <a:gd name="T25" fmla="*/ 148 h 224"/>
                <a:gd name="T26" fmla="*/ 71 w 223"/>
                <a:gd name="T27" fmla="*/ 111 h 224"/>
                <a:gd name="T28" fmla="*/ 96 w 223"/>
                <a:gd name="T29" fmla="*/ 117 h 224"/>
                <a:gd name="T30" fmla="*/ 129 w 223"/>
                <a:gd name="T31" fmla="*/ 106 h 224"/>
                <a:gd name="T32" fmla="*/ 149 w 223"/>
                <a:gd name="T33" fmla="*/ 126 h 224"/>
                <a:gd name="T34" fmla="*/ 143 w 223"/>
                <a:gd name="T35" fmla="*/ 148 h 224"/>
                <a:gd name="T36" fmla="*/ 183 w 223"/>
                <a:gd name="T37" fmla="*/ 189 h 224"/>
                <a:gd name="T38" fmla="*/ 223 w 223"/>
                <a:gd name="T39" fmla="*/ 148 h 224"/>
                <a:gd name="T40" fmla="*/ 183 w 223"/>
                <a:gd name="T41" fmla="*/ 108 h 224"/>
                <a:gd name="T42" fmla="*/ 73 w 223"/>
                <a:gd name="T43" fmla="*/ 183 h 224"/>
                <a:gd name="T44" fmla="*/ 41 w 223"/>
                <a:gd name="T45" fmla="*/ 216 h 224"/>
                <a:gd name="T46" fmla="*/ 8 w 223"/>
                <a:gd name="T47" fmla="*/ 183 h 224"/>
                <a:gd name="T48" fmla="*/ 41 w 223"/>
                <a:gd name="T49" fmla="*/ 151 h 224"/>
                <a:gd name="T50" fmla="*/ 73 w 223"/>
                <a:gd name="T51" fmla="*/ 183 h 224"/>
                <a:gd name="T52" fmla="*/ 45 w 223"/>
                <a:gd name="T53" fmla="*/ 59 h 224"/>
                <a:gd name="T54" fmla="*/ 96 w 223"/>
                <a:gd name="T55" fmla="*/ 8 h 224"/>
                <a:gd name="T56" fmla="*/ 146 w 223"/>
                <a:gd name="T57" fmla="*/ 59 h 224"/>
                <a:gd name="T58" fmla="*/ 96 w 223"/>
                <a:gd name="T59" fmla="*/ 109 h 224"/>
                <a:gd name="T60" fmla="*/ 45 w 223"/>
                <a:gd name="T61" fmla="*/ 59 h 224"/>
                <a:gd name="T62" fmla="*/ 183 w 223"/>
                <a:gd name="T63" fmla="*/ 181 h 224"/>
                <a:gd name="T64" fmla="*/ 151 w 223"/>
                <a:gd name="T65" fmla="*/ 148 h 224"/>
                <a:gd name="T66" fmla="*/ 183 w 223"/>
                <a:gd name="T67" fmla="*/ 116 h 224"/>
                <a:gd name="T68" fmla="*/ 215 w 223"/>
                <a:gd name="T69" fmla="*/ 148 h 224"/>
                <a:gd name="T70" fmla="*/ 183 w 223"/>
                <a:gd name="T71" fmla="*/ 18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224">
                  <a:moveTo>
                    <a:pt x="183" y="108"/>
                  </a:moveTo>
                  <a:cubicBezTo>
                    <a:pt x="172" y="108"/>
                    <a:pt x="162" y="113"/>
                    <a:pt x="154" y="120"/>
                  </a:cubicBezTo>
                  <a:cubicBezTo>
                    <a:pt x="135" y="101"/>
                    <a:pt x="135" y="101"/>
                    <a:pt x="135" y="101"/>
                  </a:cubicBezTo>
                  <a:cubicBezTo>
                    <a:pt x="147" y="90"/>
                    <a:pt x="154" y="75"/>
                    <a:pt x="154" y="59"/>
                  </a:cubicBezTo>
                  <a:cubicBezTo>
                    <a:pt x="154" y="26"/>
                    <a:pt x="128" y="0"/>
                    <a:pt x="96" y="0"/>
                  </a:cubicBezTo>
                  <a:cubicBezTo>
                    <a:pt x="64" y="0"/>
                    <a:pt x="37" y="26"/>
                    <a:pt x="37" y="59"/>
                  </a:cubicBezTo>
                  <a:cubicBezTo>
                    <a:pt x="37" y="79"/>
                    <a:pt x="48" y="97"/>
                    <a:pt x="64" y="107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49" y="144"/>
                    <a:pt x="45" y="143"/>
                    <a:pt x="41" y="143"/>
                  </a:cubicBezTo>
                  <a:cubicBezTo>
                    <a:pt x="18" y="143"/>
                    <a:pt x="0" y="161"/>
                    <a:pt x="0" y="183"/>
                  </a:cubicBezTo>
                  <a:cubicBezTo>
                    <a:pt x="0" y="206"/>
                    <a:pt x="18" y="224"/>
                    <a:pt x="41" y="224"/>
                  </a:cubicBezTo>
                  <a:cubicBezTo>
                    <a:pt x="63" y="224"/>
                    <a:pt x="81" y="206"/>
                    <a:pt x="81" y="183"/>
                  </a:cubicBezTo>
                  <a:cubicBezTo>
                    <a:pt x="81" y="168"/>
                    <a:pt x="72" y="155"/>
                    <a:pt x="60" y="148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8" y="115"/>
                    <a:pt x="87" y="117"/>
                    <a:pt x="96" y="117"/>
                  </a:cubicBezTo>
                  <a:cubicBezTo>
                    <a:pt x="108" y="117"/>
                    <a:pt x="120" y="113"/>
                    <a:pt x="129" y="10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5" y="133"/>
                    <a:pt x="143" y="140"/>
                    <a:pt x="143" y="148"/>
                  </a:cubicBezTo>
                  <a:cubicBezTo>
                    <a:pt x="143" y="171"/>
                    <a:pt x="161" y="189"/>
                    <a:pt x="183" y="189"/>
                  </a:cubicBezTo>
                  <a:cubicBezTo>
                    <a:pt x="205" y="189"/>
                    <a:pt x="223" y="171"/>
                    <a:pt x="223" y="148"/>
                  </a:cubicBezTo>
                  <a:cubicBezTo>
                    <a:pt x="223" y="126"/>
                    <a:pt x="205" y="108"/>
                    <a:pt x="183" y="108"/>
                  </a:cubicBezTo>
                  <a:close/>
                  <a:moveTo>
                    <a:pt x="73" y="183"/>
                  </a:moveTo>
                  <a:cubicBezTo>
                    <a:pt x="73" y="201"/>
                    <a:pt x="58" y="216"/>
                    <a:pt x="41" y="216"/>
                  </a:cubicBezTo>
                  <a:cubicBezTo>
                    <a:pt x="23" y="216"/>
                    <a:pt x="8" y="201"/>
                    <a:pt x="8" y="183"/>
                  </a:cubicBezTo>
                  <a:cubicBezTo>
                    <a:pt x="8" y="166"/>
                    <a:pt x="23" y="151"/>
                    <a:pt x="41" y="151"/>
                  </a:cubicBezTo>
                  <a:cubicBezTo>
                    <a:pt x="58" y="151"/>
                    <a:pt x="73" y="166"/>
                    <a:pt x="73" y="183"/>
                  </a:cubicBezTo>
                  <a:close/>
                  <a:moveTo>
                    <a:pt x="45" y="59"/>
                  </a:moveTo>
                  <a:cubicBezTo>
                    <a:pt x="45" y="31"/>
                    <a:pt x="68" y="8"/>
                    <a:pt x="96" y="8"/>
                  </a:cubicBezTo>
                  <a:cubicBezTo>
                    <a:pt x="123" y="8"/>
                    <a:pt x="146" y="31"/>
                    <a:pt x="146" y="59"/>
                  </a:cubicBezTo>
                  <a:cubicBezTo>
                    <a:pt x="146" y="86"/>
                    <a:pt x="123" y="109"/>
                    <a:pt x="96" y="109"/>
                  </a:cubicBezTo>
                  <a:cubicBezTo>
                    <a:pt x="68" y="109"/>
                    <a:pt x="45" y="86"/>
                    <a:pt x="45" y="59"/>
                  </a:cubicBezTo>
                  <a:close/>
                  <a:moveTo>
                    <a:pt x="183" y="181"/>
                  </a:moveTo>
                  <a:cubicBezTo>
                    <a:pt x="165" y="181"/>
                    <a:pt x="151" y="166"/>
                    <a:pt x="151" y="148"/>
                  </a:cubicBezTo>
                  <a:cubicBezTo>
                    <a:pt x="151" y="130"/>
                    <a:pt x="165" y="116"/>
                    <a:pt x="183" y="116"/>
                  </a:cubicBezTo>
                  <a:cubicBezTo>
                    <a:pt x="201" y="116"/>
                    <a:pt x="215" y="130"/>
                    <a:pt x="215" y="148"/>
                  </a:cubicBezTo>
                  <a:cubicBezTo>
                    <a:pt x="215" y="166"/>
                    <a:pt x="201" y="181"/>
                    <a:pt x="183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87131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Customer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2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Purple Tile"/>
          <p:cNvGrpSpPr/>
          <p:nvPr userDrawn="1"/>
        </p:nvGrpSpPr>
        <p:grpSpPr>
          <a:xfrm>
            <a:off x="1017878" y="3187136"/>
            <a:ext cx="2827988" cy="2827252"/>
            <a:chOff x="1022073" y="-1624298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022073" y="-1624298"/>
              <a:ext cx="2827252" cy="2827252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1537798" y="-867430"/>
              <a:ext cx="1792288" cy="1501775"/>
            </a:xfrm>
            <a:custGeom>
              <a:avLst/>
              <a:gdLst>
                <a:gd name="T0" fmla="*/ 184 w 223"/>
                <a:gd name="T1" fmla="*/ 187 h 187"/>
                <a:gd name="T2" fmla="*/ 181 w 223"/>
                <a:gd name="T3" fmla="*/ 186 h 187"/>
                <a:gd name="T4" fmla="*/ 146 w 223"/>
                <a:gd name="T5" fmla="*/ 151 h 187"/>
                <a:gd name="T6" fmla="*/ 40 w 223"/>
                <a:gd name="T7" fmla="*/ 151 h 187"/>
                <a:gd name="T8" fmla="*/ 0 w 223"/>
                <a:gd name="T9" fmla="*/ 111 h 187"/>
                <a:gd name="T10" fmla="*/ 0 w 223"/>
                <a:gd name="T11" fmla="*/ 40 h 187"/>
                <a:gd name="T12" fmla="*/ 40 w 223"/>
                <a:gd name="T13" fmla="*/ 0 h 187"/>
                <a:gd name="T14" fmla="*/ 183 w 223"/>
                <a:gd name="T15" fmla="*/ 0 h 187"/>
                <a:gd name="T16" fmla="*/ 223 w 223"/>
                <a:gd name="T17" fmla="*/ 40 h 187"/>
                <a:gd name="T18" fmla="*/ 223 w 223"/>
                <a:gd name="T19" fmla="*/ 111 h 187"/>
                <a:gd name="T20" fmla="*/ 188 w 223"/>
                <a:gd name="T21" fmla="*/ 150 h 187"/>
                <a:gd name="T22" fmla="*/ 188 w 223"/>
                <a:gd name="T23" fmla="*/ 183 h 187"/>
                <a:gd name="T24" fmla="*/ 185 w 223"/>
                <a:gd name="T25" fmla="*/ 187 h 187"/>
                <a:gd name="T26" fmla="*/ 184 w 223"/>
                <a:gd name="T27" fmla="*/ 187 h 187"/>
                <a:gd name="T28" fmla="*/ 40 w 223"/>
                <a:gd name="T29" fmla="*/ 8 h 187"/>
                <a:gd name="T30" fmla="*/ 8 w 223"/>
                <a:gd name="T31" fmla="*/ 40 h 187"/>
                <a:gd name="T32" fmla="*/ 8 w 223"/>
                <a:gd name="T33" fmla="*/ 111 h 187"/>
                <a:gd name="T34" fmla="*/ 40 w 223"/>
                <a:gd name="T35" fmla="*/ 143 h 187"/>
                <a:gd name="T36" fmla="*/ 148 w 223"/>
                <a:gd name="T37" fmla="*/ 143 h 187"/>
                <a:gd name="T38" fmla="*/ 151 w 223"/>
                <a:gd name="T39" fmla="*/ 144 h 187"/>
                <a:gd name="T40" fmla="*/ 180 w 223"/>
                <a:gd name="T41" fmla="*/ 173 h 187"/>
                <a:gd name="T42" fmla="*/ 180 w 223"/>
                <a:gd name="T43" fmla="*/ 147 h 187"/>
                <a:gd name="T44" fmla="*/ 184 w 223"/>
                <a:gd name="T45" fmla="*/ 143 h 187"/>
                <a:gd name="T46" fmla="*/ 215 w 223"/>
                <a:gd name="T47" fmla="*/ 111 h 187"/>
                <a:gd name="T48" fmla="*/ 215 w 223"/>
                <a:gd name="T49" fmla="*/ 40 h 187"/>
                <a:gd name="T50" fmla="*/ 183 w 223"/>
                <a:gd name="T51" fmla="*/ 8 h 187"/>
                <a:gd name="T52" fmla="*/ 40 w 223"/>
                <a:gd name="T53" fmla="*/ 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3" h="187">
                  <a:moveTo>
                    <a:pt x="184" y="187"/>
                  </a:moveTo>
                  <a:cubicBezTo>
                    <a:pt x="183" y="187"/>
                    <a:pt x="182" y="187"/>
                    <a:pt x="181" y="186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40" y="151"/>
                    <a:pt x="40" y="151"/>
                    <a:pt x="40" y="151"/>
                  </a:cubicBezTo>
                  <a:cubicBezTo>
                    <a:pt x="18" y="151"/>
                    <a:pt x="0" y="133"/>
                    <a:pt x="0" y="11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5" y="0"/>
                    <a:pt x="223" y="18"/>
                    <a:pt x="223" y="40"/>
                  </a:cubicBezTo>
                  <a:cubicBezTo>
                    <a:pt x="223" y="111"/>
                    <a:pt x="223" y="111"/>
                    <a:pt x="223" y="111"/>
                  </a:cubicBezTo>
                  <a:cubicBezTo>
                    <a:pt x="223" y="132"/>
                    <a:pt x="208" y="148"/>
                    <a:pt x="188" y="150"/>
                  </a:cubicBezTo>
                  <a:cubicBezTo>
                    <a:pt x="188" y="183"/>
                    <a:pt x="188" y="183"/>
                    <a:pt x="188" y="183"/>
                  </a:cubicBezTo>
                  <a:cubicBezTo>
                    <a:pt x="188" y="185"/>
                    <a:pt x="187" y="186"/>
                    <a:pt x="185" y="187"/>
                  </a:cubicBezTo>
                  <a:cubicBezTo>
                    <a:pt x="185" y="187"/>
                    <a:pt x="184" y="187"/>
                    <a:pt x="184" y="187"/>
                  </a:cubicBezTo>
                  <a:moveTo>
                    <a:pt x="40" y="8"/>
                  </a:moveTo>
                  <a:cubicBezTo>
                    <a:pt x="22" y="8"/>
                    <a:pt x="8" y="23"/>
                    <a:pt x="8" y="40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28"/>
                    <a:pt x="22" y="143"/>
                    <a:pt x="40" y="143"/>
                  </a:cubicBezTo>
                  <a:cubicBezTo>
                    <a:pt x="148" y="143"/>
                    <a:pt x="148" y="143"/>
                    <a:pt x="148" y="143"/>
                  </a:cubicBezTo>
                  <a:cubicBezTo>
                    <a:pt x="149" y="143"/>
                    <a:pt x="150" y="143"/>
                    <a:pt x="151" y="144"/>
                  </a:cubicBezTo>
                  <a:cubicBezTo>
                    <a:pt x="180" y="173"/>
                    <a:pt x="180" y="173"/>
                    <a:pt x="180" y="173"/>
                  </a:cubicBezTo>
                  <a:cubicBezTo>
                    <a:pt x="180" y="147"/>
                    <a:pt x="180" y="147"/>
                    <a:pt x="180" y="147"/>
                  </a:cubicBezTo>
                  <a:cubicBezTo>
                    <a:pt x="180" y="144"/>
                    <a:pt x="182" y="143"/>
                    <a:pt x="184" y="143"/>
                  </a:cubicBezTo>
                  <a:cubicBezTo>
                    <a:pt x="201" y="143"/>
                    <a:pt x="215" y="129"/>
                    <a:pt x="215" y="111"/>
                  </a:cubicBezTo>
                  <a:cubicBezTo>
                    <a:pt x="215" y="40"/>
                    <a:pt x="215" y="40"/>
                    <a:pt x="215" y="40"/>
                  </a:cubicBezTo>
                  <a:cubicBezTo>
                    <a:pt x="215" y="23"/>
                    <a:pt x="200" y="8"/>
                    <a:pt x="183" y="8"/>
                  </a:cubicBezTo>
                  <a:lnTo>
                    <a:pt x="4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961127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nouncement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Announcement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3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Orange Tile"/>
          <p:cNvGrpSpPr/>
          <p:nvPr userDrawn="1"/>
        </p:nvGrpSpPr>
        <p:grpSpPr>
          <a:xfrm>
            <a:off x="1016122" y="3187483"/>
            <a:ext cx="2827988" cy="2827252"/>
            <a:chOff x="1351800" y="-1084759"/>
            <a:chExt cx="2827252" cy="2827252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351800" y="-1084759"/>
              <a:ext cx="2827252" cy="2827252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2005011" y="-436308"/>
              <a:ext cx="1522413" cy="1530350"/>
            </a:xfrm>
            <a:custGeom>
              <a:avLst/>
              <a:gdLst>
                <a:gd name="T0" fmla="*/ 6 w 187"/>
                <a:gd name="T1" fmla="*/ 188 h 188"/>
                <a:gd name="T2" fmla="*/ 129 w 187"/>
                <a:gd name="T3" fmla="*/ 64 h 188"/>
                <a:gd name="T4" fmla="*/ 180 w 187"/>
                <a:gd name="T5" fmla="*/ 115 h 188"/>
                <a:gd name="T6" fmla="*/ 185 w 187"/>
                <a:gd name="T7" fmla="*/ 116 h 188"/>
                <a:gd name="T8" fmla="*/ 187 w 187"/>
                <a:gd name="T9" fmla="*/ 112 h 188"/>
                <a:gd name="T10" fmla="*/ 187 w 187"/>
                <a:gd name="T11" fmla="*/ 4 h 188"/>
                <a:gd name="T12" fmla="*/ 183 w 187"/>
                <a:gd name="T13" fmla="*/ 0 h 188"/>
                <a:gd name="T14" fmla="*/ 75 w 187"/>
                <a:gd name="T15" fmla="*/ 0 h 188"/>
                <a:gd name="T16" fmla="*/ 71 w 187"/>
                <a:gd name="T17" fmla="*/ 3 h 188"/>
                <a:gd name="T18" fmla="*/ 71 w 187"/>
                <a:gd name="T19" fmla="*/ 4 h 188"/>
                <a:gd name="T20" fmla="*/ 72 w 187"/>
                <a:gd name="T21" fmla="*/ 7 h 188"/>
                <a:gd name="T22" fmla="*/ 123 w 187"/>
                <a:gd name="T23" fmla="*/ 58 h 188"/>
                <a:gd name="T24" fmla="*/ 0 w 187"/>
                <a:gd name="T25" fmla="*/ 182 h 188"/>
                <a:gd name="T26" fmla="*/ 6 w 187"/>
                <a:gd name="T27" fmla="*/ 188 h 188"/>
                <a:gd name="T28" fmla="*/ 179 w 187"/>
                <a:gd name="T29" fmla="*/ 8 h 188"/>
                <a:gd name="T30" fmla="*/ 179 w 187"/>
                <a:gd name="T31" fmla="*/ 103 h 188"/>
                <a:gd name="T32" fmla="*/ 85 w 187"/>
                <a:gd name="T33" fmla="*/ 8 h 188"/>
                <a:gd name="T34" fmla="*/ 179 w 187"/>
                <a:gd name="T35" fmla="*/ 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7" h="188">
                  <a:moveTo>
                    <a:pt x="6" y="188"/>
                  </a:moveTo>
                  <a:cubicBezTo>
                    <a:pt x="129" y="64"/>
                    <a:pt x="129" y="64"/>
                    <a:pt x="129" y="64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81" y="116"/>
                    <a:pt x="183" y="117"/>
                    <a:pt x="185" y="116"/>
                  </a:cubicBezTo>
                  <a:cubicBezTo>
                    <a:pt x="186" y="116"/>
                    <a:pt x="187" y="114"/>
                    <a:pt x="187" y="112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2"/>
                    <a:pt x="185" y="0"/>
                    <a:pt x="1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3" y="0"/>
                    <a:pt x="72" y="1"/>
                    <a:pt x="71" y="3"/>
                  </a:cubicBezTo>
                  <a:cubicBezTo>
                    <a:pt x="71" y="3"/>
                    <a:pt x="71" y="4"/>
                    <a:pt x="71" y="4"/>
                  </a:cubicBezTo>
                  <a:cubicBezTo>
                    <a:pt x="71" y="6"/>
                    <a:pt x="71" y="7"/>
                    <a:pt x="72" y="7"/>
                  </a:cubicBezTo>
                  <a:cubicBezTo>
                    <a:pt x="123" y="58"/>
                    <a:pt x="123" y="58"/>
                    <a:pt x="123" y="58"/>
                  </a:cubicBezTo>
                  <a:cubicBezTo>
                    <a:pt x="0" y="182"/>
                    <a:pt x="0" y="182"/>
                    <a:pt x="0" y="182"/>
                  </a:cubicBezTo>
                  <a:lnTo>
                    <a:pt x="6" y="188"/>
                  </a:lnTo>
                  <a:close/>
                  <a:moveTo>
                    <a:pt x="179" y="8"/>
                  </a:moveTo>
                  <a:cubicBezTo>
                    <a:pt x="179" y="103"/>
                    <a:pt x="179" y="103"/>
                    <a:pt x="179" y="103"/>
                  </a:cubicBezTo>
                  <a:cubicBezTo>
                    <a:pt x="85" y="8"/>
                    <a:pt x="85" y="8"/>
                    <a:pt x="85" y="8"/>
                  </a:cubicBezTo>
                  <a:lnTo>
                    <a:pt x="179" y="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790298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tc.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4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Teal Tile"/>
          <p:cNvGrpSpPr/>
          <p:nvPr userDrawn="1"/>
        </p:nvGrpSpPr>
        <p:grpSpPr>
          <a:xfrm>
            <a:off x="1016121" y="3187136"/>
            <a:ext cx="2827988" cy="2827252"/>
            <a:chOff x="823093" y="-1413626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823093" y="-1413626"/>
              <a:ext cx="2827252" cy="282725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397725" y="-232569"/>
              <a:ext cx="1677988" cy="465138"/>
            </a:xfrm>
            <a:custGeom>
              <a:avLst/>
              <a:gdLst>
                <a:gd name="T0" fmla="*/ 0 w 209"/>
                <a:gd name="T1" fmla="*/ 25 h 58"/>
                <a:gd name="T2" fmla="*/ 20 w 209"/>
                <a:gd name="T3" fmla="*/ 25 h 58"/>
                <a:gd name="T4" fmla="*/ 20 w 209"/>
                <a:gd name="T5" fmla="*/ 33 h 58"/>
                <a:gd name="T6" fmla="*/ 0 w 209"/>
                <a:gd name="T7" fmla="*/ 33 h 58"/>
                <a:gd name="T8" fmla="*/ 0 w 209"/>
                <a:gd name="T9" fmla="*/ 25 h 58"/>
                <a:gd name="T10" fmla="*/ 40 w 209"/>
                <a:gd name="T11" fmla="*/ 33 h 58"/>
                <a:gd name="T12" fmla="*/ 60 w 209"/>
                <a:gd name="T13" fmla="*/ 33 h 58"/>
                <a:gd name="T14" fmla="*/ 60 w 209"/>
                <a:gd name="T15" fmla="*/ 25 h 58"/>
                <a:gd name="T16" fmla="*/ 40 w 209"/>
                <a:gd name="T17" fmla="*/ 25 h 58"/>
                <a:gd name="T18" fmla="*/ 40 w 209"/>
                <a:gd name="T19" fmla="*/ 33 h 58"/>
                <a:gd name="T20" fmla="*/ 120 w 209"/>
                <a:gd name="T21" fmla="*/ 33 h 58"/>
                <a:gd name="T22" fmla="*/ 140 w 209"/>
                <a:gd name="T23" fmla="*/ 33 h 58"/>
                <a:gd name="T24" fmla="*/ 140 w 209"/>
                <a:gd name="T25" fmla="*/ 25 h 58"/>
                <a:gd name="T26" fmla="*/ 120 w 209"/>
                <a:gd name="T27" fmla="*/ 25 h 58"/>
                <a:gd name="T28" fmla="*/ 120 w 209"/>
                <a:gd name="T29" fmla="*/ 33 h 58"/>
                <a:gd name="T30" fmla="*/ 80 w 209"/>
                <a:gd name="T31" fmla="*/ 33 h 58"/>
                <a:gd name="T32" fmla="*/ 100 w 209"/>
                <a:gd name="T33" fmla="*/ 33 h 58"/>
                <a:gd name="T34" fmla="*/ 100 w 209"/>
                <a:gd name="T35" fmla="*/ 25 h 58"/>
                <a:gd name="T36" fmla="*/ 80 w 209"/>
                <a:gd name="T37" fmla="*/ 25 h 58"/>
                <a:gd name="T38" fmla="*/ 80 w 209"/>
                <a:gd name="T39" fmla="*/ 33 h 58"/>
                <a:gd name="T40" fmla="*/ 207 w 209"/>
                <a:gd name="T41" fmla="*/ 26 h 58"/>
                <a:gd name="T42" fmla="*/ 181 w 209"/>
                <a:gd name="T43" fmla="*/ 0 h 58"/>
                <a:gd name="T44" fmla="*/ 175 w 209"/>
                <a:gd name="T45" fmla="*/ 6 h 58"/>
                <a:gd name="T46" fmla="*/ 195 w 209"/>
                <a:gd name="T47" fmla="*/ 25 h 58"/>
                <a:gd name="T48" fmla="*/ 160 w 209"/>
                <a:gd name="T49" fmla="*/ 25 h 58"/>
                <a:gd name="T50" fmla="*/ 160 w 209"/>
                <a:gd name="T51" fmla="*/ 33 h 58"/>
                <a:gd name="T52" fmla="*/ 195 w 209"/>
                <a:gd name="T53" fmla="*/ 33 h 58"/>
                <a:gd name="T54" fmla="*/ 175 w 209"/>
                <a:gd name="T55" fmla="*/ 52 h 58"/>
                <a:gd name="T56" fmla="*/ 181 w 209"/>
                <a:gd name="T57" fmla="*/ 58 h 58"/>
                <a:gd name="T58" fmla="*/ 207 w 209"/>
                <a:gd name="T59" fmla="*/ 32 h 58"/>
                <a:gd name="T60" fmla="*/ 207 w 209"/>
                <a:gd name="T61" fmla="*/ 2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9" h="58">
                  <a:moveTo>
                    <a:pt x="0" y="25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0" y="33"/>
                    <a:pt x="0" y="33"/>
                    <a:pt x="0" y="33"/>
                  </a:cubicBezTo>
                  <a:lnTo>
                    <a:pt x="0" y="25"/>
                  </a:lnTo>
                  <a:close/>
                  <a:moveTo>
                    <a:pt x="40" y="33"/>
                  </a:moveTo>
                  <a:cubicBezTo>
                    <a:pt x="60" y="33"/>
                    <a:pt x="60" y="33"/>
                    <a:pt x="60" y="33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40" y="25"/>
                    <a:pt x="40" y="25"/>
                    <a:pt x="40" y="25"/>
                  </a:cubicBezTo>
                  <a:lnTo>
                    <a:pt x="40" y="33"/>
                  </a:lnTo>
                  <a:close/>
                  <a:moveTo>
                    <a:pt x="120" y="33"/>
                  </a:moveTo>
                  <a:cubicBezTo>
                    <a:pt x="140" y="33"/>
                    <a:pt x="140" y="33"/>
                    <a:pt x="140" y="33"/>
                  </a:cubicBezTo>
                  <a:cubicBezTo>
                    <a:pt x="140" y="25"/>
                    <a:pt x="140" y="25"/>
                    <a:pt x="140" y="25"/>
                  </a:cubicBezTo>
                  <a:cubicBezTo>
                    <a:pt x="120" y="25"/>
                    <a:pt x="120" y="25"/>
                    <a:pt x="120" y="25"/>
                  </a:cubicBezTo>
                  <a:lnTo>
                    <a:pt x="120" y="33"/>
                  </a:lnTo>
                  <a:close/>
                  <a:moveTo>
                    <a:pt x="8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80" y="25"/>
                    <a:pt x="80" y="25"/>
                    <a:pt x="80" y="25"/>
                  </a:cubicBezTo>
                  <a:lnTo>
                    <a:pt x="80" y="33"/>
                  </a:lnTo>
                  <a:close/>
                  <a:moveTo>
                    <a:pt x="207" y="26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75" y="6"/>
                    <a:pt x="175" y="6"/>
                    <a:pt x="175" y="6"/>
                  </a:cubicBezTo>
                  <a:cubicBezTo>
                    <a:pt x="195" y="25"/>
                    <a:pt x="195" y="25"/>
                    <a:pt x="195" y="25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0" y="33"/>
                    <a:pt x="160" y="33"/>
                    <a:pt x="160" y="33"/>
                  </a:cubicBezTo>
                  <a:cubicBezTo>
                    <a:pt x="195" y="33"/>
                    <a:pt x="195" y="33"/>
                    <a:pt x="195" y="3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81" y="58"/>
                    <a:pt x="181" y="58"/>
                    <a:pt x="181" y="58"/>
                  </a:cubicBezTo>
                  <a:cubicBezTo>
                    <a:pt x="207" y="32"/>
                    <a:pt x="207" y="32"/>
                    <a:pt x="207" y="32"/>
                  </a:cubicBezTo>
                  <a:cubicBezTo>
                    <a:pt x="209" y="30"/>
                    <a:pt x="209" y="28"/>
                    <a:pt x="207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11382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638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811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358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248" y="1447800"/>
            <a:ext cx="5487829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5" y="1447800"/>
            <a:ext cx="5487829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4924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11553"/>
            <a:ext cx="548782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133600"/>
            <a:ext cx="54864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3335" y="1411553"/>
            <a:ext cx="548782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3335" y="2133601"/>
            <a:ext cx="5487829" cy="1578619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4315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001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762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ALKIN - Prints in GRAYSCAL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07319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MS_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35024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3476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78563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Non-bulleted text">
    <p:bg>
      <p:bgPr>
        <a:solidFill>
          <a:srgbClr val="1D4C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9605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 defTabSz="914362">
              <a:lnSpc>
                <a:spcPct val="90000"/>
              </a:lnSpc>
              <a:defRPr spc="-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400" spc="-1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269238" y="1189177"/>
            <a:ext cx="11653524" cy="34488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362">
              <a:lnSpc>
                <a:spcPct val="90000"/>
              </a:lnSpc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indent="0" algn="l" defTabSz="914362">
              <a:lnSpc>
                <a:spcPct val="90000"/>
              </a:lnSpc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indent="224097" algn="l" defTabSz="914362">
              <a:lnSpc>
                <a:spcPct val="90000"/>
              </a:lnSpc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indent="448192" algn="l" defTabSz="914362">
              <a:lnSpc>
                <a:spcPct val="90000"/>
              </a:lnSpc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indent="672290" algn="l" defTabSz="914362">
              <a:lnSpc>
                <a:spcPct val="90000"/>
              </a:lnSpc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171351261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27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9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Fuschia Tile"/>
          <p:cNvGrpSpPr/>
          <p:nvPr userDrawn="1"/>
        </p:nvGrpSpPr>
        <p:grpSpPr>
          <a:xfrm>
            <a:off x="1016772" y="3185266"/>
            <a:ext cx="1326225" cy="1325880"/>
            <a:chOff x="1071620" y="3044261"/>
            <a:chExt cx="1325880" cy="132588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1071620" y="3044261"/>
              <a:ext cx="1325880" cy="132588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Freeform 13"/>
            <p:cNvSpPr>
              <a:spLocks noEditPoints="1"/>
            </p:cNvSpPr>
            <p:nvPr/>
          </p:nvSpPr>
          <p:spPr bwMode="auto">
            <a:xfrm>
              <a:off x="1316254" y="3284926"/>
              <a:ext cx="836612" cy="841375"/>
            </a:xfrm>
            <a:custGeom>
              <a:avLst/>
              <a:gdLst>
                <a:gd name="T0" fmla="*/ 183 w 223"/>
                <a:gd name="T1" fmla="*/ 108 h 224"/>
                <a:gd name="T2" fmla="*/ 154 w 223"/>
                <a:gd name="T3" fmla="*/ 120 h 224"/>
                <a:gd name="T4" fmla="*/ 135 w 223"/>
                <a:gd name="T5" fmla="*/ 101 h 224"/>
                <a:gd name="T6" fmla="*/ 154 w 223"/>
                <a:gd name="T7" fmla="*/ 59 h 224"/>
                <a:gd name="T8" fmla="*/ 96 w 223"/>
                <a:gd name="T9" fmla="*/ 0 h 224"/>
                <a:gd name="T10" fmla="*/ 37 w 223"/>
                <a:gd name="T11" fmla="*/ 59 h 224"/>
                <a:gd name="T12" fmla="*/ 64 w 223"/>
                <a:gd name="T13" fmla="*/ 107 h 224"/>
                <a:gd name="T14" fmla="*/ 52 w 223"/>
                <a:gd name="T15" fmla="*/ 145 h 224"/>
                <a:gd name="T16" fmla="*/ 41 w 223"/>
                <a:gd name="T17" fmla="*/ 143 h 224"/>
                <a:gd name="T18" fmla="*/ 0 w 223"/>
                <a:gd name="T19" fmla="*/ 183 h 224"/>
                <a:gd name="T20" fmla="*/ 41 w 223"/>
                <a:gd name="T21" fmla="*/ 224 h 224"/>
                <a:gd name="T22" fmla="*/ 81 w 223"/>
                <a:gd name="T23" fmla="*/ 183 h 224"/>
                <a:gd name="T24" fmla="*/ 60 w 223"/>
                <a:gd name="T25" fmla="*/ 148 h 224"/>
                <a:gd name="T26" fmla="*/ 71 w 223"/>
                <a:gd name="T27" fmla="*/ 111 h 224"/>
                <a:gd name="T28" fmla="*/ 96 w 223"/>
                <a:gd name="T29" fmla="*/ 117 h 224"/>
                <a:gd name="T30" fmla="*/ 129 w 223"/>
                <a:gd name="T31" fmla="*/ 106 h 224"/>
                <a:gd name="T32" fmla="*/ 149 w 223"/>
                <a:gd name="T33" fmla="*/ 126 h 224"/>
                <a:gd name="T34" fmla="*/ 143 w 223"/>
                <a:gd name="T35" fmla="*/ 148 h 224"/>
                <a:gd name="T36" fmla="*/ 183 w 223"/>
                <a:gd name="T37" fmla="*/ 189 h 224"/>
                <a:gd name="T38" fmla="*/ 223 w 223"/>
                <a:gd name="T39" fmla="*/ 148 h 224"/>
                <a:gd name="T40" fmla="*/ 183 w 223"/>
                <a:gd name="T41" fmla="*/ 108 h 224"/>
                <a:gd name="T42" fmla="*/ 73 w 223"/>
                <a:gd name="T43" fmla="*/ 183 h 224"/>
                <a:gd name="T44" fmla="*/ 41 w 223"/>
                <a:gd name="T45" fmla="*/ 216 h 224"/>
                <a:gd name="T46" fmla="*/ 8 w 223"/>
                <a:gd name="T47" fmla="*/ 183 h 224"/>
                <a:gd name="T48" fmla="*/ 41 w 223"/>
                <a:gd name="T49" fmla="*/ 151 h 224"/>
                <a:gd name="T50" fmla="*/ 73 w 223"/>
                <a:gd name="T51" fmla="*/ 183 h 224"/>
                <a:gd name="T52" fmla="*/ 45 w 223"/>
                <a:gd name="T53" fmla="*/ 59 h 224"/>
                <a:gd name="T54" fmla="*/ 96 w 223"/>
                <a:gd name="T55" fmla="*/ 8 h 224"/>
                <a:gd name="T56" fmla="*/ 146 w 223"/>
                <a:gd name="T57" fmla="*/ 59 h 224"/>
                <a:gd name="T58" fmla="*/ 96 w 223"/>
                <a:gd name="T59" fmla="*/ 109 h 224"/>
                <a:gd name="T60" fmla="*/ 45 w 223"/>
                <a:gd name="T61" fmla="*/ 59 h 224"/>
                <a:gd name="T62" fmla="*/ 183 w 223"/>
                <a:gd name="T63" fmla="*/ 181 h 224"/>
                <a:gd name="T64" fmla="*/ 151 w 223"/>
                <a:gd name="T65" fmla="*/ 148 h 224"/>
                <a:gd name="T66" fmla="*/ 183 w 223"/>
                <a:gd name="T67" fmla="*/ 116 h 224"/>
                <a:gd name="T68" fmla="*/ 215 w 223"/>
                <a:gd name="T69" fmla="*/ 148 h 224"/>
                <a:gd name="T70" fmla="*/ 183 w 223"/>
                <a:gd name="T71" fmla="*/ 18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224">
                  <a:moveTo>
                    <a:pt x="183" y="108"/>
                  </a:moveTo>
                  <a:cubicBezTo>
                    <a:pt x="172" y="108"/>
                    <a:pt x="162" y="113"/>
                    <a:pt x="154" y="120"/>
                  </a:cubicBezTo>
                  <a:cubicBezTo>
                    <a:pt x="135" y="101"/>
                    <a:pt x="135" y="101"/>
                    <a:pt x="135" y="101"/>
                  </a:cubicBezTo>
                  <a:cubicBezTo>
                    <a:pt x="147" y="90"/>
                    <a:pt x="154" y="75"/>
                    <a:pt x="154" y="59"/>
                  </a:cubicBezTo>
                  <a:cubicBezTo>
                    <a:pt x="154" y="26"/>
                    <a:pt x="128" y="0"/>
                    <a:pt x="96" y="0"/>
                  </a:cubicBezTo>
                  <a:cubicBezTo>
                    <a:pt x="64" y="0"/>
                    <a:pt x="37" y="26"/>
                    <a:pt x="37" y="59"/>
                  </a:cubicBezTo>
                  <a:cubicBezTo>
                    <a:pt x="37" y="79"/>
                    <a:pt x="48" y="97"/>
                    <a:pt x="64" y="107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49" y="144"/>
                    <a:pt x="45" y="143"/>
                    <a:pt x="41" y="143"/>
                  </a:cubicBezTo>
                  <a:cubicBezTo>
                    <a:pt x="18" y="143"/>
                    <a:pt x="0" y="161"/>
                    <a:pt x="0" y="183"/>
                  </a:cubicBezTo>
                  <a:cubicBezTo>
                    <a:pt x="0" y="206"/>
                    <a:pt x="18" y="224"/>
                    <a:pt x="41" y="224"/>
                  </a:cubicBezTo>
                  <a:cubicBezTo>
                    <a:pt x="63" y="224"/>
                    <a:pt x="81" y="206"/>
                    <a:pt x="81" y="183"/>
                  </a:cubicBezTo>
                  <a:cubicBezTo>
                    <a:pt x="81" y="168"/>
                    <a:pt x="72" y="155"/>
                    <a:pt x="60" y="148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8" y="115"/>
                    <a:pt x="87" y="117"/>
                    <a:pt x="96" y="117"/>
                  </a:cubicBezTo>
                  <a:cubicBezTo>
                    <a:pt x="108" y="117"/>
                    <a:pt x="120" y="113"/>
                    <a:pt x="129" y="10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5" y="133"/>
                    <a:pt x="143" y="140"/>
                    <a:pt x="143" y="148"/>
                  </a:cubicBezTo>
                  <a:cubicBezTo>
                    <a:pt x="143" y="171"/>
                    <a:pt x="161" y="189"/>
                    <a:pt x="183" y="189"/>
                  </a:cubicBezTo>
                  <a:cubicBezTo>
                    <a:pt x="205" y="189"/>
                    <a:pt x="223" y="171"/>
                    <a:pt x="223" y="148"/>
                  </a:cubicBezTo>
                  <a:cubicBezTo>
                    <a:pt x="223" y="126"/>
                    <a:pt x="205" y="108"/>
                    <a:pt x="183" y="108"/>
                  </a:cubicBezTo>
                  <a:close/>
                  <a:moveTo>
                    <a:pt x="73" y="183"/>
                  </a:moveTo>
                  <a:cubicBezTo>
                    <a:pt x="73" y="201"/>
                    <a:pt x="58" y="216"/>
                    <a:pt x="41" y="216"/>
                  </a:cubicBezTo>
                  <a:cubicBezTo>
                    <a:pt x="23" y="216"/>
                    <a:pt x="8" y="201"/>
                    <a:pt x="8" y="183"/>
                  </a:cubicBezTo>
                  <a:cubicBezTo>
                    <a:pt x="8" y="166"/>
                    <a:pt x="23" y="151"/>
                    <a:pt x="41" y="151"/>
                  </a:cubicBezTo>
                  <a:cubicBezTo>
                    <a:pt x="58" y="151"/>
                    <a:pt x="73" y="166"/>
                    <a:pt x="73" y="183"/>
                  </a:cubicBezTo>
                  <a:close/>
                  <a:moveTo>
                    <a:pt x="45" y="59"/>
                  </a:moveTo>
                  <a:cubicBezTo>
                    <a:pt x="45" y="31"/>
                    <a:pt x="68" y="8"/>
                    <a:pt x="96" y="8"/>
                  </a:cubicBezTo>
                  <a:cubicBezTo>
                    <a:pt x="123" y="8"/>
                    <a:pt x="146" y="31"/>
                    <a:pt x="146" y="59"/>
                  </a:cubicBezTo>
                  <a:cubicBezTo>
                    <a:pt x="146" y="86"/>
                    <a:pt x="123" y="109"/>
                    <a:pt x="96" y="109"/>
                  </a:cubicBezTo>
                  <a:cubicBezTo>
                    <a:pt x="68" y="109"/>
                    <a:pt x="45" y="86"/>
                    <a:pt x="45" y="59"/>
                  </a:cubicBezTo>
                  <a:close/>
                  <a:moveTo>
                    <a:pt x="183" y="181"/>
                  </a:moveTo>
                  <a:cubicBezTo>
                    <a:pt x="165" y="181"/>
                    <a:pt x="151" y="166"/>
                    <a:pt x="151" y="148"/>
                  </a:cubicBezTo>
                  <a:cubicBezTo>
                    <a:pt x="151" y="130"/>
                    <a:pt x="165" y="116"/>
                    <a:pt x="183" y="116"/>
                  </a:cubicBezTo>
                  <a:cubicBezTo>
                    <a:pt x="201" y="116"/>
                    <a:pt x="215" y="130"/>
                    <a:pt x="215" y="148"/>
                  </a:cubicBezTo>
                  <a:cubicBezTo>
                    <a:pt x="215" y="166"/>
                    <a:pt x="201" y="181"/>
                    <a:pt x="183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Orange Tile"/>
          <p:cNvGrpSpPr/>
          <p:nvPr userDrawn="1"/>
        </p:nvGrpSpPr>
        <p:grpSpPr>
          <a:xfrm>
            <a:off x="2514724" y="3185266"/>
            <a:ext cx="1326225" cy="1325880"/>
            <a:chOff x="2487267" y="3044261"/>
            <a:chExt cx="1325880" cy="132588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2487267" y="3044261"/>
              <a:ext cx="1325880" cy="1325880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2774763" y="3284926"/>
              <a:ext cx="750888" cy="844550"/>
            </a:xfrm>
            <a:custGeom>
              <a:avLst/>
              <a:gdLst>
                <a:gd name="T0" fmla="*/ 15 w 200"/>
                <a:gd name="T1" fmla="*/ 0 h 225"/>
                <a:gd name="T2" fmla="*/ 11 w 200"/>
                <a:gd name="T3" fmla="*/ 17 h 225"/>
                <a:gd name="T4" fmla="*/ 11 w 200"/>
                <a:gd name="T5" fmla="*/ 35 h 225"/>
                <a:gd name="T6" fmla="*/ 0 w 200"/>
                <a:gd name="T7" fmla="*/ 55 h 225"/>
                <a:gd name="T8" fmla="*/ 11 w 200"/>
                <a:gd name="T9" fmla="*/ 75 h 225"/>
                <a:gd name="T10" fmla="*/ 11 w 200"/>
                <a:gd name="T11" fmla="*/ 94 h 225"/>
                <a:gd name="T12" fmla="*/ 0 w 200"/>
                <a:gd name="T13" fmla="*/ 114 h 225"/>
                <a:gd name="T14" fmla="*/ 11 w 200"/>
                <a:gd name="T15" fmla="*/ 134 h 225"/>
                <a:gd name="T16" fmla="*/ 11 w 200"/>
                <a:gd name="T17" fmla="*/ 153 h 225"/>
                <a:gd name="T18" fmla="*/ 0 w 200"/>
                <a:gd name="T19" fmla="*/ 173 h 225"/>
                <a:gd name="T20" fmla="*/ 11 w 200"/>
                <a:gd name="T21" fmla="*/ 193 h 225"/>
                <a:gd name="T22" fmla="*/ 11 w 200"/>
                <a:gd name="T23" fmla="*/ 211 h 225"/>
                <a:gd name="T24" fmla="*/ 15 w 200"/>
                <a:gd name="T25" fmla="*/ 225 h 225"/>
                <a:gd name="T26" fmla="*/ 200 w 200"/>
                <a:gd name="T27" fmla="*/ 185 h 225"/>
                <a:gd name="T28" fmla="*/ 160 w 200"/>
                <a:gd name="T29" fmla="*/ 0 h 225"/>
                <a:gd name="T30" fmla="*/ 11 w 200"/>
                <a:gd name="T31" fmla="*/ 25 h 225"/>
                <a:gd name="T32" fmla="*/ 8 w 200"/>
                <a:gd name="T33" fmla="*/ 26 h 225"/>
                <a:gd name="T34" fmla="*/ 11 w 200"/>
                <a:gd name="T35" fmla="*/ 54 h 225"/>
                <a:gd name="T36" fmla="*/ 8 w 200"/>
                <a:gd name="T37" fmla="*/ 55 h 225"/>
                <a:gd name="T38" fmla="*/ 11 w 200"/>
                <a:gd name="T39" fmla="*/ 83 h 225"/>
                <a:gd name="T40" fmla="*/ 8 w 200"/>
                <a:gd name="T41" fmla="*/ 85 h 225"/>
                <a:gd name="T42" fmla="*/ 11 w 200"/>
                <a:gd name="T43" fmla="*/ 113 h 225"/>
                <a:gd name="T44" fmla="*/ 8 w 200"/>
                <a:gd name="T45" fmla="*/ 114 h 225"/>
                <a:gd name="T46" fmla="*/ 11 w 200"/>
                <a:gd name="T47" fmla="*/ 142 h 225"/>
                <a:gd name="T48" fmla="*/ 8 w 200"/>
                <a:gd name="T49" fmla="*/ 143 h 225"/>
                <a:gd name="T50" fmla="*/ 11 w 200"/>
                <a:gd name="T51" fmla="*/ 171 h 225"/>
                <a:gd name="T52" fmla="*/ 8 w 200"/>
                <a:gd name="T53" fmla="*/ 173 h 225"/>
                <a:gd name="T54" fmla="*/ 11 w 200"/>
                <a:gd name="T55" fmla="*/ 201 h 225"/>
                <a:gd name="T56" fmla="*/ 8 w 200"/>
                <a:gd name="T57" fmla="*/ 202 h 225"/>
                <a:gd name="T58" fmla="*/ 160 w 200"/>
                <a:gd name="T59" fmla="*/ 217 h 225"/>
                <a:gd name="T60" fmla="*/ 19 w 200"/>
                <a:gd name="T61" fmla="*/ 201 h 225"/>
                <a:gd name="T62" fmla="*/ 21 w 200"/>
                <a:gd name="T63" fmla="*/ 205 h 225"/>
                <a:gd name="T64" fmla="*/ 27 w 200"/>
                <a:gd name="T65" fmla="*/ 198 h 225"/>
                <a:gd name="T66" fmla="*/ 19 w 200"/>
                <a:gd name="T67" fmla="*/ 172 h 225"/>
                <a:gd name="T68" fmla="*/ 21 w 200"/>
                <a:gd name="T69" fmla="*/ 175 h 225"/>
                <a:gd name="T70" fmla="*/ 27 w 200"/>
                <a:gd name="T71" fmla="*/ 168 h 225"/>
                <a:gd name="T72" fmla="*/ 19 w 200"/>
                <a:gd name="T73" fmla="*/ 142 h 225"/>
                <a:gd name="T74" fmla="*/ 21 w 200"/>
                <a:gd name="T75" fmla="*/ 146 h 225"/>
                <a:gd name="T76" fmla="*/ 27 w 200"/>
                <a:gd name="T77" fmla="*/ 139 h 225"/>
                <a:gd name="T78" fmla="*/ 19 w 200"/>
                <a:gd name="T79" fmla="*/ 113 h 225"/>
                <a:gd name="T80" fmla="*/ 21 w 200"/>
                <a:gd name="T81" fmla="*/ 117 h 225"/>
                <a:gd name="T82" fmla="*/ 27 w 200"/>
                <a:gd name="T83" fmla="*/ 110 h 225"/>
                <a:gd name="T84" fmla="*/ 19 w 200"/>
                <a:gd name="T85" fmla="*/ 83 h 225"/>
                <a:gd name="T86" fmla="*/ 21 w 200"/>
                <a:gd name="T87" fmla="*/ 87 h 225"/>
                <a:gd name="T88" fmla="*/ 27 w 200"/>
                <a:gd name="T89" fmla="*/ 80 h 225"/>
                <a:gd name="T90" fmla="*/ 19 w 200"/>
                <a:gd name="T91" fmla="*/ 54 h 225"/>
                <a:gd name="T92" fmla="*/ 21 w 200"/>
                <a:gd name="T93" fmla="*/ 58 h 225"/>
                <a:gd name="T94" fmla="*/ 27 w 200"/>
                <a:gd name="T95" fmla="*/ 51 h 225"/>
                <a:gd name="T96" fmla="*/ 19 w 200"/>
                <a:gd name="T97" fmla="*/ 25 h 225"/>
                <a:gd name="T98" fmla="*/ 21 w 200"/>
                <a:gd name="T99" fmla="*/ 29 h 225"/>
                <a:gd name="T100" fmla="*/ 27 w 200"/>
                <a:gd name="T101" fmla="*/ 22 h 225"/>
                <a:gd name="T102" fmla="*/ 19 w 200"/>
                <a:gd name="T103" fmla="*/ 8 h 225"/>
                <a:gd name="T104" fmla="*/ 192 w 200"/>
                <a:gd name="T105" fmla="*/ 4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0" h="225">
                  <a:moveTo>
                    <a:pt x="16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4" y="18"/>
                    <a:pt x="0" y="21"/>
                    <a:pt x="0" y="26"/>
                  </a:cubicBezTo>
                  <a:cubicBezTo>
                    <a:pt x="0" y="30"/>
                    <a:pt x="4" y="34"/>
                    <a:pt x="11" y="35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7"/>
                    <a:pt x="0" y="51"/>
                    <a:pt x="0" y="55"/>
                  </a:cubicBezTo>
                  <a:cubicBezTo>
                    <a:pt x="0" y="60"/>
                    <a:pt x="4" y="63"/>
                    <a:pt x="11" y="65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4" y="76"/>
                    <a:pt x="0" y="80"/>
                    <a:pt x="0" y="85"/>
                  </a:cubicBezTo>
                  <a:cubicBezTo>
                    <a:pt x="0" y="89"/>
                    <a:pt x="4" y="93"/>
                    <a:pt x="11" y="94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4" y="106"/>
                    <a:pt x="0" y="109"/>
                    <a:pt x="0" y="114"/>
                  </a:cubicBezTo>
                  <a:cubicBezTo>
                    <a:pt x="0" y="119"/>
                    <a:pt x="4" y="122"/>
                    <a:pt x="11" y="123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4" y="135"/>
                    <a:pt x="0" y="139"/>
                    <a:pt x="0" y="143"/>
                  </a:cubicBezTo>
                  <a:cubicBezTo>
                    <a:pt x="0" y="148"/>
                    <a:pt x="4" y="152"/>
                    <a:pt x="11" y="153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4" y="164"/>
                    <a:pt x="0" y="168"/>
                    <a:pt x="0" y="173"/>
                  </a:cubicBezTo>
                  <a:cubicBezTo>
                    <a:pt x="0" y="177"/>
                    <a:pt x="4" y="181"/>
                    <a:pt x="11" y="182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4" y="194"/>
                    <a:pt x="0" y="197"/>
                    <a:pt x="0" y="202"/>
                  </a:cubicBezTo>
                  <a:cubicBezTo>
                    <a:pt x="0" y="207"/>
                    <a:pt x="4" y="210"/>
                    <a:pt x="11" y="211"/>
                  </a:cubicBezTo>
                  <a:cubicBezTo>
                    <a:pt x="11" y="221"/>
                    <a:pt x="11" y="221"/>
                    <a:pt x="11" y="221"/>
                  </a:cubicBezTo>
                  <a:cubicBezTo>
                    <a:pt x="11" y="223"/>
                    <a:pt x="12" y="225"/>
                    <a:pt x="15" y="225"/>
                  </a:cubicBezTo>
                  <a:cubicBezTo>
                    <a:pt x="160" y="225"/>
                    <a:pt x="160" y="225"/>
                    <a:pt x="160" y="225"/>
                  </a:cubicBezTo>
                  <a:cubicBezTo>
                    <a:pt x="182" y="225"/>
                    <a:pt x="200" y="207"/>
                    <a:pt x="200" y="185"/>
                  </a:cubicBezTo>
                  <a:cubicBezTo>
                    <a:pt x="200" y="40"/>
                    <a:pt x="200" y="40"/>
                    <a:pt x="200" y="40"/>
                  </a:cubicBezTo>
                  <a:cubicBezTo>
                    <a:pt x="200" y="18"/>
                    <a:pt x="182" y="0"/>
                    <a:pt x="160" y="0"/>
                  </a:cubicBezTo>
                  <a:close/>
                  <a:moveTo>
                    <a:pt x="8" y="26"/>
                  </a:moveTo>
                  <a:cubicBezTo>
                    <a:pt x="9" y="26"/>
                    <a:pt x="9" y="25"/>
                    <a:pt x="11" y="2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7"/>
                    <a:pt x="9" y="26"/>
                    <a:pt x="8" y="26"/>
                  </a:cubicBezTo>
                  <a:close/>
                  <a:moveTo>
                    <a:pt x="8" y="55"/>
                  </a:moveTo>
                  <a:cubicBezTo>
                    <a:pt x="9" y="55"/>
                    <a:pt x="9" y="54"/>
                    <a:pt x="11" y="5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6"/>
                    <a:pt x="9" y="56"/>
                    <a:pt x="8" y="55"/>
                  </a:cubicBezTo>
                  <a:close/>
                  <a:moveTo>
                    <a:pt x="8" y="85"/>
                  </a:moveTo>
                  <a:cubicBezTo>
                    <a:pt x="9" y="84"/>
                    <a:pt x="9" y="84"/>
                    <a:pt x="11" y="83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9" y="85"/>
                    <a:pt x="9" y="85"/>
                    <a:pt x="8" y="85"/>
                  </a:cubicBezTo>
                  <a:close/>
                  <a:moveTo>
                    <a:pt x="8" y="114"/>
                  </a:moveTo>
                  <a:cubicBezTo>
                    <a:pt x="9" y="114"/>
                    <a:pt x="9" y="113"/>
                    <a:pt x="11" y="113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9" y="115"/>
                    <a:pt x="9" y="114"/>
                    <a:pt x="8" y="114"/>
                  </a:cubicBezTo>
                  <a:close/>
                  <a:moveTo>
                    <a:pt x="8" y="143"/>
                  </a:moveTo>
                  <a:cubicBezTo>
                    <a:pt x="9" y="143"/>
                    <a:pt x="9" y="142"/>
                    <a:pt x="11" y="142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9" y="144"/>
                    <a:pt x="9" y="144"/>
                    <a:pt x="8" y="143"/>
                  </a:cubicBezTo>
                  <a:close/>
                  <a:moveTo>
                    <a:pt x="8" y="173"/>
                  </a:moveTo>
                  <a:cubicBezTo>
                    <a:pt x="9" y="172"/>
                    <a:pt x="9" y="172"/>
                    <a:pt x="11" y="171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9" y="173"/>
                    <a:pt x="9" y="173"/>
                    <a:pt x="8" y="173"/>
                  </a:cubicBezTo>
                  <a:close/>
                  <a:moveTo>
                    <a:pt x="8" y="202"/>
                  </a:moveTo>
                  <a:cubicBezTo>
                    <a:pt x="9" y="202"/>
                    <a:pt x="9" y="201"/>
                    <a:pt x="11" y="201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9" y="203"/>
                    <a:pt x="9" y="202"/>
                    <a:pt x="8" y="202"/>
                  </a:cubicBezTo>
                  <a:close/>
                  <a:moveTo>
                    <a:pt x="192" y="185"/>
                  </a:moveTo>
                  <a:cubicBezTo>
                    <a:pt x="192" y="202"/>
                    <a:pt x="177" y="217"/>
                    <a:pt x="160" y="217"/>
                  </a:cubicBezTo>
                  <a:cubicBezTo>
                    <a:pt x="19" y="217"/>
                    <a:pt x="19" y="217"/>
                    <a:pt x="19" y="217"/>
                  </a:cubicBezTo>
                  <a:cubicBezTo>
                    <a:pt x="19" y="201"/>
                    <a:pt x="19" y="201"/>
                    <a:pt x="19" y="201"/>
                  </a:cubicBezTo>
                  <a:cubicBezTo>
                    <a:pt x="20" y="201"/>
                    <a:pt x="20" y="202"/>
                    <a:pt x="21" y="202"/>
                  </a:cubicBezTo>
                  <a:cubicBezTo>
                    <a:pt x="21" y="203"/>
                    <a:pt x="22" y="203"/>
                    <a:pt x="21" y="205"/>
                  </a:cubicBezTo>
                  <a:cubicBezTo>
                    <a:pt x="29" y="207"/>
                    <a:pt x="29" y="207"/>
                    <a:pt x="29" y="207"/>
                  </a:cubicBezTo>
                  <a:cubicBezTo>
                    <a:pt x="30" y="203"/>
                    <a:pt x="29" y="200"/>
                    <a:pt x="27" y="198"/>
                  </a:cubicBezTo>
                  <a:cubicBezTo>
                    <a:pt x="26" y="195"/>
                    <a:pt x="22" y="193"/>
                    <a:pt x="19" y="193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20" y="172"/>
                    <a:pt x="20" y="172"/>
                    <a:pt x="21" y="173"/>
                  </a:cubicBezTo>
                  <a:cubicBezTo>
                    <a:pt x="21" y="173"/>
                    <a:pt x="22" y="174"/>
                    <a:pt x="21" y="175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3"/>
                    <a:pt x="29" y="170"/>
                    <a:pt x="27" y="168"/>
                  </a:cubicBezTo>
                  <a:cubicBezTo>
                    <a:pt x="26" y="166"/>
                    <a:pt x="22" y="164"/>
                    <a:pt x="19" y="163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20" y="143"/>
                    <a:pt x="20" y="143"/>
                    <a:pt x="21" y="144"/>
                  </a:cubicBezTo>
                  <a:cubicBezTo>
                    <a:pt x="21" y="144"/>
                    <a:pt x="22" y="145"/>
                    <a:pt x="21" y="146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30" y="144"/>
                    <a:pt x="29" y="141"/>
                    <a:pt x="27" y="139"/>
                  </a:cubicBezTo>
                  <a:cubicBezTo>
                    <a:pt x="26" y="136"/>
                    <a:pt x="22" y="135"/>
                    <a:pt x="19" y="134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20" y="113"/>
                    <a:pt x="20" y="114"/>
                    <a:pt x="21" y="114"/>
                  </a:cubicBezTo>
                  <a:cubicBezTo>
                    <a:pt x="21" y="115"/>
                    <a:pt x="22" y="115"/>
                    <a:pt x="21" y="117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30" y="115"/>
                    <a:pt x="29" y="111"/>
                    <a:pt x="27" y="110"/>
                  </a:cubicBezTo>
                  <a:cubicBezTo>
                    <a:pt x="26" y="107"/>
                    <a:pt x="22" y="105"/>
                    <a:pt x="19" y="105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0" y="84"/>
                    <a:pt x="20" y="84"/>
                    <a:pt x="21" y="85"/>
                  </a:cubicBezTo>
                  <a:cubicBezTo>
                    <a:pt x="21" y="85"/>
                    <a:pt x="22" y="86"/>
                    <a:pt x="21" y="87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30" y="85"/>
                    <a:pt x="29" y="82"/>
                    <a:pt x="27" y="80"/>
                  </a:cubicBezTo>
                  <a:cubicBezTo>
                    <a:pt x="26" y="78"/>
                    <a:pt x="22" y="76"/>
                    <a:pt x="19" y="7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4"/>
                    <a:pt x="20" y="55"/>
                    <a:pt x="21" y="56"/>
                  </a:cubicBezTo>
                  <a:cubicBezTo>
                    <a:pt x="21" y="56"/>
                    <a:pt x="22" y="56"/>
                    <a:pt x="21" y="58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56"/>
                    <a:pt x="29" y="53"/>
                    <a:pt x="27" y="51"/>
                  </a:cubicBezTo>
                  <a:cubicBezTo>
                    <a:pt x="26" y="48"/>
                    <a:pt x="22" y="47"/>
                    <a:pt x="19" y="4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6"/>
                    <a:pt x="21" y="26"/>
                  </a:cubicBezTo>
                  <a:cubicBezTo>
                    <a:pt x="21" y="26"/>
                    <a:pt x="22" y="27"/>
                    <a:pt x="21" y="29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27"/>
                    <a:pt x="29" y="23"/>
                    <a:pt x="27" y="22"/>
                  </a:cubicBezTo>
                  <a:cubicBezTo>
                    <a:pt x="26" y="19"/>
                    <a:pt x="22" y="17"/>
                    <a:pt x="19" y="1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77" y="8"/>
                    <a:pt x="192" y="22"/>
                    <a:pt x="192" y="40"/>
                  </a:cubicBezTo>
                  <a:lnTo>
                    <a:pt x="192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Teal Tile"/>
          <p:cNvGrpSpPr/>
          <p:nvPr userDrawn="1"/>
        </p:nvGrpSpPr>
        <p:grpSpPr>
          <a:xfrm>
            <a:off x="1016772" y="4682828"/>
            <a:ext cx="1326225" cy="1325880"/>
            <a:chOff x="1020317" y="4686638"/>
            <a:chExt cx="1325880" cy="1325880"/>
          </a:xfrm>
        </p:grpSpPr>
        <p:sp>
          <p:nvSpPr>
            <p:cNvPr id="38" name="Rectangle 37"/>
            <p:cNvSpPr/>
            <p:nvPr/>
          </p:nvSpPr>
          <p:spPr bwMode="auto">
            <a:xfrm>
              <a:off x="1020317" y="4686638"/>
              <a:ext cx="1325880" cy="1325880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Freeform 13"/>
            <p:cNvSpPr>
              <a:spLocks noEditPoints="1"/>
            </p:cNvSpPr>
            <p:nvPr/>
          </p:nvSpPr>
          <p:spPr bwMode="auto">
            <a:xfrm>
              <a:off x="1455948" y="4930478"/>
              <a:ext cx="454618" cy="838200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een Tile"/>
          <p:cNvGrpSpPr/>
          <p:nvPr userDrawn="1"/>
        </p:nvGrpSpPr>
        <p:grpSpPr>
          <a:xfrm>
            <a:off x="2514724" y="4682828"/>
            <a:ext cx="1326225" cy="1325880"/>
            <a:chOff x="2514069" y="4682828"/>
            <a:chExt cx="1325880" cy="1325880"/>
          </a:xfrm>
        </p:grpSpPr>
        <p:sp>
          <p:nvSpPr>
            <p:cNvPr id="41" name="Rectangle 40"/>
            <p:cNvSpPr/>
            <p:nvPr/>
          </p:nvSpPr>
          <p:spPr bwMode="auto">
            <a:xfrm>
              <a:off x="2514069" y="4682828"/>
              <a:ext cx="1325880" cy="1325880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Freeform 73"/>
            <p:cNvSpPr>
              <a:spLocks noEditPoints="1"/>
            </p:cNvSpPr>
            <p:nvPr userDrawn="1"/>
          </p:nvSpPr>
          <p:spPr bwMode="auto">
            <a:xfrm>
              <a:off x="2757463" y="5062311"/>
              <a:ext cx="839092" cy="702557"/>
            </a:xfrm>
            <a:custGeom>
              <a:avLst/>
              <a:gdLst>
                <a:gd name="T0" fmla="*/ 339 w 411"/>
                <a:gd name="T1" fmla="*/ 344 h 344"/>
                <a:gd name="T2" fmla="*/ 334 w 411"/>
                <a:gd name="T3" fmla="*/ 342 h 344"/>
                <a:gd name="T4" fmla="*/ 270 w 411"/>
                <a:gd name="T5" fmla="*/ 277 h 344"/>
                <a:gd name="T6" fmla="*/ 74 w 411"/>
                <a:gd name="T7" fmla="*/ 277 h 344"/>
                <a:gd name="T8" fmla="*/ 0 w 411"/>
                <a:gd name="T9" fmla="*/ 203 h 344"/>
                <a:gd name="T10" fmla="*/ 0 w 411"/>
                <a:gd name="T11" fmla="*/ 74 h 344"/>
                <a:gd name="T12" fmla="*/ 74 w 411"/>
                <a:gd name="T13" fmla="*/ 0 h 344"/>
                <a:gd name="T14" fmla="*/ 338 w 411"/>
                <a:gd name="T15" fmla="*/ 0 h 344"/>
                <a:gd name="T16" fmla="*/ 411 w 411"/>
                <a:gd name="T17" fmla="*/ 74 h 344"/>
                <a:gd name="T18" fmla="*/ 411 w 411"/>
                <a:gd name="T19" fmla="*/ 203 h 344"/>
                <a:gd name="T20" fmla="*/ 347 w 411"/>
                <a:gd name="T21" fmla="*/ 277 h 344"/>
                <a:gd name="T22" fmla="*/ 347 w 411"/>
                <a:gd name="T23" fmla="*/ 337 h 344"/>
                <a:gd name="T24" fmla="*/ 342 w 411"/>
                <a:gd name="T25" fmla="*/ 344 h 344"/>
                <a:gd name="T26" fmla="*/ 339 w 411"/>
                <a:gd name="T27" fmla="*/ 344 h 344"/>
                <a:gd name="T28" fmla="*/ 74 w 411"/>
                <a:gd name="T29" fmla="*/ 15 h 344"/>
                <a:gd name="T30" fmla="*/ 14 w 411"/>
                <a:gd name="T31" fmla="*/ 74 h 344"/>
                <a:gd name="T32" fmla="*/ 14 w 411"/>
                <a:gd name="T33" fmla="*/ 203 h 344"/>
                <a:gd name="T34" fmla="*/ 74 w 411"/>
                <a:gd name="T35" fmla="*/ 262 h 344"/>
                <a:gd name="T36" fmla="*/ 273 w 411"/>
                <a:gd name="T37" fmla="*/ 262 h 344"/>
                <a:gd name="T38" fmla="*/ 278 w 411"/>
                <a:gd name="T39" fmla="*/ 264 h 344"/>
                <a:gd name="T40" fmla="*/ 332 w 411"/>
                <a:gd name="T41" fmla="*/ 319 h 344"/>
                <a:gd name="T42" fmla="*/ 332 w 411"/>
                <a:gd name="T43" fmla="*/ 270 h 344"/>
                <a:gd name="T44" fmla="*/ 339 w 411"/>
                <a:gd name="T45" fmla="*/ 262 h 344"/>
                <a:gd name="T46" fmla="*/ 397 w 411"/>
                <a:gd name="T47" fmla="*/ 203 h 344"/>
                <a:gd name="T48" fmla="*/ 397 w 411"/>
                <a:gd name="T49" fmla="*/ 74 h 344"/>
                <a:gd name="T50" fmla="*/ 338 w 411"/>
                <a:gd name="T51" fmla="*/ 15 h 344"/>
                <a:gd name="T52" fmla="*/ 74 w 411"/>
                <a:gd name="T53" fmla="*/ 1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1" h="344">
                  <a:moveTo>
                    <a:pt x="339" y="344"/>
                  </a:moveTo>
                  <a:cubicBezTo>
                    <a:pt x="337" y="344"/>
                    <a:pt x="336" y="343"/>
                    <a:pt x="334" y="342"/>
                  </a:cubicBezTo>
                  <a:cubicBezTo>
                    <a:pt x="270" y="277"/>
                    <a:pt x="270" y="277"/>
                    <a:pt x="270" y="277"/>
                  </a:cubicBezTo>
                  <a:cubicBezTo>
                    <a:pt x="74" y="277"/>
                    <a:pt x="74" y="277"/>
                    <a:pt x="74" y="277"/>
                  </a:cubicBezTo>
                  <a:cubicBezTo>
                    <a:pt x="33" y="277"/>
                    <a:pt x="0" y="244"/>
                    <a:pt x="0" y="20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78" y="0"/>
                    <a:pt x="411" y="33"/>
                    <a:pt x="411" y="74"/>
                  </a:cubicBezTo>
                  <a:cubicBezTo>
                    <a:pt x="411" y="203"/>
                    <a:pt x="411" y="203"/>
                    <a:pt x="411" y="203"/>
                  </a:cubicBezTo>
                  <a:cubicBezTo>
                    <a:pt x="411" y="242"/>
                    <a:pt x="384" y="273"/>
                    <a:pt x="347" y="277"/>
                  </a:cubicBezTo>
                  <a:cubicBezTo>
                    <a:pt x="347" y="337"/>
                    <a:pt x="347" y="337"/>
                    <a:pt x="347" y="337"/>
                  </a:cubicBezTo>
                  <a:cubicBezTo>
                    <a:pt x="347" y="340"/>
                    <a:pt x="345" y="342"/>
                    <a:pt x="342" y="344"/>
                  </a:cubicBezTo>
                  <a:cubicBezTo>
                    <a:pt x="341" y="344"/>
                    <a:pt x="340" y="344"/>
                    <a:pt x="339" y="344"/>
                  </a:cubicBezTo>
                  <a:close/>
                  <a:moveTo>
                    <a:pt x="74" y="15"/>
                  </a:moveTo>
                  <a:cubicBezTo>
                    <a:pt x="41" y="15"/>
                    <a:pt x="14" y="41"/>
                    <a:pt x="14" y="74"/>
                  </a:cubicBezTo>
                  <a:cubicBezTo>
                    <a:pt x="14" y="203"/>
                    <a:pt x="14" y="203"/>
                    <a:pt x="14" y="203"/>
                  </a:cubicBezTo>
                  <a:cubicBezTo>
                    <a:pt x="14" y="236"/>
                    <a:pt x="41" y="262"/>
                    <a:pt x="74" y="262"/>
                  </a:cubicBezTo>
                  <a:cubicBezTo>
                    <a:pt x="273" y="262"/>
                    <a:pt x="273" y="262"/>
                    <a:pt x="273" y="262"/>
                  </a:cubicBezTo>
                  <a:cubicBezTo>
                    <a:pt x="275" y="262"/>
                    <a:pt x="277" y="263"/>
                    <a:pt x="278" y="264"/>
                  </a:cubicBezTo>
                  <a:cubicBezTo>
                    <a:pt x="332" y="319"/>
                    <a:pt x="332" y="319"/>
                    <a:pt x="332" y="319"/>
                  </a:cubicBezTo>
                  <a:cubicBezTo>
                    <a:pt x="332" y="270"/>
                    <a:pt x="332" y="270"/>
                    <a:pt x="332" y="270"/>
                  </a:cubicBezTo>
                  <a:cubicBezTo>
                    <a:pt x="332" y="266"/>
                    <a:pt x="335" y="262"/>
                    <a:pt x="339" y="262"/>
                  </a:cubicBezTo>
                  <a:cubicBezTo>
                    <a:pt x="371" y="262"/>
                    <a:pt x="397" y="236"/>
                    <a:pt x="397" y="203"/>
                  </a:cubicBezTo>
                  <a:cubicBezTo>
                    <a:pt x="397" y="74"/>
                    <a:pt x="397" y="74"/>
                    <a:pt x="397" y="74"/>
                  </a:cubicBezTo>
                  <a:cubicBezTo>
                    <a:pt x="397" y="41"/>
                    <a:pt x="370" y="15"/>
                    <a:pt x="338" y="15"/>
                  </a:cubicBezTo>
                  <a:lnTo>
                    <a:pt x="74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sp useBgFill="1">
        <p:nvSpPr>
          <p:cNvPr id="4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4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2542" y="3231974"/>
            <a:ext cx="6720051" cy="1232464"/>
          </a:xfrm>
        </p:spPr>
        <p:txBody>
          <a:bodyPr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2541" y="5029201"/>
            <a:ext cx="6872492" cy="46325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 useBgFill="1">
        <p:nvSpPr>
          <p:cNvPr id="45" name="Bottom Mask"/>
          <p:cNvSpPr/>
          <p:nvPr userDrawn="1"/>
        </p:nvSpPr>
        <p:spPr bwMode="auto">
          <a:xfrm>
            <a:off x="0" y="6010276"/>
            <a:ext cx="12192001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384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691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" name="Demo Tile"/>
          <p:cNvGrpSpPr/>
          <p:nvPr userDrawn="1"/>
        </p:nvGrpSpPr>
        <p:grpSpPr>
          <a:xfrm>
            <a:off x="1017878" y="3187884"/>
            <a:ext cx="2827988" cy="2827252"/>
            <a:chOff x="1022073" y="-1135906"/>
            <a:chExt cx="2827252" cy="2827252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22073" y="-1135906"/>
              <a:ext cx="2827252" cy="2827252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Light bulb Icon"/>
            <p:cNvSpPr>
              <a:spLocks noEditPoints="1"/>
            </p:cNvSpPr>
            <p:nvPr/>
          </p:nvSpPr>
          <p:spPr bwMode="auto">
            <a:xfrm>
              <a:off x="1945077" y="-620805"/>
              <a:ext cx="979488" cy="1797050"/>
            </a:xfrm>
            <a:custGeom>
              <a:avLst/>
              <a:gdLst>
                <a:gd name="T0" fmla="*/ 18 w 122"/>
                <a:gd name="T1" fmla="*/ 137 h 224"/>
                <a:gd name="T2" fmla="*/ 105 w 122"/>
                <a:gd name="T3" fmla="*/ 22 h 224"/>
                <a:gd name="T4" fmla="*/ 119 w 122"/>
                <a:gd name="T5" fmla="*/ 29 h 224"/>
                <a:gd name="T6" fmla="*/ 119 w 122"/>
                <a:gd name="T7" fmla="*/ 41 h 224"/>
                <a:gd name="T8" fmla="*/ 17 w 122"/>
                <a:gd name="T9" fmla="*/ 75 h 224"/>
                <a:gd name="T10" fmla="*/ 14 w 122"/>
                <a:gd name="T11" fmla="*/ 76 h 224"/>
                <a:gd name="T12" fmla="*/ 2 w 122"/>
                <a:gd name="T13" fmla="*/ 64 h 224"/>
                <a:gd name="T14" fmla="*/ 10 w 122"/>
                <a:gd name="T15" fmla="*/ 50 h 224"/>
                <a:gd name="T16" fmla="*/ 8 w 122"/>
                <a:gd name="T17" fmla="*/ 58 h 224"/>
                <a:gd name="T18" fmla="*/ 9 w 122"/>
                <a:gd name="T19" fmla="*/ 66 h 224"/>
                <a:gd name="T20" fmla="*/ 14 w 122"/>
                <a:gd name="T21" fmla="*/ 70 h 224"/>
                <a:gd name="T22" fmla="*/ 111 w 122"/>
                <a:gd name="T23" fmla="*/ 41 h 224"/>
                <a:gd name="T24" fmla="*/ 115 w 122"/>
                <a:gd name="T25" fmla="*/ 35 h 224"/>
                <a:gd name="T26" fmla="*/ 108 w 122"/>
                <a:gd name="T27" fmla="*/ 27 h 224"/>
                <a:gd name="T28" fmla="*/ 12 w 122"/>
                <a:gd name="T29" fmla="*/ 56 h 224"/>
                <a:gd name="T30" fmla="*/ 10 w 122"/>
                <a:gd name="T31" fmla="*/ 16 h 224"/>
                <a:gd name="T32" fmla="*/ 73 w 122"/>
                <a:gd name="T33" fmla="*/ 9 h 224"/>
                <a:gd name="T34" fmla="*/ 67 w 122"/>
                <a:gd name="T35" fmla="*/ 27 h 224"/>
                <a:gd name="T36" fmla="*/ 14 w 122"/>
                <a:gd name="T37" fmla="*/ 42 h 224"/>
                <a:gd name="T38" fmla="*/ 2 w 122"/>
                <a:gd name="T39" fmla="*/ 31 h 224"/>
                <a:gd name="T40" fmla="*/ 9 w 122"/>
                <a:gd name="T41" fmla="*/ 32 h 224"/>
                <a:gd name="T42" fmla="*/ 16 w 122"/>
                <a:gd name="T43" fmla="*/ 36 h 224"/>
                <a:gd name="T44" fmla="*/ 69 w 122"/>
                <a:gd name="T45" fmla="*/ 14 h 224"/>
                <a:gd name="T46" fmla="*/ 63 w 122"/>
                <a:gd name="T47" fmla="*/ 7 h 224"/>
                <a:gd name="T48" fmla="*/ 12 w 122"/>
                <a:gd name="T49" fmla="*/ 22 h 224"/>
                <a:gd name="T50" fmla="*/ 113 w 122"/>
                <a:gd name="T51" fmla="*/ 114 h 224"/>
                <a:gd name="T52" fmla="*/ 99 w 122"/>
                <a:gd name="T53" fmla="*/ 124 h 224"/>
                <a:gd name="T54" fmla="*/ 110 w 122"/>
                <a:gd name="T55" fmla="*/ 137 h 224"/>
                <a:gd name="T56" fmla="*/ 87 w 122"/>
                <a:gd name="T57" fmla="*/ 208 h 224"/>
                <a:gd name="T58" fmla="*/ 74 w 122"/>
                <a:gd name="T59" fmla="*/ 224 h 224"/>
                <a:gd name="T60" fmla="*/ 41 w 122"/>
                <a:gd name="T61" fmla="*/ 213 h 224"/>
                <a:gd name="T62" fmla="*/ 18 w 122"/>
                <a:gd name="T63" fmla="*/ 187 h 224"/>
                <a:gd name="T64" fmla="*/ 29 w 122"/>
                <a:gd name="T65" fmla="*/ 137 h 224"/>
                <a:gd name="T66" fmla="*/ 23 w 122"/>
                <a:gd name="T67" fmla="*/ 113 h 224"/>
                <a:gd name="T68" fmla="*/ 10 w 122"/>
                <a:gd name="T69" fmla="*/ 109 h 224"/>
                <a:gd name="T70" fmla="*/ 2 w 122"/>
                <a:gd name="T71" fmla="*/ 98 h 224"/>
                <a:gd name="T72" fmla="*/ 3 w 122"/>
                <a:gd name="T73" fmla="*/ 89 h 224"/>
                <a:gd name="T74" fmla="*/ 105 w 122"/>
                <a:gd name="T75" fmla="*/ 55 h 224"/>
                <a:gd name="T76" fmla="*/ 120 w 122"/>
                <a:gd name="T77" fmla="*/ 66 h 224"/>
                <a:gd name="T78" fmla="*/ 113 w 122"/>
                <a:gd name="T79" fmla="*/ 81 h 224"/>
                <a:gd name="T80" fmla="*/ 56 w 122"/>
                <a:gd name="T81" fmla="*/ 105 h 224"/>
                <a:gd name="T82" fmla="*/ 72 w 122"/>
                <a:gd name="T83" fmla="*/ 137 h 224"/>
                <a:gd name="T84" fmla="*/ 82 w 122"/>
                <a:gd name="T85" fmla="*/ 95 h 224"/>
                <a:gd name="T86" fmla="*/ 119 w 122"/>
                <a:gd name="T87" fmla="*/ 96 h 224"/>
                <a:gd name="T88" fmla="*/ 113 w 122"/>
                <a:gd name="T89" fmla="*/ 114 h 224"/>
                <a:gd name="T90" fmla="*/ 111 w 122"/>
                <a:gd name="T91" fmla="*/ 75 h 224"/>
                <a:gd name="T92" fmla="*/ 115 w 122"/>
                <a:gd name="T93" fmla="*/ 68 h 224"/>
                <a:gd name="T94" fmla="*/ 108 w 122"/>
                <a:gd name="T95" fmla="*/ 61 h 224"/>
                <a:gd name="T96" fmla="*/ 25 w 122"/>
                <a:gd name="T97" fmla="*/ 86 h 224"/>
                <a:gd name="T98" fmla="*/ 12 w 122"/>
                <a:gd name="T99" fmla="*/ 89 h 224"/>
                <a:gd name="T100" fmla="*/ 8 w 122"/>
                <a:gd name="T101" fmla="*/ 92 h 224"/>
                <a:gd name="T102" fmla="*/ 8 w 122"/>
                <a:gd name="T103" fmla="*/ 96 h 224"/>
                <a:gd name="T104" fmla="*/ 12 w 122"/>
                <a:gd name="T105" fmla="*/ 103 h 224"/>
                <a:gd name="T106" fmla="*/ 25 w 122"/>
                <a:gd name="T107" fmla="*/ 107 h 224"/>
                <a:gd name="T108" fmla="*/ 35 w 122"/>
                <a:gd name="T109" fmla="*/ 120 h 224"/>
                <a:gd name="T110" fmla="*/ 50 w 122"/>
                <a:gd name="T111" fmla="*/ 137 h 224"/>
                <a:gd name="T112" fmla="*/ 48 w 122"/>
                <a:gd name="T113" fmla="*/ 100 h 224"/>
                <a:gd name="T114" fmla="*/ 49 w 122"/>
                <a:gd name="T115" fmla="*/ 93 h 224"/>
                <a:gd name="T116" fmla="*/ 113 w 122"/>
                <a:gd name="T117" fmla="*/ 98 h 224"/>
                <a:gd name="T118" fmla="*/ 84 w 122"/>
                <a:gd name="T119" fmla="*/ 101 h 224"/>
                <a:gd name="T120" fmla="*/ 78 w 122"/>
                <a:gd name="T121" fmla="*/ 137 h 224"/>
                <a:gd name="T122" fmla="*/ 93 w 122"/>
                <a:gd name="T123" fmla="*/ 124 h 224"/>
                <a:gd name="T124" fmla="*/ 111 w 122"/>
                <a:gd name="T125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2" h="224">
                  <a:moveTo>
                    <a:pt x="18" y="137"/>
                  </a:moveTo>
                  <a:cubicBezTo>
                    <a:pt x="18" y="137"/>
                    <a:pt x="18" y="137"/>
                    <a:pt x="18" y="137"/>
                  </a:cubicBezTo>
                  <a:moveTo>
                    <a:pt x="10" y="50"/>
                  </a:moveTo>
                  <a:cubicBezTo>
                    <a:pt x="105" y="22"/>
                    <a:pt x="105" y="22"/>
                    <a:pt x="105" y="22"/>
                  </a:cubicBezTo>
                  <a:cubicBezTo>
                    <a:pt x="106" y="21"/>
                    <a:pt x="107" y="21"/>
                    <a:pt x="108" y="21"/>
                  </a:cubicBezTo>
                  <a:cubicBezTo>
                    <a:pt x="113" y="21"/>
                    <a:pt x="118" y="24"/>
                    <a:pt x="119" y="29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1" y="36"/>
                    <a:pt x="121" y="39"/>
                    <a:pt x="119" y="41"/>
                  </a:cubicBezTo>
                  <a:cubicBezTo>
                    <a:pt x="118" y="44"/>
                    <a:pt x="116" y="46"/>
                    <a:pt x="113" y="47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16" y="76"/>
                    <a:pt x="15" y="76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9" y="76"/>
                    <a:pt x="5" y="73"/>
                    <a:pt x="3" y="68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1"/>
                    <a:pt x="2" y="58"/>
                    <a:pt x="3" y="56"/>
                  </a:cubicBezTo>
                  <a:cubicBezTo>
                    <a:pt x="5" y="53"/>
                    <a:pt x="7" y="51"/>
                    <a:pt x="10" y="50"/>
                  </a:cubicBezTo>
                  <a:close/>
                  <a:moveTo>
                    <a:pt x="12" y="56"/>
                  </a:moveTo>
                  <a:cubicBezTo>
                    <a:pt x="10" y="56"/>
                    <a:pt x="9" y="57"/>
                    <a:pt x="8" y="58"/>
                  </a:cubicBezTo>
                  <a:cubicBezTo>
                    <a:pt x="8" y="60"/>
                    <a:pt x="8" y="61"/>
                    <a:pt x="8" y="6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0" y="68"/>
                    <a:pt x="12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70"/>
                    <a:pt x="15" y="70"/>
                    <a:pt x="16" y="70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2" y="41"/>
                    <a:pt x="113" y="40"/>
                    <a:pt x="114" y="39"/>
                  </a:cubicBezTo>
                  <a:cubicBezTo>
                    <a:pt x="115" y="37"/>
                    <a:pt x="115" y="36"/>
                    <a:pt x="115" y="35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29"/>
                    <a:pt x="111" y="27"/>
                    <a:pt x="108" y="27"/>
                  </a:cubicBezTo>
                  <a:cubicBezTo>
                    <a:pt x="108" y="27"/>
                    <a:pt x="107" y="27"/>
                    <a:pt x="107" y="27"/>
                  </a:cubicBezTo>
                  <a:lnTo>
                    <a:pt x="12" y="56"/>
                  </a:lnTo>
                  <a:close/>
                  <a:moveTo>
                    <a:pt x="2" y="31"/>
                  </a:moveTo>
                  <a:cubicBezTo>
                    <a:pt x="0" y="25"/>
                    <a:pt x="4" y="18"/>
                    <a:pt x="10" y="16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5" y="0"/>
                    <a:pt x="72" y="3"/>
                    <a:pt x="73" y="9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6" y="18"/>
                    <a:pt x="73" y="25"/>
                    <a:pt x="67" y="27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6" y="42"/>
                    <a:pt x="15" y="42"/>
                    <a:pt x="14" y="42"/>
                  </a:cubicBezTo>
                  <a:cubicBezTo>
                    <a:pt x="9" y="42"/>
                    <a:pt x="5" y="39"/>
                    <a:pt x="3" y="34"/>
                  </a:cubicBezTo>
                  <a:lnTo>
                    <a:pt x="2" y="31"/>
                  </a:lnTo>
                  <a:close/>
                  <a:moveTo>
                    <a:pt x="8" y="29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0" y="35"/>
                    <a:pt x="12" y="36"/>
                    <a:pt x="14" y="36"/>
                  </a:cubicBezTo>
                  <a:cubicBezTo>
                    <a:pt x="15" y="36"/>
                    <a:pt x="15" y="36"/>
                    <a:pt x="16" y="36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8" y="20"/>
                    <a:pt x="70" y="17"/>
                    <a:pt x="69" y="14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7" y="8"/>
                    <a:pt x="65" y="7"/>
                    <a:pt x="63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9" y="23"/>
                    <a:pt x="7" y="26"/>
                    <a:pt x="8" y="29"/>
                  </a:cubicBezTo>
                  <a:close/>
                  <a:moveTo>
                    <a:pt x="113" y="114"/>
                  </a:moveTo>
                  <a:cubicBezTo>
                    <a:pt x="105" y="116"/>
                    <a:pt x="105" y="116"/>
                    <a:pt x="105" y="116"/>
                  </a:cubicBezTo>
                  <a:cubicBezTo>
                    <a:pt x="102" y="117"/>
                    <a:pt x="99" y="121"/>
                    <a:pt x="99" y="124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10" y="137"/>
                    <a:pt x="110" y="137"/>
                    <a:pt x="110" y="137"/>
                  </a:cubicBezTo>
                  <a:cubicBezTo>
                    <a:pt x="110" y="187"/>
                    <a:pt x="110" y="187"/>
                    <a:pt x="110" y="187"/>
                  </a:cubicBezTo>
                  <a:cubicBezTo>
                    <a:pt x="110" y="198"/>
                    <a:pt x="100" y="207"/>
                    <a:pt x="87" y="208"/>
                  </a:cubicBezTo>
                  <a:cubicBezTo>
                    <a:pt x="87" y="213"/>
                    <a:pt x="87" y="213"/>
                    <a:pt x="87" y="213"/>
                  </a:cubicBezTo>
                  <a:cubicBezTo>
                    <a:pt x="87" y="219"/>
                    <a:pt x="81" y="224"/>
                    <a:pt x="74" y="224"/>
                  </a:cubicBezTo>
                  <a:cubicBezTo>
                    <a:pt x="54" y="224"/>
                    <a:pt x="54" y="224"/>
                    <a:pt x="54" y="224"/>
                  </a:cubicBezTo>
                  <a:cubicBezTo>
                    <a:pt x="47" y="224"/>
                    <a:pt x="41" y="219"/>
                    <a:pt x="41" y="213"/>
                  </a:cubicBezTo>
                  <a:cubicBezTo>
                    <a:pt x="41" y="208"/>
                    <a:pt x="41" y="208"/>
                    <a:pt x="41" y="208"/>
                  </a:cubicBezTo>
                  <a:cubicBezTo>
                    <a:pt x="28" y="207"/>
                    <a:pt x="18" y="198"/>
                    <a:pt x="18" y="187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9" y="117"/>
                    <a:pt x="26" y="113"/>
                    <a:pt x="23" y="113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7" y="108"/>
                    <a:pt x="4" y="105"/>
                    <a:pt x="3" y="102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7"/>
                    <a:pt x="2" y="97"/>
                    <a:pt x="2" y="96"/>
                  </a:cubicBezTo>
                  <a:cubicBezTo>
                    <a:pt x="2" y="94"/>
                    <a:pt x="2" y="91"/>
                    <a:pt x="3" y="89"/>
                  </a:cubicBezTo>
                  <a:cubicBezTo>
                    <a:pt x="5" y="87"/>
                    <a:pt x="7" y="85"/>
                    <a:pt x="10" y="84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11" y="54"/>
                    <a:pt x="118" y="57"/>
                    <a:pt x="119" y="6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1" y="69"/>
                    <a:pt x="121" y="72"/>
                    <a:pt x="119" y="75"/>
                  </a:cubicBezTo>
                  <a:cubicBezTo>
                    <a:pt x="118" y="78"/>
                    <a:pt x="116" y="80"/>
                    <a:pt x="113" y="81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5" y="100"/>
                    <a:pt x="56" y="103"/>
                    <a:pt x="56" y="105"/>
                  </a:cubicBezTo>
                  <a:cubicBezTo>
                    <a:pt x="56" y="137"/>
                    <a:pt x="56" y="137"/>
                    <a:pt x="56" y="137"/>
                  </a:cubicBezTo>
                  <a:cubicBezTo>
                    <a:pt x="72" y="137"/>
                    <a:pt x="72" y="137"/>
                    <a:pt x="72" y="137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103"/>
                    <a:pt x="77" y="97"/>
                    <a:pt x="82" y="95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11" y="87"/>
                    <a:pt x="118" y="91"/>
                    <a:pt x="119" y="96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2" y="106"/>
                    <a:pt x="119" y="112"/>
                    <a:pt x="113" y="114"/>
                  </a:cubicBezTo>
                  <a:close/>
                  <a:moveTo>
                    <a:pt x="49" y="93"/>
                  </a:moveTo>
                  <a:cubicBezTo>
                    <a:pt x="111" y="75"/>
                    <a:pt x="111" y="75"/>
                    <a:pt x="111" y="75"/>
                  </a:cubicBezTo>
                  <a:cubicBezTo>
                    <a:pt x="112" y="74"/>
                    <a:pt x="113" y="74"/>
                    <a:pt x="114" y="72"/>
                  </a:cubicBezTo>
                  <a:cubicBezTo>
                    <a:pt x="115" y="71"/>
                    <a:pt x="115" y="70"/>
                    <a:pt x="115" y="68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3" y="62"/>
                    <a:pt x="111" y="61"/>
                    <a:pt x="108" y="61"/>
                  </a:cubicBezTo>
                  <a:cubicBezTo>
                    <a:pt x="108" y="61"/>
                    <a:pt x="107" y="61"/>
                    <a:pt x="107" y="61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0" y="90"/>
                    <a:pt x="9" y="91"/>
                    <a:pt x="8" y="92"/>
                  </a:cubicBezTo>
                  <a:cubicBezTo>
                    <a:pt x="8" y="93"/>
                    <a:pt x="8" y="95"/>
                    <a:pt x="8" y="96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0" y="101"/>
                    <a:pt x="11" y="103"/>
                    <a:pt x="12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1" y="109"/>
                    <a:pt x="35" y="115"/>
                    <a:pt x="35" y="120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4"/>
                    <a:pt x="49" y="102"/>
                    <a:pt x="48" y="100"/>
                  </a:cubicBezTo>
                  <a:cubicBezTo>
                    <a:pt x="47" y="99"/>
                    <a:pt x="45" y="98"/>
                    <a:pt x="44" y="97"/>
                  </a:cubicBezTo>
                  <a:cubicBezTo>
                    <a:pt x="44" y="97"/>
                    <a:pt x="40" y="96"/>
                    <a:pt x="49" y="93"/>
                  </a:cubicBezTo>
                  <a:close/>
                  <a:moveTo>
                    <a:pt x="115" y="102"/>
                  </a:moveTo>
                  <a:cubicBezTo>
                    <a:pt x="113" y="98"/>
                    <a:pt x="113" y="98"/>
                    <a:pt x="113" y="98"/>
                  </a:cubicBezTo>
                  <a:cubicBezTo>
                    <a:pt x="113" y="95"/>
                    <a:pt x="110" y="94"/>
                    <a:pt x="107" y="95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1" y="102"/>
                    <a:pt x="78" y="106"/>
                    <a:pt x="78" y="109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24"/>
                    <a:pt x="93" y="124"/>
                    <a:pt x="93" y="124"/>
                  </a:cubicBezTo>
                  <a:cubicBezTo>
                    <a:pt x="93" y="118"/>
                    <a:pt x="97" y="112"/>
                    <a:pt x="103" y="111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4" y="108"/>
                    <a:pt x="115" y="105"/>
                    <a:pt x="115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6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592591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Video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5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een Tile"/>
          <p:cNvGrpSpPr/>
          <p:nvPr userDrawn="1"/>
        </p:nvGrpSpPr>
        <p:grpSpPr>
          <a:xfrm>
            <a:off x="1016121" y="3187136"/>
            <a:ext cx="2827988" cy="2827252"/>
            <a:chOff x="-2619354" y="-790581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-2619354" y="-790581"/>
              <a:ext cx="2827252" cy="2827252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Play Icon"/>
            <p:cNvSpPr>
              <a:spLocks noEditPoints="1"/>
            </p:cNvSpPr>
            <p:nvPr/>
          </p:nvSpPr>
          <p:spPr bwMode="auto">
            <a:xfrm>
              <a:off x="-2097903" y="-269875"/>
              <a:ext cx="1784350" cy="1784350"/>
            </a:xfrm>
            <a:custGeom>
              <a:avLst/>
              <a:gdLst>
                <a:gd name="T0" fmla="*/ 168 w 224"/>
                <a:gd name="T1" fmla="*/ 112 h 224"/>
                <a:gd name="T2" fmla="*/ 86 w 224"/>
                <a:gd name="T3" fmla="*/ 173 h 224"/>
                <a:gd name="T4" fmla="*/ 86 w 224"/>
                <a:gd name="T5" fmla="*/ 50 h 224"/>
                <a:gd name="T6" fmla="*/ 168 w 224"/>
                <a:gd name="T7" fmla="*/ 112 h 224"/>
                <a:gd name="T8" fmla="*/ 168 w 224"/>
                <a:gd name="T9" fmla="*/ 112 h 224"/>
                <a:gd name="T10" fmla="*/ 112 w 224"/>
                <a:gd name="T11" fmla="*/ 0 h 224"/>
                <a:gd name="T12" fmla="*/ 224 w 224"/>
                <a:gd name="T13" fmla="*/ 112 h 224"/>
                <a:gd name="T14" fmla="*/ 112 w 224"/>
                <a:gd name="T15" fmla="*/ 224 h 224"/>
                <a:gd name="T16" fmla="*/ 0 w 224"/>
                <a:gd name="T17" fmla="*/ 112 h 224"/>
                <a:gd name="T18" fmla="*/ 112 w 224"/>
                <a:gd name="T19" fmla="*/ 0 h 224"/>
                <a:gd name="T20" fmla="*/ 112 w 224"/>
                <a:gd name="T21" fmla="*/ 216 h 224"/>
                <a:gd name="T22" fmla="*/ 216 w 224"/>
                <a:gd name="T23" fmla="*/ 112 h 224"/>
                <a:gd name="T24" fmla="*/ 112 w 224"/>
                <a:gd name="T25" fmla="*/ 8 h 224"/>
                <a:gd name="T26" fmla="*/ 8 w 224"/>
                <a:gd name="T27" fmla="*/ 112 h 224"/>
                <a:gd name="T28" fmla="*/ 112 w 224"/>
                <a:gd name="T29" fmla="*/ 21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224">
                  <a:moveTo>
                    <a:pt x="168" y="112"/>
                  </a:moveTo>
                  <a:cubicBezTo>
                    <a:pt x="86" y="173"/>
                    <a:pt x="86" y="173"/>
                    <a:pt x="86" y="173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168" y="112"/>
                    <a:pt x="168" y="112"/>
                    <a:pt x="168" y="112"/>
                  </a:cubicBezTo>
                  <a:cubicBezTo>
                    <a:pt x="168" y="112"/>
                    <a:pt x="168" y="112"/>
                    <a:pt x="168" y="112"/>
                  </a:cubicBezTo>
                  <a:close/>
                  <a:moveTo>
                    <a:pt x="112" y="0"/>
                  </a:moveTo>
                  <a:cubicBezTo>
                    <a:pt x="174" y="0"/>
                    <a:pt x="224" y="50"/>
                    <a:pt x="224" y="112"/>
                  </a:cubicBezTo>
                  <a:cubicBezTo>
                    <a:pt x="224" y="174"/>
                    <a:pt x="174" y="224"/>
                    <a:pt x="112" y="224"/>
                  </a:cubicBezTo>
                  <a:cubicBezTo>
                    <a:pt x="51" y="224"/>
                    <a:pt x="0" y="174"/>
                    <a:pt x="0" y="112"/>
                  </a:cubicBezTo>
                  <a:cubicBezTo>
                    <a:pt x="0" y="50"/>
                    <a:pt x="51" y="0"/>
                    <a:pt x="112" y="0"/>
                  </a:cubicBezTo>
                  <a:moveTo>
                    <a:pt x="112" y="216"/>
                  </a:moveTo>
                  <a:cubicBezTo>
                    <a:pt x="170" y="216"/>
                    <a:pt x="216" y="169"/>
                    <a:pt x="216" y="112"/>
                  </a:cubicBezTo>
                  <a:cubicBezTo>
                    <a:pt x="216" y="54"/>
                    <a:pt x="170" y="8"/>
                    <a:pt x="112" y="8"/>
                  </a:cubicBezTo>
                  <a:cubicBezTo>
                    <a:pt x="55" y="8"/>
                    <a:pt x="8" y="54"/>
                    <a:pt x="8" y="112"/>
                  </a:cubicBezTo>
                  <a:cubicBezTo>
                    <a:pt x="8" y="169"/>
                    <a:pt x="55" y="216"/>
                    <a:pt x="112" y="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12193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ner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Partner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Blue Tile"/>
          <p:cNvGrpSpPr/>
          <p:nvPr userDrawn="1"/>
        </p:nvGrpSpPr>
        <p:grpSpPr>
          <a:xfrm>
            <a:off x="1016122" y="3189726"/>
            <a:ext cx="2827988" cy="2827252"/>
            <a:chOff x="1071620" y="3044261"/>
            <a:chExt cx="1325880" cy="132588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071620" y="3044261"/>
              <a:ext cx="1325880" cy="132588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1316254" y="3284926"/>
              <a:ext cx="836612" cy="841375"/>
            </a:xfrm>
            <a:custGeom>
              <a:avLst/>
              <a:gdLst>
                <a:gd name="T0" fmla="*/ 183 w 223"/>
                <a:gd name="T1" fmla="*/ 108 h 224"/>
                <a:gd name="T2" fmla="*/ 154 w 223"/>
                <a:gd name="T3" fmla="*/ 120 h 224"/>
                <a:gd name="T4" fmla="*/ 135 w 223"/>
                <a:gd name="T5" fmla="*/ 101 h 224"/>
                <a:gd name="T6" fmla="*/ 154 w 223"/>
                <a:gd name="T7" fmla="*/ 59 h 224"/>
                <a:gd name="T8" fmla="*/ 96 w 223"/>
                <a:gd name="T9" fmla="*/ 0 h 224"/>
                <a:gd name="T10" fmla="*/ 37 w 223"/>
                <a:gd name="T11" fmla="*/ 59 h 224"/>
                <a:gd name="T12" fmla="*/ 64 w 223"/>
                <a:gd name="T13" fmla="*/ 107 h 224"/>
                <a:gd name="T14" fmla="*/ 52 w 223"/>
                <a:gd name="T15" fmla="*/ 145 h 224"/>
                <a:gd name="T16" fmla="*/ 41 w 223"/>
                <a:gd name="T17" fmla="*/ 143 h 224"/>
                <a:gd name="T18" fmla="*/ 0 w 223"/>
                <a:gd name="T19" fmla="*/ 183 h 224"/>
                <a:gd name="T20" fmla="*/ 41 w 223"/>
                <a:gd name="T21" fmla="*/ 224 h 224"/>
                <a:gd name="T22" fmla="*/ 81 w 223"/>
                <a:gd name="T23" fmla="*/ 183 h 224"/>
                <a:gd name="T24" fmla="*/ 60 w 223"/>
                <a:gd name="T25" fmla="*/ 148 h 224"/>
                <a:gd name="T26" fmla="*/ 71 w 223"/>
                <a:gd name="T27" fmla="*/ 111 h 224"/>
                <a:gd name="T28" fmla="*/ 96 w 223"/>
                <a:gd name="T29" fmla="*/ 117 h 224"/>
                <a:gd name="T30" fmla="*/ 129 w 223"/>
                <a:gd name="T31" fmla="*/ 106 h 224"/>
                <a:gd name="T32" fmla="*/ 149 w 223"/>
                <a:gd name="T33" fmla="*/ 126 h 224"/>
                <a:gd name="T34" fmla="*/ 143 w 223"/>
                <a:gd name="T35" fmla="*/ 148 h 224"/>
                <a:gd name="T36" fmla="*/ 183 w 223"/>
                <a:gd name="T37" fmla="*/ 189 h 224"/>
                <a:gd name="T38" fmla="*/ 223 w 223"/>
                <a:gd name="T39" fmla="*/ 148 h 224"/>
                <a:gd name="T40" fmla="*/ 183 w 223"/>
                <a:gd name="T41" fmla="*/ 108 h 224"/>
                <a:gd name="T42" fmla="*/ 73 w 223"/>
                <a:gd name="T43" fmla="*/ 183 h 224"/>
                <a:gd name="T44" fmla="*/ 41 w 223"/>
                <a:gd name="T45" fmla="*/ 216 h 224"/>
                <a:gd name="T46" fmla="*/ 8 w 223"/>
                <a:gd name="T47" fmla="*/ 183 h 224"/>
                <a:gd name="T48" fmla="*/ 41 w 223"/>
                <a:gd name="T49" fmla="*/ 151 h 224"/>
                <a:gd name="T50" fmla="*/ 73 w 223"/>
                <a:gd name="T51" fmla="*/ 183 h 224"/>
                <a:gd name="T52" fmla="*/ 45 w 223"/>
                <a:gd name="T53" fmla="*/ 59 h 224"/>
                <a:gd name="T54" fmla="*/ 96 w 223"/>
                <a:gd name="T55" fmla="*/ 8 h 224"/>
                <a:gd name="T56" fmla="*/ 146 w 223"/>
                <a:gd name="T57" fmla="*/ 59 h 224"/>
                <a:gd name="T58" fmla="*/ 96 w 223"/>
                <a:gd name="T59" fmla="*/ 109 h 224"/>
                <a:gd name="T60" fmla="*/ 45 w 223"/>
                <a:gd name="T61" fmla="*/ 59 h 224"/>
                <a:gd name="T62" fmla="*/ 183 w 223"/>
                <a:gd name="T63" fmla="*/ 181 h 224"/>
                <a:gd name="T64" fmla="*/ 151 w 223"/>
                <a:gd name="T65" fmla="*/ 148 h 224"/>
                <a:gd name="T66" fmla="*/ 183 w 223"/>
                <a:gd name="T67" fmla="*/ 116 h 224"/>
                <a:gd name="T68" fmla="*/ 215 w 223"/>
                <a:gd name="T69" fmla="*/ 148 h 224"/>
                <a:gd name="T70" fmla="*/ 183 w 223"/>
                <a:gd name="T71" fmla="*/ 18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224">
                  <a:moveTo>
                    <a:pt x="183" y="108"/>
                  </a:moveTo>
                  <a:cubicBezTo>
                    <a:pt x="172" y="108"/>
                    <a:pt x="162" y="113"/>
                    <a:pt x="154" y="120"/>
                  </a:cubicBezTo>
                  <a:cubicBezTo>
                    <a:pt x="135" y="101"/>
                    <a:pt x="135" y="101"/>
                    <a:pt x="135" y="101"/>
                  </a:cubicBezTo>
                  <a:cubicBezTo>
                    <a:pt x="147" y="90"/>
                    <a:pt x="154" y="75"/>
                    <a:pt x="154" y="59"/>
                  </a:cubicBezTo>
                  <a:cubicBezTo>
                    <a:pt x="154" y="26"/>
                    <a:pt x="128" y="0"/>
                    <a:pt x="96" y="0"/>
                  </a:cubicBezTo>
                  <a:cubicBezTo>
                    <a:pt x="64" y="0"/>
                    <a:pt x="37" y="26"/>
                    <a:pt x="37" y="59"/>
                  </a:cubicBezTo>
                  <a:cubicBezTo>
                    <a:pt x="37" y="79"/>
                    <a:pt x="48" y="97"/>
                    <a:pt x="64" y="107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49" y="144"/>
                    <a:pt x="45" y="143"/>
                    <a:pt x="41" y="143"/>
                  </a:cubicBezTo>
                  <a:cubicBezTo>
                    <a:pt x="18" y="143"/>
                    <a:pt x="0" y="161"/>
                    <a:pt x="0" y="183"/>
                  </a:cubicBezTo>
                  <a:cubicBezTo>
                    <a:pt x="0" y="206"/>
                    <a:pt x="18" y="224"/>
                    <a:pt x="41" y="224"/>
                  </a:cubicBezTo>
                  <a:cubicBezTo>
                    <a:pt x="63" y="224"/>
                    <a:pt x="81" y="206"/>
                    <a:pt x="81" y="183"/>
                  </a:cubicBezTo>
                  <a:cubicBezTo>
                    <a:pt x="81" y="168"/>
                    <a:pt x="72" y="155"/>
                    <a:pt x="60" y="148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8" y="115"/>
                    <a:pt x="87" y="117"/>
                    <a:pt x="96" y="117"/>
                  </a:cubicBezTo>
                  <a:cubicBezTo>
                    <a:pt x="108" y="117"/>
                    <a:pt x="120" y="113"/>
                    <a:pt x="129" y="10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5" y="133"/>
                    <a:pt x="143" y="140"/>
                    <a:pt x="143" y="148"/>
                  </a:cubicBezTo>
                  <a:cubicBezTo>
                    <a:pt x="143" y="171"/>
                    <a:pt x="161" y="189"/>
                    <a:pt x="183" y="189"/>
                  </a:cubicBezTo>
                  <a:cubicBezTo>
                    <a:pt x="205" y="189"/>
                    <a:pt x="223" y="171"/>
                    <a:pt x="223" y="148"/>
                  </a:cubicBezTo>
                  <a:cubicBezTo>
                    <a:pt x="223" y="126"/>
                    <a:pt x="205" y="108"/>
                    <a:pt x="183" y="108"/>
                  </a:cubicBezTo>
                  <a:close/>
                  <a:moveTo>
                    <a:pt x="73" y="183"/>
                  </a:moveTo>
                  <a:cubicBezTo>
                    <a:pt x="73" y="201"/>
                    <a:pt x="58" y="216"/>
                    <a:pt x="41" y="216"/>
                  </a:cubicBezTo>
                  <a:cubicBezTo>
                    <a:pt x="23" y="216"/>
                    <a:pt x="8" y="201"/>
                    <a:pt x="8" y="183"/>
                  </a:cubicBezTo>
                  <a:cubicBezTo>
                    <a:pt x="8" y="166"/>
                    <a:pt x="23" y="151"/>
                    <a:pt x="41" y="151"/>
                  </a:cubicBezTo>
                  <a:cubicBezTo>
                    <a:pt x="58" y="151"/>
                    <a:pt x="73" y="166"/>
                    <a:pt x="73" y="183"/>
                  </a:cubicBezTo>
                  <a:close/>
                  <a:moveTo>
                    <a:pt x="45" y="59"/>
                  </a:moveTo>
                  <a:cubicBezTo>
                    <a:pt x="45" y="31"/>
                    <a:pt x="68" y="8"/>
                    <a:pt x="96" y="8"/>
                  </a:cubicBezTo>
                  <a:cubicBezTo>
                    <a:pt x="123" y="8"/>
                    <a:pt x="146" y="31"/>
                    <a:pt x="146" y="59"/>
                  </a:cubicBezTo>
                  <a:cubicBezTo>
                    <a:pt x="146" y="86"/>
                    <a:pt x="123" y="109"/>
                    <a:pt x="96" y="109"/>
                  </a:cubicBezTo>
                  <a:cubicBezTo>
                    <a:pt x="68" y="109"/>
                    <a:pt x="45" y="86"/>
                    <a:pt x="45" y="59"/>
                  </a:cubicBezTo>
                  <a:close/>
                  <a:moveTo>
                    <a:pt x="183" y="181"/>
                  </a:moveTo>
                  <a:cubicBezTo>
                    <a:pt x="165" y="181"/>
                    <a:pt x="151" y="166"/>
                    <a:pt x="151" y="148"/>
                  </a:cubicBezTo>
                  <a:cubicBezTo>
                    <a:pt x="151" y="130"/>
                    <a:pt x="165" y="116"/>
                    <a:pt x="183" y="116"/>
                  </a:cubicBezTo>
                  <a:cubicBezTo>
                    <a:pt x="201" y="116"/>
                    <a:pt x="215" y="130"/>
                    <a:pt x="215" y="148"/>
                  </a:cubicBezTo>
                  <a:cubicBezTo>
                    <a:pt x="215" y="166"/>
                    <a:pt x="201" y="181"/>
                    <a:pt x="183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39721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Customer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2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Purple Tile"/>
          <p:cNvGrpSpPr/>
          <p:nvPr userDrawn="1"/>
        </p:nvGrpSpPr>
        <p:grpSpPr>
          <a:xfrm>
            <a:off x="1017878" y="3187136"/>
            <a:ext cx="2827988" cy="2827252"/>
            <a:chOff x="1022073" y="-1624298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022073" y="-1624298"/>
              <a:ext cx="2827252" cy="2827252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1537798" y="-867430"/>
              <a:ext cx="1792288" cy="1501775"/>
            </a:xfrm>
            <a:custGeom>
              <a:avLst/>
              <a:gdLst>
                <a:gd name="T0" fmla="*/ 184 w 223"/>
                <a:gd name="T1" fmla="*/ 187 h 187"/>
                <a:gd name="T2" fmla="*/ 181 w 223"/>
                <a:gd name="T3" fmla="*/ 186 h 187"/>
                <a:gd name="T4" fmla="*/ 146 w 223"/>
                <a:gd name="T5" fmla="*/ 151 h 187"/>
                <a:gd name="T6" fmla="*/ 40 w 223"/>
                <a:gd name="T7" fmla="*/ 151 h 187"/>
                <a:gd name="T8" fmla="*/ 0 w 223"/>
                <a:gd name="T9" fmla="*/ 111 h 187"/>
                <a:gd name="T10" fmla="*/ 0 w 223"/>
                <a:gd name="T11" fmla="*/ 40 h 187"/>
                <a:gd name="T12" fmla="*/ 40 w 223"/>
                <a:gd name="T13" fmla="*/ 0 h 187"/>
                <a:gd name="T14" fmla="*/ 183 w 223"/>
                <a:gd name="T15" fmla="*/ 0 h 187"/>
                <a:gd name="T16" fmla="*/ 223 w 223"/>
                <a:gd name="T17" fmla="*/ 40 h 187"/>
                <a:gd name="T18" fmla="*/ 223 w 223"/>
                <a:gd name="T19" fmla="*/ 111 h 187"/>
                <a:gd name="T20" fmla="*/ 188 w 223"/>
                <a:gd name="T21" fmla="*/ 150 h 187"/>
                <a:gd name="T22" fmla="*/ 188 w 223"/>
                <a:gd name="T23" fmla="*/ 183 h 187"/>
                <a:gd name="T24" fmla="*/ 185 w 223"/>
                <a:gd name="T25" fmla="*/ 187 h 187"/>
                <a:gd name="T26" fmla="*/ 184 w 223"/>
                <a:gd name="T27" fmla="*/ 187 h 187"/>
                <a:gd name="T28" fmla="*/ 40 w 223"/>
                <a:gd name="T29" fmla="*/ 8 h 187"/>
                <a:gd name="T30" fmla="*/ 8 w 223"/>
                <a:gd name="T31" fmla="*/ 40 h 187"/>
                <a:gd name="T32" fmla="*/ 8 w 223"/>
                <a:gd name="T33" fmla="*/ 111 h 187"/>
                <a:gd name="T34" fmla="*/ 40 w 223"/>
                <a:gd name="T35" fmla="*/ 143 h 187"/>
                <a:gd name="T36" fmla="*/ 148 w 223"/>
                <a:gd name="T37" fmla="*/ 143 h 187"/>
                <a:gd name="T38" fmla="*/ 151 w 223"/>
                <a:gd name="T39" fmla="*/ 144 h 187"/>
                <a:gd name="T40" fmla="*/ 180 w 223"/>
                <a:gd name="T41" fmla="*/ 173 h 187"/>
                <a:gd name="T42" fmla="*/ 180 w 223"/>
                <a:gd name="T43" fmla="*/ 147 h 187"/>
                <a:gd name="T44" fmla="*/ 184 w 223"/>
                <a:gd name="T45" fmla="*/ 143 h 187"/>
                <a:gd name="T46" fmla="*/ 215 w 223"/>
                <a:gd name="T47" fmla="*/ 111 h 187"/>
                <a:gd name="T48" fmla="*/ 215 w 223"/>
                <a:gd name="T49" fmla="*/ 40 h 187"/>
                <a:gd name="T50" fmla="*/ 183 w 223"/>
                <a:gd name="T51" fmla="*/ 8 h 187"/>
                <a:gd name="T52" fmla="*/ 40 w 223"/>
                <a:gd name="T53" fmla="*/ 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3" h="187">
                  <a:moveTo>
                    <a:pt x="184" y="187"/>
                  </a:moveTo>
                  <a:cubicBezTo>
                    <a:pt x="183" y="187"/>
                    <a:pt x="182" y="187"/>
                    <a:pt x="181" y="186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40" y="151"/>
                    <a:pt x="40" y="151"/>
                    <a:pt x="40" y="151"/>
                  </a:cubicBezTo>
                  <a:cubicBezTo>
                    <a:pt x="18" y="151"/>
                    <a:pt x="0" y="133"/>
                    <a:pt x="0" y="11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5" y="0"/>
                    <a:pt x="223" y="18"/>
                    <a:pt x="223" y="40"/>
                  </a:cubicBezTo>
                  <a:cubicBezTo>
                    <a:pt x="223" y="111"/>
                    <a:pt x="223" y="111"/>
                    <a:pt x="223" y="111"/>
                  </a:cubicBezTo>
                  <a:cubicBezTo>
                    <a:pt x="223" y="132"/>
                    <a:pt x="208" y="148"/>
                    <a:pt x="188" y="150"/>
                  </a:cubicBezTo>
                  <a:cubicBezTo>
                    <a:pt x="188" y="183"/>
                    <a:pt x="188" y="183"/>
                    <a:pt x="188" y="183"/>
                  </a:cubicBezTo>
                  <a:cubicBezTo>
                    <a:pt x="188" y="185"/>
                    <a:pt x="187" y="186"/>
                    <a:pt x="185" y="187"/>
                  </a:cubicBezTo>
                  <a:cubicBezTo>
                    <a:pt x="185" y="187"/>
                    <a:pt x="184" y="187"/>
                    <a:pt x="184" y="187"/>
                  </a:cubicBezTo>
                  <a:moveTo>
                    <a:pt x="40" y="8"/>
                  </a:moveTo>
                  <a:cubicBezTo>
                    <a:pt x="22" y="8"/>
                    <a:pt x="8" y="23"/>
                    <a:pt x="8" y="40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28"/>
                    <a:pt x="22" y="143"/>
                    <a:pt x="40" y="143"/>
                  </a:cubicBezTo>
                  <a:cubicBezTo>
                    <a:pt x="148" y="143"/>
                    <a:pt x="148" y="143"/>
                    <a:pt x="148" y="143"/>
                  </a:cubicBezTo>
                  <a:cubicBezTo>
                    <a:pt x="149" y="143"/>
                    <a:pt x="150" y="143"/>
                    <a:pt x="151" y="144"/>
                  </a:cubicBezTo>
                  <a:cubicBezTo>
                    <a:pt x="180" y="173"/>
                    <a:pt x="180" y="173"/>
                    <a:pt x="180" y="173"/>
                  </a:cubicBezTo>
                  <a:cubicBezTo>
                    <a:pt x="180" y="147"/>
                    <a:pt x="180" y="147"/>
                    <a:pt x="180" y="147"/>
                  </a:cubicBezTo>
                  <a:cubicBezTo>
                    <a:pt x="180" y="144"/>
                    <a:pt x="182" y="143"/>
                    <a:pt x="184" y="143"/>
                  </a:cubicBezTo>
                  <a:cubicBezTo>
                    <a:pt x="201" y="143"/>
                    <a:pt x="215" y="129"/>
                    <a:pt x="215" y="111"/>
                  </a:cubicBezTo>
                  <a:cubicBezTo>
                    <a:pt x="215" y="40"/>
                    <a:pt x="215" y="40"/>
                    <a:pt x="215" y="40"/>
                  </a:cubicBezTo>
                  <a:cubicBezTo>
                    <a:pt x="215" y="23"/>
                    <a:pt x="200" y="8"/>
                    <a:pt x="183" y="8"/>
                  </a:cubicBezTo>
                  <a:lnTo>
                    <a:pt x="4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74482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nouncement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Announcement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3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Orange Tile"/>
          <p:cNvGrpSpPr/>
          <p:nvPr userDrawn="1"/>
        </p:nvGrpSpPr>
        <p:grpSpPr>
          <a:xfrm>
            <a:off x="1016122" y="3187483"/>
            <a:ext cx="2827988" cy="2827252"/>
            <a:chOff x="1351800" y="-1084759"/>
            <a:chExt cx="2827252" cy="2827252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351800" y="-1084759"/>
              <a:ext cx="2827252" cy="2827252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2005011" y="-436308"/>
              <a:ext cx="1522413" cy="1530350"/>
            </a:xfrm>
            <a:custGeom>
              <a:avLst/>
              <a:gdLst>
                <a:gd name="T0" fmla="*/ 6 w 187"/>
                <a:gd name="T1" fmla="*/ 188 h 188"/>
                <a:gd name="T2" fmla="*/ 129 w 187"/>
                <a:gd name="T3" fmla="*/ 64 h 188"/>
                <a:gd name="T4" fmla="*/ 180 w 187"/>
                <a:gd name="T5" fmla="*/ 115 h 188"/>
                <a:gd name="T6" fmla="*/ 185 w 187"/>
                <a:gd name="T7" fmla="*/ 116 h 188"/>
                <a:gd name="T8" fmla="*/ 187 w 187"/>
                <a:gd name="T9" fmla="*/ 112 h 188"/>
                <a:gd name="T10" fmla="*/ 187 w 187"/>
                <a:gd name="T11" fmla="*/ 4 h 188"/>
                <a:gd name="T12" fmla="*/ 183 w 187"/>
                <a:gd name="T13" fmla="*/ 0 h 188"/>
                <a:gd name="T14" fmla="*/ 75 w 187"/>
                <a:gd name="T15" fmla="*/ 0 h 188"/>
                <a:gd name="T16" fmla="*/ 71 w 187"/>
                <a:gd name="T17" fmla="*/ 3 h 188"/>
                <a:gd name="T18" fmla="*/ 71 w 187"/>
                <a:gd name="T19" fmla="*/ 4 h 188"/>
                <a:gd name="T20" fmla="*/ 72 w 187"/>
                <a:gd name="T21" fmla="*/ 7 h 188"/>
                <a:gd name="T22" fmla="*/ 123 w 187"/>
                <a:gd name="T23" fmla="*/ 58 h 188"/>
                <a:gd name="T24" fmla="*/ 0 w 187"/>
                <a:gd name="T25" fmla="*/ 182 h 188"/>
                <a:gd name="T26" fmla="*/ 6 w 187"/>
                <a:gd name="T27" fmla="*/ 188 h 188"/>
                <a:gd name="T28" fmla="*/ 179 w 187"/>
                <a:gd name="T29" fmla="*/ 8 h 188"/>
                <a:gd name="T30" fmla="*/ 179 w 187"/>
                <a:gd name="T31" fmla="*/ 103 h 188"/>
                <a:gd name="T32" fmla="*/ 85 w 187"/>
                <a:gd name="T33" fmla="*/ 8 h 188"/>
                <a:gd name="T34" fmla="*/ 179 w 187"/>
                <a:gd name="T35" fmla="*/ 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7" h="188">
                  <a:moveTo>
                    <a:pt x="6" y="188"/>
                  </a:moveTo>
                  <a:cubicBezTo>
                    <a:pt x="129" y="64"/>
                    <a:pt x="129" y="64"/>
                    <a:pt x="129" y="64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81" y="116"/>
                    <a:pt x="183" y="117"/>
                    <a:pt x="185" y="116"/>
                  </a:cubicBezTo>
                  <a:cubicBezTo>
                    <a:pt x="186" y="116"/>
                    <a:pt x="187" y="114"/>
                    <a:pt x="187" y="112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2"/>
                    <a:pt x="185" y="0"/>
                    <a:pt x="1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3" y="0"/>
                    <a:pt x="72" y="1"/>
                    <a:pt x="71" y="3"/>
                  </a:cubicBezTo>
                  <a:cubicBezTo>
                    <a:pt x="71" y="3"/>
                    <a:pt x="71" y="4"/>
                    <a:pt x="71" y="4"/>
                  </a:cubicBezTo>
                  <a:cubicBezTo>
                    <a:pt x="71" y="6"/>
                    <a:pt x="71" y="7"/>
                    <a:pt x="72" y="7"/>
                  </a:cubicBezTo>
                  <a:cubicBezTo>
                    <a:pt x="123" y="58"/>
                    <a:pt x="123" y="58"/>
                    <a:pt x="123" y="58"/>
                  </a:cubicBezTo>
                  <a:cubicBezTo>
                    <a:pt x="0" y="182"/>
                    <a:pt x="0" y="182"/>
                    <a:pt x="0" y="182"/>
                  </a:cubicBezTo>
                  <a:lnTo>
                    <a:pt x="6" y="188"/>
                  </a:lnTo>
                  <a:close/>
                  <a:moveTo>
                    <a:pt x="179" y="8"/>
                  </a:moveTo>
                  <a:cubicBezTo>
                    <a:pt x="179" y="103"/>
                    <a:pt x="179" y="103"/>
                    <a:pt x="179" y="103"/>
                  </a:cubicBezTo>
                  <a:cubicBezTo>
                    <a:pt x="85" y="8"/>
                    <a:pt x="85" y="8"/>
                    <a:pt x="85" y="8"/>
                  </a:cubicBezTo>
                  <a:lnTo>
                    <a:pt x="179" y="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792023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tc.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4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Teal Tile"/>
          <p:cNvGrpSpPr/>
          <p:nvPr userDrawn="1"/>
        </p:nvGrpSpPr>
        <p:grpSpPr>
          <a:xfrm>
            <a:off x="1016121" y="3187136"/>
            <a:ext cx="2827988" cy="2827252"/>
            <a:chOff x="823093" y="-1413626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823093" y="-1413626"/>
              <a:ext cx="2827252" cy="282725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397725" y="-232569"/>
              <a:ext cx="1677988" cy="465138"/>
            </a:xfrm>
            <a:custGeom>
              <a:avLst/>
              <a:gdLst>
                <a:gd name="T0" fmla="*/ 0 w 209"/>
                <a:gd name="T1" fmla="*/ 25 h 58"/>
                <a:gd name="T2" fmla="*/ 20 w 209"/>
                <a:gd name="T3" fmla="*/ 25 h 58"/>
                <a:gd name="T4" fmla="*/ 20 w 209"/>
                <a:gd name="T5" fmla="*/ 33 h 58"/>
                <a:gd name="T6" fmla="*/ 0 w 209"/>
                <a:gd name="T7" fmla="*/ 33 h 58"/>
                <a:gd name="T8" fmla="*/ 0 w 209"/>
                <a:gd name="T9" fmla="*/ 25 h 58"/>
                <a:gd name="T10" fmla="*/ 40 w 209"/>
                <a:gd name="T11" fmla="*/ 33 h 58"/>
                <a:gd name="T12" fmla="*/ 60 w 209"/>
                <a:gd name="T13" fmla="*/ 33 h 58"/>
                <a:gd name="T14" fmla="*/ 60 w 209"/>
                <a:gd name="T15" fmla="*/ 25 h 58"/>
                <a:gd name="T16" fmla="*/ 40 w 209"/>
                <a:gd name="T17" fmla="*/ 25 h 58"/>
                <a:gd name="T18" fmla="*/ 40 w 209"/>
                <a:gd name="T19" fmla="*/ 33 h 58"/>
                <a:gd name="T20" fmla="*/ 120 w 209"/>
                <a:gd name="T21" fmla="*/ 33 h 58"/>
                <a:gd name="T22" fmla="*/ 140 w 209"/>
                <a:gd name="T23" fmla="*/ 33 h 58"/>
                <a:gd name="T24" fmla="*/ 140 w 209"/>
                <a:gd name="T25" fmla="*/ 25 h 58"/>
                <a:gd name="T26" fmla="*/ 120 w 209"/>
                <a:gd name="T27" fmla="*/ 25 h 58"/>
                <a:gd name="T28" fmla="*/ 120 w 209"/>
                <a:gd name="T29" fmla="*/ 33 h 58"/>
                <a:gd name="T30" fmla="*/ 80 w 209"/>
                <a:gd name="T31" fmla="*/ 33 h 58"/>
                <a:gd name="T32" fmla="*/ 100 w 209"/>
                <a:gd name="T33" fmla="*/ 33 h 58"/>
                <a:gd name="T34" fmla="*/ 100 w 209"/>
                <a:gd name="T35" fmla="*/ 25 h 58"/>
                <a:gd name="T36" fmla="*/ 80 w 209"/>
                <a:gd name="T37" fmla="*/ 25 h 58"/>
                <a:gd name="T38" fmla="*/ 80 w 209"/>
                <a:gd name="T39" fmla="*/ 33 h 58"/>
                <a:gd name="T40" fmla="*/ 207 w 209"/>
                <a:gd name="T41" fmla="*/ 26 h 58"/>
                <a:gd name="T42" fmla="*/ 181 w 209"/>
                <a:gd name="T43" fmla="*/ 0 h 58"/>
                <a:gd name="T44" fmla="*/ 175 w 209"/>
                <a:gd name="T45" fmla="*/ 6 h 58"/>
                <a:gd name="T46" fmla="*/ 195 w 209"/>
                <a:gd name="T47" fmla="*/ 25 h 58"/>
                <a:gd name="T48" fmla="*/ 160 w 209"/>
                <a:gd name="T49" fmla="*/ 25 h 58"/>
                <a:gd name="T50" fmla="*/ 160 w 209"/>
                <a:gd name="T51" fmla="*/ 33 h 58"/>
                <a:gd name="T52" fmla="*/ 195 w 209"/>
                <a:gd name="T53" fmla="*/ 33 h 58"/>
                <a:gd name="T54" fmla="*/ 175 w 209"/>
                <a:gd name="T55" fmla="*/ 52 h 58"/>
                <a:gd name="T56" fmla="*/ 181 w 209"/>
                <a:gd name="T57" fmla="*/ 58 h 58"/>
                <a:gd name="T58" fmla="*/ 207 w 209"/>
                <a:gd name="T59" fmla="*/ 32 h 58"/>
                <a:gd name="T60" fmla="*/ 207 w 209"/>
                <a:gd name="T61" fmla="*/ 2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9" h="58">
                  <a:moveTo>
                    <a:pt x="0" y="25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0" y="33"/>
                    <a:pt x="0" y="33"/>
                    <a:pt x="0" y="33"/>
                  </a:cubicBezTo>
                  <a:lnTo>
                    <a:pt x="0" y="25"/>
                  </a:lnTo>
                  <a:close/>
                  <a:moveTo>
                    <a:pt x="40" y="33"/>
                  </a:moveTo>
                  <a:cubicBezTo>
                    <a:pt x="60" y="33"/>
                    <a:pt x="60" y="33"/>
                    <a:pt x="60" y="33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40" y="25"/>
                    <a:pt x="40" y="25"/>
                    <a:pt x="40" y="25"/>
                  </a:cubicBezTo>
                  <a:lnTo>
                    <a:pt x="40" y="33"/>
                  </a:lnTo>
                  <a:close/>
                  <a:moveTo>
                    <a:pt x="120" y="33"/>
                  </a:moveTo>
                  <a:cubicBezTo>
                    <a:pt x="140" y="33"/>
                    <a:pt x="140" y="33"/>
                    <a:pt x="140" y="33"/>
                  </a:cubicBezTo>
                  <a:cubicBezTo>
                    <a:pt x="140" y="25"/>
                    <a:pt x="140" y="25"/>
                    <a:pt x="140" y="25"/>
                  </a:cubicBezTo>
                  <a:cubicBezTo>
                    <a:pt x="120" y="25"/>
                    <a:pt x="120" y="25"/>
                    <a:pt x="120" y="25"/>
                  </a:cubicBezTo>
                  <a:lnTo>
                    <a:pt x="120" y="33"/>
                  </a:lnTo>
                  <a:close/>
                  <a:moveTo>
                    <a:pt x="8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80" y="25"/>
                    <a:pt x="80" y="25"/>
                    <a:pt x="80" y="25"/>
                  </a:cubicBezTo>
                  <a:lnTo>
                    <a:pt x="80" y="33"/>
                  </a:lnTo>
                  <a:close/>
                  <a:moveTo>
                    <a:pt x="207" y="26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75" y="6"/>
                    <a:pt x="175" y="6"/>
                    <a:pt x="175" y="6"/>
                  </a:cubicBezTo>
                  <a:cubicBezTo>
                    <a:pt x="195" y="25"/>
                    <a:pt x="195" y="25"/>
                    <a:pt x="195" y="25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0" y="33"/>
                    <a:pt x="160" y="33"/>
                    <a:pt x="160" y="33"/>
                  </a:cubicBezTo>
                  <a:cubicBezTo>
                    <a:pt x="195" y="33"/>
                    <a:pt x="195" y="33"/>
                    <a:pt x="195" y="3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81" y="58"/>
                    <a:pt x="181" y="58"/>
                    <a:pt x="181" y="58"/>
                  </a:cubicBezTo>
                  <a:cubicBezTo>
                    <a:pt x="207" y="32"/>
                    <a:pt x="207" y="32"/>
                    <a:pt x="207" y="32"/>
                  </a:cubicBezTo>
                  <a:cubicBezTo>
                    <a:pt x="209" y="30"/>
                    <a:pt x="209" y="28"/>
                    <a:pt x="207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022514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60195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3553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248" y="1447800"/>
            <a:ext cx="5487829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5" y="1447800"/>
            <a:ext cx="5487829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21447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11553"/>
            <a:ext cx="548782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133600"/>
            <a:ext cx="54864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3335" y="1411553"/>
            <a:ext cx="548782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3335" y="2133601"/>
            <a:ext cx="5487829" cy="1578619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078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311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67340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9909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ALKIN - Prints in GRAYSCAL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99150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MS_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2651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4625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670359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27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9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Fuschia Tile"/>
          <p:cNvGrpSpPr/>
          <p:nvPr userDrawn="1"/>
        </p:nvGrpSpPr>
        <p:grpSpPr>
          <a:xfrm>
            <a:off x="1016772" y="3185266"/>
            <a:ext cx="1326225" cy="1325880"/>
            <a:chOff x="1071620" y="3044261"/>
            <a:chExt cx="1325880" cy="132588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1071620" y="3044261"/>
              <a:ext cx="1325880" cy="132588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Freeform 13"/>
            <p:cNvSpPr>
              <a:spLocks noEditPoints="1"/>
            </p:cNvSpPr>
            <p:nvPr/>
          </p:nvSpPr>
          <p:spPr bwMode="auto">
            <a:xfrm>
              <a:off x="1316254" y="3284926"/>
              <a:ext cx="836612" cy="841375"/>
            </a:xfrm>
            <a:custGeom>
              <a:avLst/>
              <a:gdLst>
                <a:gd name="T0" fmla="*/ 183 w 223"/>
                <a:gd name="T1" fmla="*/ 108 h 224"/>
                <a:gd name="T2" fmla="*/ 154 w 223"/>
                <a:gd name="T3" fmla="*/ 120 h 224"/>
                <a:gd name="T4" fmla="*/ 135 w 223"/>
                <a:gd name="T5" fmla="*/ 101 h 224"/>
                <a:gd name="T6" fmla="*/ 154 w 223"/>
                <a:gd name="T7" fmla="*/ 59 h 224"/>
                <a:gd name="T8" fmla="*/ 96 w 223"/>
                <a:gd name="T9" fmla="*/ 0 h 224"/>
                <a:gd name="T10" fmla="*/ 37 w 223"/>
                <a:gd name="T11" fmla="*/ 59 h 224"/>
                <a:gd name="T12" fmla="*/ 64 w 223"/>
                <a:gd name="T13" fmla="*/ 107 h 224"/>
                <a:gd name="T14" fmla="*/ 52 w 223"/>
                <a:gd name="T15" fmla="*/ 145 h 224"/>
                <a:gd name="T16" fmla="*/ 41 w 223"/>
                <a:gd name="T17" fmla="*/ 143 h 224"/>
                <a:gd name="T18" fmla="*/ 0 w 223"/>
                <a:gd name="T19" fmla="*/ 183 h 224"/>
                <a:gd name="T20" fmla="*/ 41 w 223"/>
                <a:gd name="T21" fmla="*/ 224 h 224"/>
                <a:gd name="T22" fmla="*/ 81 w 223"/>
                <a:gd name="T23" fmla="*/ 183 h 224"/>
                <a:gd name="T24" fmla="*/ 60 w 223"/>
                <a:gd name="T25" fmla="*/ 148 h 224"/>
                <a:gd name="T26" fmla="*/ 71 w 223"/>
                <a:gd name="T27" fmla="*/ 111 h 224"/>
                <a:gd name="T28" fmla="*/ 96 w 223"/>
                <a:gd name="T29" fmla="*/ 117 h 224"/>
                <a:gd name="T30" fmla="*/ 129 w 223"/>
                <a:gd name="T31" fmla="*/ 106 h 224"/>
                <a:gd name="T32" fmla="*/ 149 w 223"/>
                <a:gd name="T33" fmla="*/ 126 h 224"/>
                <a:gd name="T34" fmla="*/ 143 w 223"/>
                <a:gd name="T35" fmla="*/ 148 h 224"/>
                <a:gd name="T36" fmla="*/ 183 w 223"/>
                <a:gd name="T37" fmla="*/ 189 h 224"/>
                <a:gd name="T38" fmla="*/ 223 w 223"/>
                <a:gd name="T39" fmla="*/ 148 h 224"/>
                <a:gd name="T40" fmla="*/ 183 w 223"/>
                <a:gd name="T41" fmla="*/ 108 h 224"/>
                <a:gd name="T42" fmla="*/ 73 w 223"/>
                <a:gd name="T43" fmla="*/ 183 h 224"/>
                <a:gd name="T44" fmla="*/ 41 w 223"/>
                <a:gd name="T45" fmla="*/ 216 h 224"/>
                <a:gd name="T46" fmla="*/ 8 w 223"/>
                <a:gd name="T47" fmla="*/ 183 h 224"/>
                <a:gd name="T48" fmla="*/ 41 w 223"/>
                <a:gd name="T49" fmla="*/ 151 h 224"/>
                <a:gd name="T50" fmla="*/ 73 w 223"/>
                <a:gd name="T51" fmla="*/ 183 h 224"/>
                <a:gd name="T52" fmla="*/ 45 w 223"/>
                <a:gd name="T53" fmla="*/ 59 h 224"/>
                <a:gd name="T54" fmla="*/ 96 w 223"/>
                <a:gd name="T55" fmla="*/ 8 h 224"/>
                <a:gd name="T56" fmla="*/ 146 w 223"/>
                <a:gd name="T57" fmla="*/ 59 h 224"/>
                <a:gd name="T58" fmla="*/ 96 w 223"/>
                <a:gd name="T59" fmla="*/ 109 h 224"/>
                <a:gd name="T60" fmla="*/ 45 w 223"/>
                <a:gd name="T61" fmla="*/ 59 h 224"/>
                <a:gd name="T62" fmla="*/ 183 w 223"/>
                <a:gd name="T63" fmla="*/ 181 h 224"/>
                <a:gd name="T64" fmla="*/ 151 w 223"/>
                <a:gd name="T65" fmla="*/ 148 h 224"/>
                <a:gd name="T66" fmla="*/ 183 w 223"/>
                <a:gd name="T67" fmla="*/ 116 h 224"/>
                <a:gd name="T68" fmla="*/ 215 w 223"/>
                <a:gd name="T69" fmla="*/ 148 h 224"/>
                <a:gd name="T70" fmla="*/ 183 w 223"/>
                <a:gd name="T71" fmla="*/ 18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224">
                  <a:moveTo>
                    <a:pt x="183" y="108"/>
                  </a:moveTo>
                  <a:cubicBezTo>
                    <a:pt x="172" y="108"/>
                    <a:pt x="162" y="113"/>
                    <a:pt x="154" y="120"/>
                  </a:cubicBezTo>
                  <a:cubicBezTo>
                    <a:pt x="135" y="101"/>
                    <a:pt x="135" y="101"/>
                    <a:pt x="135" y="101"/>
                  </a:cubicBezTo>
                  <a:cubicBezTo>
                    <a:pt x="147" y="90"/>
                    <a:pt x="154" y="75"/>
                    <a:pt x="154" y="59"/>
                  </a:cubicBezTo>
                  <a:cubicBezTo>
                    <a:pt x="154" y="26"/>
                    <a:pt x="128" y="0"/>
                    <a:pt x="96" y="0"/>
                  </a:cubicBezTo>
                  <a:cubicBezTo>
                    <a:pt x="64" y="0"/>
                    <a:pt x="37" y="26"/>
                    <a:pt x="37" y="59"/>
                  </a:cubicBezTo>
                  <a:cubicBezTo>
                    <a:pt x="37" y="79"/>
                    <a:pt x="48" y="97"/>
                    <a:pt x="64" y="107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49" y="144"/>
                    <a:pt x="45" y="143"/>
                    <a:pt x="41" y="143"/>
                  </a:cubicBezTo>
                  <a:cubicBezTo>
                    <a:pt x="18" y="143"/>
                    <a:pt x="0" y="161"/>
                    <a:pt x="0" y="183"/>
                  </a:cubicBezTo>
                  <a:cubicBezTo>
                    <a:pt x="0" y="206"/>
                    <a:pt x="18" y="224"/>
                    <a:pt x="41" y="224"/>
                  </a:cubicBezTo>
                  <a:cubicBezTo>
                    <a:pt x="63" y="224"/>
                    <a:pt x="81" y="206"/>
                    <a:pt x="81" y="183"/>
                  </a:cubicBezTo>
                  <a:cubicBezTo>
                    <a:pt x="81" y="168"/>
                    <a:pt x="72" y="155"/>
                    <a:pt x="60" y="148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8" y="115"/>
                    <a:pt x="87" y="117"/>
                    <a:pt x="96" y="117"/>
                  </a:cubicBezTo>
                  <a:cubicBezTo>
                    <a:pt x="108" y="117"/>
                    <a:pt x="120" y="113"/>
                    <a:pt x="129" y="10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5" y="133"/>
                    <a:pt x="143" y="140"/>
                    <a:pt x="143" y="148"/>
                  </a:cubicBezTo>
                  <a:cubicBezTo>
                    <a:pt x="143" y="171"/>
                    <a:pt x="161" y="189"/>
                    <a:pt x="183" y="189"/>
                  </a:cubicBezTo>
                  <a:cubicBezTo>
                    <a:pt x="205" y="189"/>
                    <a:pt x="223" y="171"/>
                    <a:pt x="223" y="148"/>
                  </a:cubicBezTo>
                  <a:cubicBezTo>
                    <a:pt x="223" y="126"/>
                    <a:pt x="205" y="108"/>
                    <a:pt x="183" y="108"/>
                  </a:cubicBezTo>
                  <a:close/>
                  <a:moveTo>
                    <a:pt x="73" y="183"/>
                  </a:moveTo>
                  <a:cubicBezTo>
                    <a:pt x="73" y="201"/>
                    <a:pt x="58" y="216"/>
                    <a:pt x="41" y="216"/>
                  </a:cubicBezTo>
                  <a:cubicBezTo>
                    <a:pt x="23" y="216"/>
                    <a:pt x="8" y="201"/>
                    <a:pt x="8" y="183"/>
                  </a:cubicBezTo>
                  <a:cubicBezTo>
                    <a:pt x="8" y="166"/>
                    <a:pt x="23" y="151"/>
                    <a:pt x="41" y="151"/>
                  </a:cubicBezTo>
                  <a:cubicBezTo>
                    <a:pt x="58" y="151"/>
                    <a:pt x="73" y="166"/>
                    <a:pt x="73" y="183"/>
                  </a:cubicBezTo>
                  <a:close/>
                  <a:moveTo>
                    <a:pt x="45" y="59"/>
                  </a:moveTo>
                  <a:cubicBezTo>
                    <a:pt x="45" y="31"/>
                    <a:pt x="68" y="8"/>
                    <a:pt x="96" y="8"/>
                  </a:cubicBezTo>
                  <a:cubicBezTo>
                    <a:pt x="123" y="8"/>
                    <a:pt x="146" y="31"/>
                    <a:pt x="146" y="59"/>
                  </a:cubicBezTo>
                  <a:cubicBezTo>
                    <a:pt x="146" y="86"/>
                    <a:pt x="123" y="109"/>
                    <a:pt x="96" y="109"/>
                  </a:cubicBezTo>
                  <a:cubicBezTo>
                    <a:pt x="68" y="109"/>
                    <a:pt x="45" y="86"/>
                    <a:pt x="45" y="59"/>
                  </a:cubicBezTo>
                  <a:close/>
                  <a:moveTo>
                    <a:pt x="183" y="181"/>
                  </a:moveTo>
                  <a:cubicBezTo>
                    <a:pt x="165" y="181"/>
                    <a:pt x="151" y="166"/>
                    <a:pt x="151" y="148"/>
                  </a:cubicBezTo>
                  <a:cubicBezTo>
                    <a:pt x="151" y="130"/>
                    <a:pt x="165" y="116"/>
                    <a:pt x="183" y="116"/>
                  </a:cubicBezTo>
                  <a:cubicBezTo>
                    <a:pt x="201" y="116"/>
                    <a:pt x="215" y="130"/>
                    <a:pt x="215" y="148"/>
                  </a:cubicBezTo>
                  <a:cubicBezTo>
                    <a:pt x="215" y="166"/>
                    <a:pt x="201" y="181"/>
                    <a:pt x="183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Orange Tile"/>
          <p:cNvGrpSpPr/>
          <p:nvPr userDrawn="1"/>
        </p:nvGrpSpPr>
        <p:grpSpPr>
          <a:xfrm>
            <a:off x="2514724" y="3185266"/>
            <a:ext cx="1326225" cy="1325880"/>
            <a:chOff x="2487267" y="3044261"/>
            <a:chExt cx="1325880" cy="132588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2487267" y="3044261"/>
              <a:ext cx="1325880" cy="1325880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2774763" y="3284926"/>
              <a:ext cx="750888" cy="844550"/>
            </a:xfrm>
            <a:custGeom>
              <a:avLst/>
              <a:gdLst>
                <a:gd name="T0" fmla="*/ 15 w 200"/>
                <a:gd name="T1" fmla="*/ 0 h 225"/>
                <a:gd name="T2" fmla="*/ 11 w 200"/>
                <a:gd name="T3" fmla="*/ 17 h 225"/>
                <a:gd name="T4" fmla="*/ 11 w 200"/>
                <a:gd name="T5" fmla="*/ 35 h 225"/>
                <a:gd name="T6" fmla="*/ 0 w 200"/>
                <a:gd name="T7" fmla="*/ 55 h 225"/>
                <a:gd name="T8" fmla="*/ 11 w 200"/>
                <a:gd name="T9" fmla="*/ 75 h 225"/>
                <a:gd name="T10" fmla="*/ 11 w 200"/>
                <a:gd name="T11" fmla="*/ 94 h 225"/>
                <a:gd name="T12" fmla="*/ 0 w 200"/>
                <a:gd name="T13" fmla="*/ 114 h 225"/>
                <a:gd name="T14" fmla="*/ 11 w 200"/>
                <a:gd name="T15" fmla="*/ 134 h 225"/>
                <a:gd name="T16" fmla="*/ 11 w 200"/>
                <a:gd name="T17" fmla="*/ 153 h 225"/>
                <a:gd name="T18" fmla="*/ 0 w 200"/>
                <a:gd name="T19" fmla="*/ 173 h 225"/>
                <a:gd name="T20" fmla="*/ 11 w 200"/>
                <a:gd name="T21" fmla="*/ 193 h 225"/>
                <a:gd name="T22" fmla="*/ 11 w 200"/>
                <a:gd name="T23" fmla="*/ 211 h 225"/>
                <a:gd name="T24" fmla="*/ 15 w 200"/>
                <a:gd name="T25" fmla="*/ 225 h 225"/>
                <a:gd name="T26" fmla="*/ 200 w 200"/>
                <a:gd name="T27" fmla="*/ 185 h 225"/>
                <a:gd name="T28" fmla="*/ 160 w 200"/>
                <a:gd name="T29" fmla="*/ 0 h 225"/>
                <a:gd name="T30" fmla="*/ 11 w 200"/>
                <a:gd name="T31" fmla="*/ 25 h 225"/>
                <a:gd name="T32" fmla="*/ 8 w 200"/>
                <a:gd name="T33" fmla="*/ 26 h 225"/>
                <a:gd name="T34" fmla="*/ 11 w 200"/>
                <a:gd name="T35" fmla="*/ 54 h 225"/>
                <a:gd name="T36" fmla="*/ 8 w 200"/>
                <a:gd name="T37" fmla="*/ 55 h 225"/>
                <a:gd name="T38" fmla="*/ 11 w 200"/>
                <a:gd name="T39" fmla="*/ 83 h 225"/>
                <a:gd name="T40" fmla="*/ 8 w 200"/>
                <a:gd name="T41" fmla="*/ 85 h 225"/>
                <a:gd name="T42" fmla="*/ 11 w 200"/>
                <a:gd name="T43" fmla="*/ 113 h 225"/>
                <a:gd name="T44" fmla="*/ 8 w 200"/>
                <a:gd name="T45" fmla="*/ 114 h 225"/>
                <a:gd name="T46" fmla="*/ 11 w 200"/>
                <a:gd name="T47" fmla="*/ 142 h 225"/>
                <a:gd name="T48" fmla="*/ 8 w 200"/>
                <a:gd name="T49" fmla="*/ 143 h 225"/>
                <a:gd name="T50" fmla="*/ 11 w 200"/>
                <a:gd name="T51" fmla="*/ 171 h 225"/>
                <a:gd name="T52" fmla="*/ 8 w 200"/>
                <a:gd name="T53" fmla="*/ 173 h 225"/>
                <a:gd name="T54" fmla="*/ 11 w 200"/>
                <a:gd name="T55" fmla="*/ 201 h 225"/>
                <a:gd name="T56" fmla="*/ 8 w 200"/>
                <a:gd name="T57" fmla="*/ 202 h 225"/>
                <a:gd name="T58" fmla="*/ 160 w 200"/>
                <a:gd name="T59" fmla="*/ 217 h 225"/>
                <a:gd name="T60" fmla="*/ 19 w 200"/>
                <a:gd name="T61" fmla="*/ 201 h 225"/>
                <a:gd name="T62" fmla="*/ 21 w 200"/>
                <a:gd name="T63" fmla="*/ 205 h 225"/>
                <a:gd name="T64" fmla="*/ 27 w 200"/>
                <a:gd name="T65" fmla="*/ 198 h 225"/>
                <a:gd name="T66" fmla="*/ 19 w 200"/>
                <a:gd name="T67" fmla="*/ 172 h 225"/>
                <a:gd name="T68" fmla="*/ 21 w 200"/>
                <a:gd name="T69" fmla="*/ 175 h 225"/>
                <a:gd name="T70" fmla="*/ 27 w 200"/>
                <a:gd name="T71" fmla="*/ 168 h 225"/>
                <a:gd name="T72" fmla="*/ 19 w 200"/>
                <a:gd name="T73" fmla="*/ 142 h 225"/>
                <a:gd name="T74" fmla="*/ 21 w 200"/>
                <a:gd name="T75" fmla="*/ 146 h 225"/>
                <a:gd name="T76" fmla="*/ 27 w 200"/>
                <a:gd name="T77" fmla="*/ 139 h 225"/>
                <a:gd name="T78" fmla="*/ 19 w 200"/>
                <a:gd name="T79" fmla="*/ 113 h 225"/>
                <a:gd name="T80" fmla="*/ 21 w 200"/>
                <a:gd name="T81" fmla="*/ 117 h 225"/>
                <a:gd name="T82" fmla="*/ 27 w 200"/>
                <a:gd name="T83" fmla="*/ 110 h 225"/>
                <a:gd name="T84" fmla="*/ 19 w 200"/>
                <a:gd name="T85" fmla="*/ 83 h 225"/>
                <a:gd name="T86" fmla="*/ 21 w 200"/>
                <a:gd name="T87" fmla="*/ 87 h 225"/>
                <a:gd name="T88" fmla="*/ 27 w 200"/>
                <a:gd name="T89" fmla="*/ 80 h 225"/>
                <a:gd name="T90" fmla="*/ 19 w 200"/>
                <a:gd name="T91" fmla="*/ 54 h 225"/>
                <a:gd name="T92" fmla="*/ 21 w 200"/>
                <a:gd name="T93" fmla="*/ 58 h 225"/>
                <a:gd name="T94" fmla="*/ 27 w 200"/>
                <a:gd name="T95" fmla="*/ 51 h 225"/>
                <a:gd name="T96" fmla="*/ 19 w 200"/>
                <a:gd name="T97" fmla="*/ 25 h 225"/>
                <a:gd name="T98" fmla="*/ 21 w 200"/>
                <a:gd name="T99" fmla="*/ 29 h 225"/>
                <a:gd name="T100" fmla="*/ 27 w 200"/>
                <a:gd name="T101" fmla="*/ 22 h 225"/>
                <a:gd name="T102" fmla="*/ 19 w 200"/>
                <a:gd name="T103" fmla="*/ 8 h 225"/>
                <a:gd name="T104" fmla="*/ 192 w 200"/>
                <a:gd name="T105" fmla="*/ 4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0" h="225">
                  <a:moveTo>
                    <a:pt x="16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4" y="18"/>
                    <a:pt x="0" y="21"/>
                    <a:pt x="0" y="26"/>
                  </a:cubicBezTo>
                  <a:cubicBezTo>
                    <a:pt x="0" y="30"/>
                    <a:pt x="4" y="34"/>
                    <a:pt x="11" y="35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7"/>
                    <a:pt x="0" y="51"/>
                    <a:pt x="0" y="55"/>
                  </a:cubicBezTo>
                  <a:cubicBezTo>
                    <a:pt x="0" y="60"/>
                    <a:pt x="4" y="63"/>
                    <a:pt x="11" y="65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4" y="76"/>
                    <a:pt x="0" y="80"/>
                    <a:pt x="0" y="85"/>
                  </a:cubicBezTo>
                  <a:cubicBezTo>
                    <a:pt x="0" y="89"/>
                    <a:pt x="4" y="93"/>
                    <a:pt x="11" y="94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4" y="106"/>
                    <a:pt x="0" y="109"/>
                    <a:pt x="0" y="114"/>
                  </a:cubicBezTo>
                  <a:cubicBezTo>
                    <a:pt x="0" y="119"/>
                    <a:pt x="4" y="122"/>
                    <a:pt x="11" y="123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4" y="135"/>
                    <a:pt x="0" y="139"/>
                    <a:pt x="0" y="143"/>
                  </a:cubicBezTo>
                  <a:cubicBezTo>
                    <a:pt x="0" y="148"/>
                    <a:pt x="4" y="152"/>
                    <a:pt x="11" y="153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4" y="164"/>
                    <a:pt x="0" y="168"/>
                    <a:pt x="0" y="173"/>
                  </a:cubicBezTo>
                  <a:cubicBezTo>
                    <a:pt x="0" y="177"/>
                    <a:pt x="4" y="181"/>
                    <a:pt x="11" y="182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4" y="194"/>
                    <a:pt x="0" y="197"/>
                    <a:pt x="0" y="202"/>
                  </a:cubicBezTo>
                  <a:cubicBezTo>
                    <a:pt x="0" y="207"/>
                    <a:pt x="4" y="210"/>
                    <a:pt x="11" y="211"/>
                  </a:cubicBezTo>
                  <a:cubicBezTo>
                    <a:pt x="11" y="221"/>
                    <a:pt x="11" y="221"/>
                    <a:pt x="11" y="221"/>
                  </a:cubicBezTo>
                  <a:cubicBezTo>
                    <a:pt x="11" y="223"/>
                    <a:pt x="12" y="225"/>
                    <a:pt x="15" y="225"/>
                  </a:cubicBezTo>
                  <a:cubicBezTo>
                    <a:pt x="160" y="225"/>
                    <a:pt x="160" y="225"/>
                    <a:pt x="160" y="225"/>
                  </a:cubicBezTo>
                  <a:cubicBezTo>
                    <a:pt x="182" y="225"/>
                    <a:pt x="200" y="207"/>
                    <a:pt x="200" y="185"/>
                  </a:cubicBezTo>
                  <a:cubicBezTo>
                    <a:pt x="200" y="40"/>
                    <a:pt x="200" y="40"/>
                    <a:pt x="200" y="40"/>
                  </a:cubicBezTo>
                  <a:cubicBezTo>
                    <a:pt x="200" y="18"/>
                    <a:pt x="182" y="0"/>
                    <a:pt x="160" y="0"/>
                  </a:cubicBezTo>
                  <a:close/>
                  <a:moveTo>
                    <a:pt x="8" y="26"/>
                  </a:moveTo>
                  <a:cubicBezTo>
                    <a:pt x="9" y="26"/>
                    <a:pt x="9" y="25"/>
                    <a:pt x="11" y="2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7"/>
                    <a:pt x="9" y="26"/>
                    <a:pt x="8" y="26"/>
                  </a:cubicBezTo>
                  <a:close/>
                  <a:moveTo>
                    <a:pt x="8" y="55"/>
                  </a:moveTo>
                  <a:cubicBezTo>
                    <a:pt x="9" y="55"/>
                    <a:pt x="9" y="54"/>
                    <a:pt x="11" y="5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6"/>
                    <a:pt x="9" y="56"/>
                    <a:pt x="8" y="55"/>
                  </a:cubicBezTo>
                  <a:close/>
                  <a:moveTo>
                    <a:pt x="8" y="85"/>
                  </a:moveTo>
                  <a:cubicBezTo>
                    <a:pt x="9" y="84"/>
                    <a:pt x="9" y="84"/>
                    <a:pt x="11" y="83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9" y="85"/>
                    <a:pt x="9" y="85"/>
                    <a:pt x="8" y="85"/>
                  </a:cubicBezTo>
                  <a:close/>
                  <a:moveTo>
                    <a:pt x="8" y="114"/>
                  </a:moveTo>
                  <a:cubicBezTo>
                    <a:pt x="9" y="114"/>
                    <a:pt x="9" y="113"/>
                    <a:pt x="11" y="113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9" y="115"/>
                    <a:pt x="9" y="114"/>
                    <a:pt x="8" y="114"/>
                  </a:cubicBezTo>
                  <a:close/>
                  <a:moveTo>
                    <a:pt x="8" y="143"/>
                  </a:moveTo>
                  <a:cubicBezTo>
                    <a:pt x="9" y="143"/>
                    <a:pt x="9" y="142"/>
                    <a:pt x="11" y="142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9" y="144"/>
                    <a:pt x="9" y="144"/>
                    <a:pt x="8" y="143"/>
                  </a:cubicBezTo>
                  <a:close/>
                  <a:moveTo>
                    <a:pt x="8" y="173"/>
                  </a:moveTo>
                  <a:cubicBezTo>
                    <a:pt x="9" y="172"/>
                    <a:pt x="9" y="172"/>
                    <a:pt x="11" y="171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9" y="173"/>
                    <a:pt x="9" y="173"/>
                    <a:pt x="8" y="173"/>
                  </a:cubicBezTo>
                  <a:close/>
                  <a:moveTo>
                    <a:pt x="8" y="202"/>
                  </a:moveTo>
                  <a:cubicBezTo>
                    <a:pt x="9" y="202"/>
                    <a:pt x="9" y="201"/>
                    <a:pt x="11" y="201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9" y="203"/>
                    <a:pt x="9" y="202"/>
                    <a:pt x="8" y="202"/>
                  </a:cubicBezTo>
                  <a:close/>
                  <a:moveTo>
                    <a:pt x="192" y="185"/>
                  </a:moveTo>
                  <a:cubicBezTo>
                    <a:pt x="192" y="202"/>
                    <a:pt x="177" y="217"/>
                    <a:pt x="160" y="217"/>
                  </a:cubicBezTo>
                  <a:cubicBezTo>
                    <a:pt x="19" y="217"/>
                    <a:pt x="19" y="217"/>
                    <a:pt x="19" y="217"/>
                  </a:cubicBezTo>
                  <a:cubicBezTo>
                    <a:pt x="19" y="201"/>
                    <a:pt x="19" y="201"/>
                    <a:pt x="19" y="201"/>
                  </a:cubicBezTo>
                  <a:cubicBezTo>
                    <a:pt x="20" y="201"/>
                    <a:pt x="20" y="202"/>
                    <a:pt x="21" y="202"/>
                  </a:cubicBezTo>
                  <a:cubicBezTo>
                    <a:pt x="21" y="203"/>
                    <a:pt x="22" y="203"/>
                    <a:pt x="21" y="205"/>
                  </a:cubicBezTo>
                  <a:cubicBezTo>
                    <a:pt x="29" y="207"/>
                    <a:pt x="29" y="207"/>
                    <a:pt x="29" y="207"/>
                  </a:cubicBezTo>
                  <a:cubicBezTo>
                    <a:pt x="30" y="203"/>
                    <a:pt x="29" y="200"/>
                    <a:pt x="27" y="198"/>
                  </a:cubicBezTo>
                  <a:cubicBezTo>
                    <a:pt x="26" y="195"/>
                    <a:pt x="22" y="193"/>
                    <a:pt x="19" y="193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20" y="172"/>
                    <a:pt x="20" y="172"/>
                    <a:pt x="21" y="173"/>
                  </a:cubicBezTo>
                  <a:cubicBezTo>
                    <a:pt x="21" y="173"/>
                    <a:pt x="22" y="174"/>
                    <a:pt x="21" y="175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3"/>
                    <a:pt x="29" y="170"/>
                    <a:pt x="27" y="168"/>
                  </a:cubicBezTo>
                  <a:cubicBezTo>
                    <a:pt x="26" y="166"/>
                    <a:pt x="22" y="164"/>
                    <a:pt x="19" y="163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20" y="143"/>
                    <a:pt x="20" y="143"/>
                    <a:pt x="21" y="144"/>
                  </a:cubicBezTo>
                  <a:cubicBezTo>
                    <a:pt x="21" y="144"/>
                    <a:pt x="22" y="145"/>
                    <a:pt x="21" y="146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30" y="144"/>
                    <a:pt x="29" y="141"/>
                    <a:pt x="27" y="139"/>
                  </a:cubicBezTo>
                  <a:cubicBezTo>
                    <a:pt x="26" y="136"/>
                    <a:pt x="22" y="135"/>
                    <a:pt x="19" y="134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20" y="113"/>
                    <a:pt x="20" y="114"/>
                    <a:pt x="21" y="114"/>
                  </a:cubicBezTo>
                  <a:cubicBezTo>
                    <a:pt x="21" y="115"/>
                    <a:pt x="22" y="115"/>
                    <a:pt x="21" y="117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30" y="115"/>
                    <a:pt x="29" y="111"/>
                    <a:pt x="27" y="110"/>
                  </a:cubicBezTo>
                  <a:cubicBezTo>
                    <a:pt x="26" y="107"/>
                    <a:pt x="22" y="105"/>
                    <a:pt x="19" y="105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0" y="84"/>
                    <a:pt x="20" y="84"/>
                    <a:pt x="21" y="85"/>
                  </a:cubicBezTo>
                  <a:cubicBezTo>
                    <a:pt x="21" y="85"/>
                    <a:pt x="22" y="86"/>
                    <a:pt x="21" y="87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30" y="85"/>
                    <a:pt x="29" y="82"/>
                    <a:pt x="27" y="80"/>
                  </a:cubicBezTo>
                  <a:cubicBezTo>
                    <a:pt x="26" y="78"/>
                    <a:pt x="22" y="76"/>
                    <a:pt x="19" y="7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4"/>
                    <a:pt x="20" y="55"/>
                    <a:pt x="21" y="56"/>
                  </a:cubicBezTo>
                  <a:cubicBezTo>
                    <a:pt x="21" y="56"/>
                    <a:pt x="22" y="56"/>
                    <a:pt x="21" y="58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56"/>
                    <a:pt x="29" y="53"/>
                    <a:pt x="27" y="51"/>
                  </a:cubicBezTo>
                  <a:cubicBezTo>
                    <a:pt x="26" y="48"/>
                    <a:pt x="22" y="47"/>
                    <a:pt x="19" y="4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6"/>
                    <a:pt x="21" y="26"/>
                  </a:cubicBezTo>
                  <a:cubicBezTo>
                    <a:pt x="21" y="26"/>
                    <a:pt x="22" y="27"/>
                    <a:pt x="21" y="29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27"/>
                    <a:pt x="29" y="23"/>
                    <a:pt x="27" y="22"/>
                  </a:cubicBezTo>
                  <a:cubicBezTo>
                    <a:pt x="26" y="19"/>
                    <a:pt x="22" y="17"/>
                    <a:pt x="19" y="1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77" y="8"/>
                    <a:pt x="192" y="22"/>
                    <a:pt x="192" y="40"/>
                  </a:cubicBezTo>
                  <a:lnTo>
                    <a:pt x="192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Teal Tile"/>
          <p:cNvGrpSpPr/>
          <p:nvPr userDrawn="1"/>
        </p:nvGrpSpPr>
        <p:grpSpPr>
          <a:xfrm>
            <a:off x="1016772" y="4682828"/>
            <a:ext cx="1326225" cy="1325880"/>
            <a:chOff x="1020317" y="4686638"/>
            <a:chExt cx="1325880" cy="1325880"/>
          </a:xfrm>
        </p:grpSpPr>
        <p:sp>
          <p:nvSpPr>
            <p:cNvPr id="38" name="Rectangle 37"/>
            <p:cNvSpPr/>
            <p:nvPr/>
          </p:nvSpPr>
          <p:spPr bwMode="auto">
            <a:xfrm>
              <a:off x="1020317" y="4686638"/>
              <a:ext cx="1325880" cy="1325880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Freeform 13"/>
            <p:cNvSpPr>
              <a:spLocks noEditPoints="1"/>
            </p:cNvSpPr>
            <p:nvPr/>
          </p:nvSpPr>
          <p:spPr bwMode="auto">
            <a:xfrm>
              <a:off x="1455948" y="4930478"/>
              <a:ext cx="454618" cy="838200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een Tile"/>
          <p:cNvGrpSpPr/>
          <p:nvPr userDrawn="1"/>
        </p:nvGrpSpPr>
        <p:grpSpPr>
          <a:xfrm>
            <a:off x="2514724" y="4682828"/>
            <a:ext cx="1326225" cy="1325880"/>
            <a:chOff x="2514069" y="4682828"/>
            <a:chExt cx="1325880" cy="1325880"/>
          </a:xfrm>
        </p:grpSpPr>
        <p:sp>
          <p:nvSpPr>
            <p:cNvPr id="41" name="Rectangle 40"/>
            <p:cNvSpPr/>
            <p:nvPr/>
          </p:nvSpPr>
          <p:spPr bwMode="auto">
            <a:xfrm>
              <a:off x="2514069" y="4682828"/>
              <a:ext cx="1325880" cy="1325880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Freeform 73"/>
            <p:cNvSpPr>
              <a:spLocks noEditPoints="1"/>
            </p:cNvSpPr>
            <p:nvPr userDrawn="1"/>
          </p:nvSpPr>
          <p:spPr bwMode="auto">
            <a:xfrm>
              <a:off x="2757463" y="5062311"/>
              <a:ext cx="839092" cy="702557"/>
            </a:xfrm>
            <a:custGeom>
              <a:avLst/>
              <a:gdLst>
                <a:gd name="T0" fmla="*/ 339 w 411"/>
                <a:gd name="T1" fmla="*/ 344 h 344"/>
                <a:gd name="T2" fmla="*/ 334 w 411"/>
                <a:gd name="T3" fmla="*/ 342 h 344"/>
                <a:gd name="T4" fmla="*/ 270 w 411"/>
                <a:gd name="T5" fmla="*/ 277 h 344"/>
                <a:gd name="T6" fmla="*/ 74 w 411"/>
                <a:gd name="T7" fmla="*/ 277 h 344"/>
                <a:gd name="T8" fmla="*/ 0 w 411"/>
                <a:gd name="T9" fmla="*/ 203 h 344"/>
                <a:gd name="T10" fmla="*/ 0 w 411"/>
                <a:gd name="T11" fmla="*/ 74 h 344"/>
                <a:gd name="T12" fmla="*/ 74 w 411"/>
                <a:gd name="T13" fmla="*/ 0 h 344"/>
                <a:gd name="T14" fmla="*/ 338 w 411"/>
                <a:gd name="T15" fmla="*/ 0 h 344"/>
                <a:gd name="T16" fmla="*/ 411 w 411"/>
                <a:gd name="T17" fmla="*/ 74 h 344"/>
                <a:gd name="T18" fmla="*/ 411 w 411"/>
                <a:gd name="T19" fmla="*/ 203 h 344"/>
                <a:gd name="T20" fmla="*/ 347 w 411"/>
                <a:gd name="T21" fmla="*/ 277 h 344"/>
                <a:gd name="T22" fmla="*/ 347 w 411"/>
                <a:gd name="T23" fmla="*/ 337 h 344"/>
                <a:gd name="T24" fmla="*/ 342 w 411"/>
                <a:gd name="T25" fmla="*/ 344 h 344"/>
                <a:gd name="T26" fmla="*/ 339 w 411"/>
                <a:gd name="T27" fmla="*/ 344 h 344"/>
                <a:gd name="T28" fmla="*/ 74 w 411"/>
                <a:gd name="T29" fmla="*/ 15 h 344"/>
                <a:gd name="T30" fmla="*/ 14 w 411"/>
                <a:gd name="T31" fmla="*/ 74 h 344"/>
                <a:gd name="T32" fmla="*/ 14 w 411"/>
                <a:gd name="T33" fmla="*/ 203 h 344"/>
                <a:gd name="T34" fmla="*/ 74 w 411"/>
                <a:gd name="T35" fmla="*/ 262 h 344"/>
                <a:gd name="T36" fmla="*/ 273 w 411"/>
                <a:gd name="T37" fmla="*/ 262 h 344"/>
                <a:gd name="T38" fmla="*/ 278 w 411"/>
                <a:gd name="T39" fmla="*/ 264 h 344"/>
                <a:gd name="T40" fmla="*/ 332 w 411"/>
                <a:gd name="T41" fmla="*/ 319 h 344"/>
                <a:gd name="T42" fmla="*/ 332 w 411"/>
                <a:gd name="T43" fmla="*/ 270 h 344"/>
                <a:gd name="T44" fmla="*/ 339 w 411"/>
                <a:gd name="T45" fmla="*/ 262 h 344"/>
                <a:gd name="T46" fmla="*/ 397 w 411"/>
                <a:gd name="T47" fmla="*/ 203 h 344"/>
                <a:gd name="T48" fmla="*/ 397 w 411"/>
                <a:gd name="T49" fmla="*/ 74 h 344"/>
                <a:gd name="T50" fmla="*/ 338 w 411"/>
                <a:gd name="T51" fmla="*/ 15 h 344"/>
                <a:gd name="T52" fmla="*/ 74 w 411"/>
                <a:gd name="T53" fmla="*/ 1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1" h="344">
                  <a:moveTo>
                    <a:pt x="339" y="344"/>
                  </a:moveTo>
                  <a:cubicBezTo>
                    <a:pt x="337" y="344"/>
                    <a:pt x="336" y="343"/>
                    <a:pt x="334" y="342"/>
                  </a:cubicBezTo>
                  <a:cubicBezTo>
                    <a:pt x="270" y="277"/>
                    <a:pt x="270" y="277"/>
                    <a:pt x="270" y="277"/>
                  </a:cubicBezTo>
                  <a:cubicBezTo>
                    <a:pt x="74" y="277"/>
                    <a:pt x="74" y="277"/>
                    <a:pt x="74" y="277"/>
                  </a:cubicBezTo>
                  <a:cubicBezTo>
                    <a:pt x="33" y="277"/>
                    <a:pt x="0" y="244"/>
                    <a:pt x="0" y="20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78" y="0"/>
                    <a:pt x="411" y="33"/>
                    <a:pt x="411" y="74"/>
                  </a:cubicBezTo>
                  <a:cubicBezTo>
                    <a:pt x="411" y="203"/>
                    <a:pt x="411" y="203"/>
                    <a:pt x="411" y="203"/>
                  </a:cubicBezTo>
                  <a:cubicBezTo>
                    <a:pt x="411" y="242"/>
                    <a:pt x="384" y="273"/>
                    <a:pt x="347" y="277"/>
                  </a:cubicBezTo>
                  <a:cubicBezTo>
                    <a:pt x="347" y="337"/>
                    <a:pt x="347" y="337"/>
                    <a:pt x="347" y="337"/>
                  </a:cubicBezTo>
                  <a:cubicBezTo>
                    <a:pt x="347" y="340"/>
                    <a:pt x="345" y="342"/>
                    <a:pt x="342" y="344"/>
                  </a:cubicBezTo>
                  <a:cubicBezTo>
                    <a:pt x="341" y="344"/>
                    <a:pt x="340" y="344"/>
                    <a:pt x="339" y="344"/>
                  </a:cubicBezTo>
                  <a:close/>
                  <a:moveTo>
                    <a:pt x="74" y="15"/>
                  </a:moveTo>
                  <a:cubicBezTo>
                    <a:pt x="41" y="15"/>
                    <a:pt x="14" y="41"/>
                    <a:pt x="14" y="74"/>
                  </a:cubicBezTo>
                  <a:cubicBezTo>
                    <a:pt x="14" y="203"/>
                    <a:pt x="14" y="203"/>
                    <a:pt x="14" y="203"/>
                  </a:cubicBezTo>
                  <a:cubicBezTo>
                    <a:pt x="14" y="236"/>
                    <a:pt x="41" y="262"/>
                    <a:pt x="74" y="262"/>
                  </a:cubicBezTo>
                  <a:cubicBezTo>
                    <a:pt x="273" y="262"/>
                    <a:pt x="273" y="262"/>
                    <a:pt x="273" y="262"/>
                  </a:cubicBezTo>
                  <a:cubicBezTo>
                    <a:pt x="275" y="262"/>
                    <a:pt x="277" y="263"/>
                    <a:pt x="278" y="264"/>
                  </a:cubicBezTo>
                  <a:cubicBezTo>
                    <a:pt x="332" y="319"/>
                    <a:pt x="332" y="319"/>
                    <a:pt x="332" y="319"/>
                  </a:cubicBezTo>
                  <a:cubicBezTo>
                    <a:pt x="332" y="270"/>
                    <a:pt x="332" y="270"/>
                    <a:pt x="332" y="270"/>
                  </a:cubicBezTo>
                  <a:cubicBezTo>
                    <a:pt x="332" y="266"/>
                    <a:pt x="335" y="262"/>
                    <a:pt x="339" y="262"/>
                  </a:cubicBezTo>
                  <a:cubicBezTo>
                    <a:pt x="371" y="262"/>
                    <a:pt x="397" y="236"/>
                    <a:pt x="397" y="203"/>
                  </a:cubicBezTo>
                  <a:cubicBezTo>
                    <a:pt x="397" y="74"/>
                    <a:pt x="397" y="74"/>
                    <a:pt x="397" y="74"/>
                  </a:cubicBezTo>
                  <a:cubicBezTo>
                    <a:pt x="397" y="41"/>
                    <a:pt x="370" y="15"/>
                    <a:pt x="338" y="15"/>
                  </a:cubicBezTo>
                  <a:lnTo>
                    <a:pt x="74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sp useBgFill="1">
        <p:nvSpPr>
          <p:cNvPr id="4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4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2542" y="3231974"/>
            <a:ext cx="6720051" cy="1232464"/>
          </a:xfrm>
        </p:spPr>
        <p:txBody>
          <a:bodyPr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2541" y="5029201"/>
            <a:ext cx="6872492" cy="46325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 useBgFill="1">
        <p:nvSpPr>
          <p:cNvPr id="45" name="Bottom Mask"/>
          <p:cNvSpPr/>
          <p:nvPr userDrawn="1"/>
        </p:nvSpPr>
        <p:spPr bwMode="auto">
          <a:xfrm>
            <a:off x="0" y="6010276"/>
            <a:ext cx="12192001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0146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" name="Demo Tile"/>
          <p:cNvGrpSpPr/>
          <p:nvPr userDrawn="1"/>
        </p:nvGrpSpPr>
        <p:grpSpPr>
          <a:xfrm>
            <a:off x="1017878" y="3187884"/>
            <a:ext cx="2827988" cy="2827252"/>
            <a:chOff x="1022073" y="-1135906"/>
            <a:chExt cx="2827252" cy="2827252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22073" y="-1135906"/>
              <a:ext cx="2827252" cy="2827252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Light bulb Icon"/>
            <p:cNvSpPr>
              <a:spLocks noEditPoints="1"/>
            </p:cNvSpPr>
            <p:nvPr/>
          </p:nvSpPr>
          <p:spPr bwMode="auto">
            <a:xfrm>
              <a:off x="1945077" y="-620805"/>
              <a:ext cx="979488" cy="1797050"/>
            </a:xfrm>
            <a:custGeom>
              <a:avLst/>
              <a:gdLst>
                <a:gd name="T0" fmla="*/ 18 w 122"/>
                <a:gd name="T1" fmla="*/ 137 h 224"/>
                <a:gd name="T2" fmla="*/ 105 w 122"/>
                <a:gd name="T3" fmla="*/ 22 h 224"/>
                <a:gd name="T4" fmla="*/ 119 w 122"/>
                <a:gd name="T5" fmla="*/ 29 h 224"/>
                <a:gd name="T6" fmla="*/ 119 w 122"/>
                <a:gd name="T7" fmla="*/ 41 h 224"/>
                <a:gd name="T8" fmla="*/ 17 w 122"/>
                <a:gd name="T9" fmla="*/ 75 h 224"/>
                <a:gd name="T10" fmla="*/ 14 w 122"/>
                <a:gd name="T11" fmla="*/ 76 h 224"/>
                <a:gd name="T12" fmla="*/ 2 w 122"/>
                <a:gd name="T13" fmla="*/ 64 h 224"/>
                <a:gd name="T14" fmla="*/ 10 w 122"/>
                <a:gd name="T15" fmla="*/ 50 h 224"/>
                <a:gd name="T16" fmla="*/ 8 w 122"/>
                <a:gd name="T17" fmla="*/ 58 h 224"/>
                <a:gd name="T18" fmla="*/ 9 w 122"/>
                <a:gd name="T19" fmla="*/ 66 h 224"/>
                <a:gd name="T20" fmla="*/ 14 w 122"/>
                <a:gd name="T21" fmla="*/ 70 h 224"/>
                <a:gd name="T22" fmla="*/ 111 w 122"/>
                <a:gd name="T23" fmla="*/ 41 h 224"/>
                <a:gd name="T24" fmla="*/ 115 w 122"/>
                <a:gd name="T25" fmla="*/ 35 h 224"/>
                <a:gd name="T26" fmla="*/ 108 w 122"/>
                <a:gd name="T27" fmla="*/ 27 h 224"/>
                <a:gd name="T28" fmla="*/ 12 w 122"/>
                <a:gd name="T29" fmla="*/ 56 h 224"/>
                <a:gd name="T30" fmla="*/ 10 w 122"/>
                <a:gd name="T31" fmla="*/ 16 h 224"/>
                <a:gd name="T32" fmla="*/ 73 w 122"/>
                <a:gd name="T33" fmla="*/ 9 h 224"/>
                <a:gd name="T34" fmla="*/ 67 w 122"/>
                <a:gd name="T35" fmla="*/ 27 h 224"/>
                <a:gd name="T36" fmla="*/ 14 w 122"/>
                <a:gd name="T37" fmla="*/ 42 h 224"/>
                <a:gd name="T38" fmla="*/ 2 w 122"/>
                <a:gd name="T39" fmla="*/ 31 h 224"/>
                <a:gd name="T40" fmla="*/ 9 w 122"/>
                <a:gd name="T41" fmla="*/ 32 h 224"/>
                <a:gd name="T42" fmla="*/ 16 w 122"/>
                <a:gd name="T43" fmla="*/ 36 h 224"/>
                <a:gd name="T44" fmla="*/ 69 w 122"/>
                <a:gd name="T45" fmla="*/ 14 h 224"/>
                <a:gd name="T46" fmla="*/ 63 w 122"/>
                <a:gd name="T47" fmla="*/ 7 h 224"/>
                <a:gd name="T48" fmla="*/ 12 w 122"/>
                <a:gd name="T49" fmla="*/ 22 h 224"/>
                <a:gd name="T50" fmla="*/ 113 w 122"/>
                <a:gd name="T51" fmla="*/ 114 h 224"/>
                <a:gd name="T52" fmla="*/ 99 w 122"/>
                <a:gd name="T53" fmla="*/ 124 h 224"/>
                <a:gd name="T54" fmla="*/ 110 w 122"/>
                <a:gd name="T55" fmla="*/ 137 h 224"/>
                <a:gd name="T56" fmla="*/ 87 w 122"/>
                <a:gd name="T57" fmla="*/ 208 h 224"/>
                <a:gd name="T58" fmla="*/ 74 w 122"/>
                <a:gd name="T59" fmla="*/ 224 h 224"/>
                <a:gd name="T60" fmla="*/ 41 w 122"/>
                <a:gd name="T61" fmla="*/ 213 h 224"/>
                <a:gd name="T62" fmla="*/ 18 w 122"/>
                <a:gd name="T63" fmla="*/ 187 h 224"/>
                <a:gd name="T64" fmla="*/ 29 w 122"/>
                <a:gd name="T65" fmla="*/ 137 h 224"/>
                <a:gd name="T66" fmla="*/ 23 w 122"/>
                <a:gd name="T67" fmla="*/ 113 h 224"/>
                <a:gd name="T68" fmla="*/ 10 w 122"/>
                <a:gd name="T69" fmla="*/ 109 h 224"/>
                <a:gd name="T70" fmla="*/ 2 w 122"/>
                <a:gd name="T71" fmla="*/ 98 h 224"/>
                <a:gd name="T72" fmla="*/ 3 w 122"/>
                <a:gd name="T73" fmla="*/ 89 h 224"/>
                <a:gd name="T74" fmla="*/ 105 w 122"/>
                <a:gd name="T75" fmla="*/ 55 h 224"/>
                <a:gd name="T76" fmla="*/ 120 w 122"/>
                <a:gd name="T77" fmla="*/ 66 h 224"/>
                <a:gd name="T78" fmla="*/ 113 w 122"/>
                <a:gd name="T79" fmla="*/ 81 h 224"/>
                <a:gd name="T80" fmla="*/ 56 w 122"/>
                <a:gd name="T81" fmla="*/ 105 h 224"/>
                <a:gd name="T82" fmla="*/ 72 w 122"/>
                <a:gd name="T83" fmla="*/ 137 h 224"/>
                <a:gd name="T84" fmla="*/ 82 w 122"/>
                <a:gd name="T85" fmla="*/ 95 h 224"/>
                <a:gd name="T86" fmla="*/ 119 w 122"/>
                <a:gd name="T87" fmla="*/ 96 h 224"/>
                <a:gd name="T88" fmla="*/ 113 w 122"/>
                <a:gd name="T89" fmla="*/ 114 h 224"/>
                <a:gd name="T90" fmla="*/ 111 w 122"/>
                <a:gd name="T91" fmla="*/ 75 h 224"/>
                <a:gd name="T92" fmla="*/ 115 w 122"/>
                <a:gd name="T93" fmla="*/ 68 h 224"/>
                <a:gd name="T94" fmla="*/ 108 w 122"/>
                <a:gd name="T95" fmla="*/ 61 h 224"/>
                <a:gd name="T96" fmla="*/ 25 w 122"/>
                <a:gd name="T97" fmla="*/ 86 h 224"/>
                <a:gd name="T98" fmla="*/ 12 w 122"/>
                <a:gd name="T99" fmla="*/ 89 h 224"/>
                <a:gd name="T100" fmla="*/ 8 w 122"/>
                <a:gd name="T101" fmla="*/ 92 h 224"/>
                <a:gd name="T102" fmla="*/ 8 w 122"/>
                <a:gd name="T103" fmla="*/ 96 h 224"/>
                <a:gd name="T104" fmla="*/ 12 w 122"/>
                <a:gd name="T105" fmla="*/ 103 h 224"/>
                <a:gd name="T106" fmla="*/ 25 w 122"/>
                <a:gd name="T107" fmla="*/ 107 h 224"/>
                <a:gd name="T108" fmla="*/ 35 w 122"/>
                <a:gd name="T109" fmla="*/ 120 h 224"/>
                <a:gd name="T110" fmla="*/ 50 w 122"/>
                <a:gd name="T111" fmla="*/ 137 h 224"/>
                <a:gd name="T112" fmla="*/ 48 w 122"/>
                <a:gd name="T113" fmla="*/ 100 h 224"/>
                <a:gd name="T114" fmla="*/ 49 w 122"/>
                <a:gd name="T115" fmla="*/ 93 h 224"/>
                <a:gd name="T116" fmla="*/ 113 w 122"/>
                <a:gd name="T117" fmla="*/ 98 h 224"/>
                <a:gd name="T118" fmla="*/ 84 w 122"/>
                <a:gd name="T119" fmla="*/ 101 h 224"/>
                <a:gd name="T120" fmla="*/ 78 w 122"/>
                <a:gd name="T121" fmla="*/ 137 h 224"/>
                <a:gd name="T122" fmla="*/ 93 w 122"/>
                <a:gd name="T123" fmla="*/ 124 h 224"/>
                <a:gd name="T124" fmla="*/ 111 w 122"/>
                <a:gd name="T125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2" h="224">
                  <a:moveTo>
                    <a:pt x="18" y="137"/>
                  </a:moveTo>
                  <a:cubicBezTo>
                    <a:pt x="18" y="137"/>
                    <a:pt x="18" y="137"/>
                    <a:pt x="18" y="137"/>
                  </a:cubicBezTo>
                  <a:moveTo>
                    <a:pt x="10" y="50"/>
                  </a:moveTo>
                  <a:cubicBezTo>
                    <a:pt x="105" y="22"/>
                    <a:pt x="105" y="22"/>
                    <a:pt x="105" y="22"/>
                  </a:cubicBezTo>
                  <a:cubicBezTo>
                    <a:pt x="106" y="21"/>
                    <a:pt x="107" y="21"/>
                    <a:pt x="108" y="21"/>
                  </a:cubicBezTo>
                  <a:cubicBezTo>
                    <a:pt x="113" y="21"/>
                    <a:pt x="118" y="24"/>
                    <a:pt x="119" y="29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1" y="36"/>
                    <a:pt x="121" y="39"/>
                    <a:pt x="119" y="41"/>
                  </a:cubicBezTo>
                  <a:cubicBezTo>
                    <a:pt x="118" y="44"/>
                    <a:pt x="116" y="46"/>
                    <a:pt x="113" y="47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16" y="76"/>
                    <a:pt x="15" y="76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9" y="76"/>
                    <a:pt x="5" y="73"/>
                    <a:pt x="3" y="68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1"/>
                    <a:pt x="2" y="58"/>
                    <a:pt x="3" y="56"/>
                  </a:cubicBezTo>
                  <a:cubicBezTo>
                    <a:pt x="5" y="53"/>
                    <a:pt x="7" y="51"/>
                    <a:pt x="10" y="50"/>
                  </a:cubicBezTo>
                  <a:close/>
                  <a:moveTo>
                    <a:pt x="12" y="56"/>
                  </a:moveTo>
                  <a:cubicBezTo>
                    <a:pt x="10" y="56"/>
                    <a:pt x="9" y="57"/>
                    <a:pt x="8" y="58"/>
                  </a:cubicBezTo>
                  <a:cubicBezTo>
                    <a:pt x="8" y="60"/>
                    <a:pt x="8" y="61"/>
                    <a:pt x="8" y="6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0" y="68"/>
                    <a:pt x="12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70"/>
                    <a:pt x="15" y="70"/>
                    <a:pt x="16" y="70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2" y="41"/>
                    <a:pt x="113" y="40"/>
                    <a:pt x="114" y="39"/>
                  </a:cubicBezTo>
                  <a:cubicBezTo>
                    <a:pt x="115" y="37"/>
                    <a:pt x="115" y="36"/>
                    <a:pt x="115" y="35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29"/>
                    <a:pt x="111" y="27"/>
                    <a:pt x="108" y="27"/>
                  </a:cubicBezTo>
                  <a:cubicBezTo>
                    <a:pt x="108" y="27"/>
                    <a:pt x="107" y="27"/>
                    <a:pt x="107" y="27"/>
                  </a:cubicBezTo>
                  <a:lnTo>
                    <a:pt x="12" y="56"/>
                  </a:lnTo>
                  <a:close/>
                  <a:moveTo>
                    <a:pt x="2" y="31"/>
                  </a:moveTo>
                  <a:cubicBezTo>
                    <a:pt x="0" y="25"/>
                    <a:pt x="4" y="18"/>
                    <a:pt x="10" y="16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5" y="0"/>
                    <a:pt x="72" y="3"/>
                    <a:pt x="73" y="9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6" y="18"/>
                    <a:pt x="73" y="25"/>
                    <a:pt x="67" y="27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6" y="42"/>
                    <a:pt x="15" y="42"/>
                    <a:pt x="14" y="42"/>
                  </a:cubicBezTo>
                  <a:cubicBezTo>
                    <a:pt x="9" y="42"/>
                    <a:pt x="5" y="39"/>
                    <a:pt x="3" y="34"/>
                  </a:cubicBezTo>
                  <a:lnTo>
                    <a:pt x="2" y="31"/>
                  </a:lnTo>
                  <a:close/>
                  <a:moveTo>
                    <a:pt x="8" y="29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0" y="35"/>
                    <a:pt x="12" y="36"/>
                    <a:pt x="14" y="36"/>
                  </a:cubicBezTo>
                  <a:cubicBezTo>
                    <a:pt x="15" y="36"/>
                    <a:pt x="15" y="36"/>
                    <a:pt x="16" y="36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8" y="20"/>
                    <a:pt x="70" y="17"/>
                    <a:pt x="69" y="14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7" y="8"/>
                    <a:pt x="65" y="7"/>
                    <a:pt x="63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9" y="23"/>
                    <a:pt x="7" y="26"/>
                    <a:pt x="8" y="29"/>
                  </a:cubicBezTo>
                  <a:close/>
                  <a:moveTo>
                    <a:pt x="113" y="114"/>
                  </a:moveTo>
                  <a:cubicBezTo>
                    <a:pt x="105" y="116"/>
                    <a:pt x="105" y="116"/>
                    <a:pt x="105" y="116"/>
                  </a:cubicBezTo>
                  <a:cubicBezTo>
                    <a:pt x="102" y="117"/>
                    <a:pt x="99" y="121"/>
                    <a:pt x="99" y="124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10" y="137"/>
                    <a:pt x="110" y="137"/>
                    <a:pt x="110" y="137"/>
                  </a:cubicBezTo>
                  <a:cubicBezTo>
                    <a:pt x="110" y="187"/>
                    <a:pt x="110" y="187"/>
                    <a:pt x="110" y="187"/>
                  </a:cubicBezTo>
                  <a:cubicBezTo>
                    <a:pt x="110" y="198"/>
                    <a:pt x="100" y="207"/>
                    <a:pt x="87" y="208"/>
                  </a:cubicBezTo>
                  <a:cubicBezTo>
                    <a:pt x="87" y="213"/>
                    <a:pt x="87" y="213"/>
                    <a:pt x="87" y="213"/>
                  </a:cubicBezTo>
                  <a:cubicBezTo>
                    <a:pt x="87" y="219"/>
                    <a:pt x="81" y="224"/>
                    <a:pt x="74" y="224"/>
                  </a:cubicBezTo>
                  <a:cubicBezTo>
                    <a:pt x="54" y="224"/>
                    <a:pt x="54" y="224"/>
                    <a:pt x="54" y="224"/>
                  </a:cubicBezTo>
                  <a:cubicBezTo>
                    <a:pt x="47" y="224"/>
                    <a:pt x="41" y="219"/>
                    <a:pt x="41" y="213"/>
                  </a:cubicBezTo>
                  <a:cubicBezTo>
                    <a:pt x="41" y="208"/>
                    <a:pt x="41" y="208"/>
                    <a:pt x="41" y="208"/>
                  </a:cubicBezTo>
                  <a:cubicBezTo>
                    <a:pt x="28" y="207"/>
                    <a:pt x="18" y="198"/>
                    <a:pt x="18" y="187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9" y="117"/>
                    <a:pt x="26" y="113"/>
                    <a:pt x="23" y="113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7" y="108"/>
                    <a:pt x="4" y="105"/>
                    <a:pt x="3" y="102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7"/>
                    <a:pt x="2" y="97"/>
                    <a:pt x="2" y="96"/>
                  </a:cubicBezTo>
                  <a:cubicBezTo>
                    <a:pt x="2" y="94"/>
                    <a:pt x="2" y="91"/>
                    <a:pt x="3" y="89"/>
                  </a:cubicBezTo>
                  <a:cubicBezTo>
                    <a:pt x="5" y="87"/>
                    <a:pt x="7" y="85"/>
                    <a:pt x="10" y="84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11" y="54"/>
                    <a:pt x="118" y="57"/>
                    <a:pt x="119" y="6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1" y="69"/>
                    <a:pt x="121" y="72"/>
                    <a:pt x="119" y="75"/>
                  </a:cubicBezTo>
                  <a:cubicBezTo>
                    <a:pt x="118" y="78"/>
                    <a:pt x="116" y="80"/>
                    <a:pt x="113" y="81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5" y="100"/>
                    <a:pt x="56" y="103"/>
                    <a:pt x="56" y="105"/>
                  </a:cubicBezTo>
                  <a:cubicBezTo>
                    <a:pt x="56" y="137"/>
                    <a:pt x="56" y="137"/>
                    <a:pt x="56" y="137"/>
                  </a:cubicBezTo>
                  <a:cubicBezTo>
                    <a:pt x="72" y="137"/>
                    <a:pt x="72" y="137"/>
                    <a:pt x="72" y="137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103"/>
                    <a:pt x="77" y="97"/>
                    <a:pt x="82" y="95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11" y="87"/>
                    <a:pt x="118" y="91"/>
                    <a:pt x="119" y="96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2" y="106"/>
                    <a:pt x="119" y="112"/>
                    <a:pt x="113" y="114"/>
                  </a:cubicBezTo>
                  <a:close/>
                  <a:moveTo>
                    <a:pt x="49" y="93"/>
                  </a:moveTo>
                  <a:cubicBezTo>
                    <a:pt x="111" y="75"/>
                    <a:pt x="111" y="75"/>
                    <a:pt x="111" y="75"/>
                  </a:cubicBezTo>
                  <a:cubicBezTo>
                    <a:pt x="112" y="74"/>
                    <a:pt x="113" y="74"/>
                    <a:pt x="114" y="72"/>
                  </a:cubicBezTo>
                  <a:cubicBezTo>
                    <a:pt x="115" y="71"/>
                    <a:pt x="115" y="70"/>
                    <a:pt x="115" y="68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3" y="62"/>
                    <a:pt x="111" y="61"/>
                    <a:pt x="108" y="61"/>
                  </a:cubicBezTo>
                  <a:cubicBezTo>
                    <a:pt x="108" y="61"/>
                    <a:pt x="107" y="61"/>
                    <a:pt x="107" y="61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0" y="90"/>
                    <a:pt x="9" y="91"/>
                    <a:pt x="8" y="92"/>
                  </a:cubicBezTo>
                  <a:cubicBezTo>
                    <a:pt x="8" y="93"/>
                    <a:pt x="8" y="95"/>
                    <a:pt x="8" y="96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0" y="101"/>
                    <a:pt x="11" y="103"/>
                    <a:pt x="12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1" y="109"/>
                    <a:pt x="35" y="115"/>
                    <a:pt x="35" y="120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4"/>
                    <a:pt x="49" y="102"/>
                    <a:pt x="48" y="100"/>
                  </a:cubicBezTo>
                  <a:cubicBezTo>
                    <a:pt x="47" y="99"/>
                    <a:pt x="45" y="98"/>
                    <a:pt x="44" y="97"/>
                  </a:cubicBezTo>
                  <a:cubicBezTo>
                    <a:pt x="44" y="97"/>
                    <a:pt x="40" y="96"/>
                    <a:pt x="49" y="93"/>
                  </a:cubicBezTo>
                  <a:close/>
                  <a:moveTo>
                    <a:pt x="115" y="102"/>
                  </a:moveTo>
                  <a:cubicBezTo>
                    <a:pt x="113" y="98"/>
                    <a:pt x="113" y="98"/>
                    <a:pt x="113" y="98"/>
                  </a:cubicBezTo>
                  <a:cubicBezTo>
                    <a:pt x="113" y="95"/>
                    <a:pt x="110" y="94"/>
                    <a:pt x="107" y="95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1" y="102"/>
                    <a:pt x="78" y="106"/>
                    <a:pt x="78" y="109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24"/>
                    <a:pt x="93" y="124"/>
                    <a:pt x="93" y="124"/>
                  </a:cubicBezTo>
                  <a:cubicBezTo>
                    <a:pt x="93" y="118"/>
                    <a:pt x="97" y="112"/>
                    <a:pt x="103" y="111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4" y="108"/>
                    <a:pt x="115" y="105"/>
                    <a:pt x="115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6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345184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Video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5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een Tile"/>
          <p:cNvGrpSpPr/>
          <p:nvPr userDrawn="1"/>
        </p:nvGrpSpPr>
        <p:grpSpPr>
          <a:xfrm>
            <a:off x="1016121" y="3187136"/>
            <a:ext cx="2827988" cy="2827252"/>
            <a:chOff x="-2619354" y="-790581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-2619354" y="-790581"/>
              <a:ext cx="2827252" cy="2827252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Play Icon"/>
            <p:cNvSpPr>
              <a:spLocks noEditPoints="1"/>
            </p:cNvSpPr>
            <p:nvPr/>
          </p:nvSpPr>
          <p:spPr bwMode="auto">
            <a:xfrm>
              <a:off x="-2097903" y="-269875"/>
              <a:ext cx="1784350" cy="1784350"/>
            </a:xfrm>
            <a:custGeom>
              <a:avLst/>
              <a:gdLst>
                <a:gd name="T0" fmla="*/ 168 w 224"/>
                <a:gd name="T1" fmla="*/ 112 h 224"/>
                <a:gd name="T2" fmla="*/ 86 w 224"/>
                <a:gd name="T3" fmla="*/ 173 h 224"/>
                <a:gd name="T4" fmla="*/ 86 w 224"/>
                <a:gd name="T5" fmla="*/ 50 h 224"/>
                <a:gd name="T6" fmla="*/ 168 w 224"/>
                <a:gd name="T7" fmla="*/ 112 h 224"/>
                <a:gd name="T8" fmla="*/ 168 w 224"/>
                <a:gd name="T9" fmla="*/ 112 h 224"/>
                <a:gd name="T10" fmla="*/ 112 w 224"/>
                <a:gd name="T11" fmla="*/ 0 h 224"/>
                <a:gd name="T12" fmla="*/ 224 w 224"/>
                <a:gd name="T13" fmla="*/ 112 h 224"/>
                <a:gd name="T14" fmla="*/ 112 w 224"/>
                <a:gd name="T15" fmla="*/ 224 h 224"/>
                <a:gd name="T16" fmla="*/ 0 w 224"/>
                <a:gd name="T17" fmla="*/ 112 h 224"/>
                <a:gd name="T18" fmla="*/ 112 w 224"/>
                <a:gd name="T19" fmla="*/ 0 h 224"/>
                <a:gd name="T20" fmla="*/ 112 w 224"/>
                <a:gd name="T21" fmla="*/ 216 h 224"/>
                <a:gd name="T22" fmla="*/ 216 w 224"/>
                <a:gd name="T23" fmla="*/ 112 h 224"/>
                <a:gd name="T24" fmla="*/ 112 w 224"/>
                <a:gd name="T25" fmla="*/ 8 h 224"/>
                <a:gd name="T26" fmla="*/ 8 w 224"/>
                <a:gd name="T27" fmla="*/ 112 h 224"/>
                <a:gd name="T28" fmla="*/ 112 w 224"/>
                <a:gd name="T29" fmla="*/ 21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224">
                  <a:moveTo>
                    <a:pt x="168" y="112"/>
                  </a:moveTo>
                  <a:cubicBezTo>
                    <a:pt x="86" y="173"/>
                    <a:pt x="86" y="173"/>
                    <a:pt x="86" y="173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168" y="112"/>
                    <a:pt x="168" y="112"/>
                    <a:pt x="168" y="112"/>
                  </a:cubicBezTo>
                  <a:cubicBezTo>
                    <a:pt x="168" y="112"/>
                    <a:pt x="168" y="112"/>
                    <a:pt x="168" y="112"/>
                  </a:cubicBezTo>
                  <a:close/>
                  <a:moveTo>
                    <a:pt x="112" y="0"/>
                  </a:moveTo>
                  <a:cubicBezTo>
                    <a:pt x="174" y="0"/>
                    <a:pt x="224" y="50"/>
                    <a:pt x="224" y="112"/>
                  </a:cubicBezTo>
                  <a:cubicBezTo>
                    <a:pt x="224" y="174"/>
                    <a:pt x="174" y="224"/>
                    <a:pt x="112" y="224"/>
                  </a:cubicBezTo>
                  <a:cubicBezTo>
                    <a:pt x="51" y="224"/>
                    <a:pt x="0" y="174"/>
                    <a:pt x="0" y="112"/>
                  </a:cubicBezTo>
                  <a:cubicBezTo>
                    <a:pt x="0" y="50"/>
                    <a:pt x="51" y="0"/>
                    <a:pt x="112" y="0"/>
                  </a:cubicBezTo>
                  <a:moveTo>
                    <a:pt x="112" y="216"/>
                  </a:moveTo>
                  <a:cubicBezTo>
                    <a:pt x="170" y="216"/>
                    <a:pt x="216" y="169"/>
                    <a:pt x="216" y="112"/>
                  </a:cubicBezTo>
                  <a:cubicBezTo>
                    <a:pt x="216" y="54"/>
                    <a:pt x="170" y="8"/>
                    <a:pt x="112" y="8"/>
                  </a:cubicBezTo>
                  <a:cubicBezTo>
                    <a:pt x="55" y="8"/>
                    <a:pt x="8" y="54"/>
                    <a:pt x="8" y="112"/>
                  </a:cubicBezTo>
                  <a:cubicBezTo>
                    <a:pt x="8" y="169"/>
                    <a:pt x="55" y="216"/>
                    <a:pt x="112" y="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931893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ner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Partner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Blue Tile"/>
          <p:cNvGrpSpPr/>
          <p:nvPr userDrawn="1"/>
        </p:nvGrpSpPr>
        <p:grpSpPr>
          <a:xfrm>
            <a:off x="1016122" y="3189726"/>
            <a:ext cx="2827988" cy="2827252"/>
            <a:chOff x="1071620" y="3044261"/>
            <a:chExt cx="1325880" cy="132588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071620" y="3044261"/>
              <a:ext cx="1325880" cy="132588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1316254" y="3284926"/>
              <a:ext cx="836612" cy="841375"/>
            </a:xfrm>
            <a:custGeom>
              <a:avLst/>
              <a:gdLst>
                <a:gd name="T0" fmla="*/ 183 w 223"/>
                <a:gd name="T1" fmla="*/ 108 h 224"/>
                <a:gd name="T2" fmla="*/ 154 w 223"/>
                <a:gd name="T3" fmla="*/ 120 h 224"/>
                <a:gd name="T4" fmla="*/ 135 w 223"/>
                <a:gd name="T5" fmla="*/ 101 h 224"/>
                <a:gd name="T6" fmla="*/ 154 w 223"/>
                <a:gd name="T7" fmla="*/ 59 h 224"/>
                <a:gd name="T8" fmla="*/ 96 w 223"/>
                <a:gd name="T9" fmla="*/ 0 h 224"/>
                <a:gd name="T10" fmla="*/ 37 w 223"/>
                <a:gd name="T11" fmla="*/ 59 h 224"/>
                <a:gd name="T12" fmla="*/ 64 w 223"/>
                <a:gd name="T13" fmla="*/ 107 h 224"/>
                <a:gd name="T14" fmla="*/ 52 w 223"/>
                <a:gd name="T15" fmla="*/ 145 h 224"/>
                <a:gd name="T16" fmla="*/ 41 w 223"/>
                <a:gd name="T17" fmla="*/ 143 h 224"/>
                <a:gd name="T18" fmla="*/ 0 w 223"/>
                <a:gd name="T19" fmla="*/ 183 h 224"/>
                <a:gd name="T20" fmla="*/ 41 w 223"/>
                <a:gd name="T21" fmla="*/ 224 h 224"/>
                <a:gd name="T22" fmla="*/ 81 w 223"/>
                <a:gd name="T23" fmla="*/ 183 h 224"/>
                <a:gd name="T24" fmla="*/ 60 w 223"/>
                <a:gd name="T25" fmla="*/ 148 h 224"/>
                <a:gd name="T26" fmla="*/ 71 w 223"/>
                <a:gd name="T27" fmla="*/ 111 h 224"/>
                <a:gd name="T28" fmla="*/ 96 w 223"/>
                <a:gd name="T29" fmla="*/ 117 h 224"/>
                <a:gd name="T30" fmla="*/ 129 w 223"/>
                <a:gd name="T31" fmla="*/ 106 h 224"/>
                <a:gd name="T32" fmla="*/ 149 w 223"/>
                <a:gd name="T33" fmla="*/ 126 h 224"/>
                <a:gd name="T34" fmla="*/ 143 w 223"/>
                <a:gd name="T35" fmla="*/ 148 h 224"/>
                <a:gd name="T36" fmla="*/ 183 w 223"/>
                <a:gd name="T37" fmla="*/ 189 h 224"/>
                <a:gd name="T38" fmla="*/ 223 w 223"/>
                <a:gd name="T39" fmla="*/ 148 h 224"/>
                <a:gd name="T40" fmla="*/ 183 w 223"/>
                <a:gd name="T41" fmla="*/ 108 h 224"/>
                <a:gd name="T42" fmla="*/ 73 w 223"/>
                <a:gd name="T43" fmla="*/ 183 h 224"/>
                <a:gd name="T44" fmla="*/ 41 w 223"/>
                <a:gd name="T45" fmla="*/ 216 h 224"/>
                <a:gd name="T46" fmla="*/ 8 w 223"/>
                <a:gd name="T47" fmla="*/ 183 h 224"/>
                <a:gd name="T48" fmla="*/ 41 w 223"/>
                <a:gd name="T49" fmla="*/ 151 h 224"/>
                <a:gd name="T50" fmla="*/ 73 w 223"/>
                <a:gd name="T51" fmla="*/ 183 h 224"/>
                <a:gd name="T52" fmla="*/ 45 w 223"/>
                <a:gd name="T53" fmla="*/ 59 h 224"/>
                <a:gd name="T54" fmla="*/ 96 w 223"/>
                <a:gd name="T55" fmla="*/ 8 h 224"/>
                <a:gd name="T56" fmla="*/ 146 w 223"/>
                <a:gd name="T57" fmla="*/ 59 h 224"/>
                <a:gd name="T58" fmla="*/ 96 w 223"/>
                <a:gd name="T59" fmla="*/ 109 h 224"/>
                <a:gd name="T60" fmla="*/ 45 w 223"/>
                <a:gd name="T61" fmla="*/ 59 h 224"/>
                <a:gd name="T62" fmla="*/ 183 w 223"/>
                <a:gd name="T63" fmla="*/ 181 h 224"/>
                <a:gd name="T64" fmla="*/ 151 w 223"/>
                <a:gd name="T65" fmla="*/ 148 h 224"/>
                <a:gd name="T66" fmla="*/ 183 w 223"/>
                <a:gd name="T67" fmla="*/ 116 h 224"/>
                <a:gd name="T68" fmla="*/ 215 w 223"/>
                <a:gd name="T69" fmla="*/ 148 h 224"/>
                <a:gd name="T70" fmla="*/ 183 w 223"/>
                <a:gd name="T71" fmla="*/ 18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224">
                  <a:moveTo>
                    <a:pt x="183" y="108"/>
                  </a:moveTo>
                  <a:cubicBezTo>
                    <a:pt x="172" y="108"/>
                    <a:pt x="162" y="113"/>
                    <a:pt x="154" y="120"/>
                  </a:cubicBezTo>
                  <a:cubicBezTo>
                    <a:pt x="135" y="101"/>
                    <a:pt x="135" y="101"/>
                    <a:pt x="135" y="101"/>
                  </a:cubicBezTo>
                  <a:cubicBezTo>
                    <a:pt x="147" y="90"/>
                    <a:pt x="154" y="75"/>
                    <a:pt x="154" y="59"/>
                  </a:cubicBezTo>
                  <a:cubicBezTo>
                    <a:pt x="154" y="26"/>
                    <a:pt x="128" y="0"/>
                    <a:pt x="96" y="0"/>
                  </a:cubicBezTo>
                  <a:cubicBezTo>
                    <a:pt x="64" y="0"/>
                    <a:pt x="37" y="26"/>
                    <a:pt x="37" y="59"/>
                  </a:cubicBezTo>
                  <a:cubicBezTo>
                    <a:pt x="37" y="79"/>
                    <a:pt x="48" y="97"/>
                    <a:pt x="64" y="107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49" y="144"/>
                    <a:pt x="45" y="143"/>
                    <a:pt x="41" y="143"/>
                  </a:cubicBezTo>
                  <a:cubicBezTo>
                    <a:pt x="18" y="143"/>
                    <a:pt x="0" y="161"/>
                    <a:pt x="0" y="183"/>
                  </a:cubicBezTo>
                  <a:cubicBezTo>
                    <a:pt x="0" y="206"/>
                    <a:pt x="18" y="224"/>
                    <a:pt x="41" y="224"/>
                  </a:cubicBezTo>
                  <a:cubicBezTo>
                    <a:pt x="63" y="224"/>
                    <a:pt x="81" y="206"/>
                    <a:pt x="81" y="183"/>
                  </a:cubicBezTo>
                  <a:cubicBezTo>
                    <a:pt x="81" y="168"/>
                    <a:pt x="72" y="155"/>
                    <a:pt x="60" y="148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8" y="115"/>
                    <a:pt x="87" y="117"/>
                    <a:pt x="96" y="117"/>
                  </a:cubicBezTo>
                  <a:cubicBezTo>
                    <a:pt x="108" y="117"/>
                    <a:pt x="120" y="113"/>
                    <a:pt x="129" y="10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5" y="133"/>
                    <a:pt x="143" y="140"/>
                    <a:pt x="143" y="148"/>
                  </a:cubicBezTo>
                  <a:cubicBezTo>
                    <a:pt x="143" y="171"/>
                    <a:pt x="161" y="189"/>
                    <a:pt x="183" y="189"/>
                  </a:cubicBezTo>
                  <a:cubicBezTo>
                    <a:pt x="205" y="189"/>
                    <a:pt x="223" y="171"/>
                    <a:pt x="223" y="148"/>
                  </a:cubicBezTo>
                  <a:cubicBezTo>
                    <a:pt x="223" y="126"/>
                    <a:pt x="205" y="108"/>
                    <a:pt x="183" y="108"/>
                  </a:cubicBezTo>
                  <a:close/>
                  <a:moveTo>
                    <a:pt x="73" y="183"/>
                  </a:moveTo>
                  <a:cubicBezTo>
                    <a:pt x="73" y="201"/>
                    <a:pt x="58" y="216"/>
                    <a:pt x="41" y="216"/>
                  </a:cubicBezTo>
                  <a:cubicBezTo>
                    <a:pt x="23" y="216"/>
                    <a:pt x="8" y="201"/>
                    <a:pt x="8" y="183"/>
                  </a:cubicBezTo>
                  <a:cubicBezTo>
                    <a:pt x="8" y="166"/>
                    <a:pt x="23" y="151"/>
                    <a:pt x="41" y="151"/>
                  </a:cubicBezTo>
                  <a:cubicBezTo>
                    <a:pt x="58" y="151"/>
                    <a:pt x="73" y="166"/>
                    <a:pt x="73" y="183"/>
                  </a:cubicBezTo>
                  <a:close/>
                  <a:moveTo>
                    <a:pt x="45" y="59"/>
                  </a:moveTo>
                  <a:cubicBezTo>
                    <a:pt x="45" y="31"/>
                    <a:pt x="68" y="8"/>
                    <a:pt x="96" y="8"/>
                  </a:cubicBezTo>
                  <a:cubicBezTo>
                    <a:pt x="123" y="8"/>
                    <a:pt x="146" y="31"/>
                    <a:pt x="146" y="59"/>
                  </a:cubicBezTo>
                  <a:cubicBezTo>
                    <a:pt x="146" y="86"/>
                    <a:pt x="123" y="109"/>
                    <a:pt x="96" y="109"/>
                  </a:cubicBezTo>
                  <a:cubicBezTo>
                    <a:pt x="68" y="109"/>
                    <a:pt x="45" y="86"/>
                    <a:pt x="45" y="59"/>
                  </a:cubicBezTo>
                  <a:close/>
                  <a:moveTo>
                    <a:pt x="183" y="181"/>
                  </a:moveTo>
                  <a:cubicBezTo>
                    <a:pt x="165" y="181"/>
                    <a:pt x="151" y="166"/>
                    <a:pt x="151" y="148"/>
                  </a:cubicBezTo>
                  <a:cubicBezTo>
                    <a:pt x="151" y="130"/>
                    <a:pt x="165" y="116"/>
                    <a:pt x="183" y="116"/>
                  </a:cubicBezTo>
                  <a:cubicBezTo>
                    <a:pt x="201" y="116"/>
                    <a:pt x="215" y="130"/>
                    <a:pt x="215" y="148"/>
                  </a:cubicBezTo>
                  <a:cubicBezTo>
                    <a:pt x="215" y="166"/>
                    <a:pt x="201" y="181"/>
                    <a:pt x="183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92314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3380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Customer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2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Purple Tile"/>
          <p:cNvGrpSpPr/>
          <p:nvPr userDrawn="1"/>
        </p:nvGrpSpPr>
        <p:grpSpPr>
          <a:xfrm>
            <a:off x="1017878" y="3187136"/>
            <a:ext cx="2827988" cy="2827252"/>
            <a:chOff x="1022073" y="-1624298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022073" y="-1624298"/>
              <a:ext cx="2827252" cy="2827252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1537798" y="-867430"/>
              <a:ext cx="1792288" cy="1501775"/>
            </a:xfrm>
            <a:custGeom>
              <a:avLst/>
              <a:gdLst>
                <a:gd name="T0" fmla="*/ 184 w 223"/>
                <a:gd name="T1" fmla="*/ 187 h 187"/>
                <a:gd name="T2" fmla="*/ 181 w 223"/>
                <a:gd name="T3" fmla="*/ 186 h 187"/>
                <a:gd name="T4" fmla="*/ 146 w 223"/>
                <a:gd name="T5" fmla="*/ 151 h 187"/>
                <a:gd name="T6" fmla="*/ 40 w 223"/>
                <a:gd name="T7" fmla="*/ 151 h 187"/>
                <a:gd name="T8" fmla="*/ 0 w 223"/>
                <a:gd name="T9" fmla="*/ 111 h 187"/>
                <a:gd name="T10" fmla="*/ 0 w 223"/>
                <a:gd name="T11" fmla="*/ 40 h 187"/>
                <a:gd name="T12" fmla="*/ 40 w 223"/>
                <a:gd name="T13" fmla="*/ 0 h 187"/>
                <a:gd name="T14" fmla="*/ 183 w 223"/>
                <a:gd name="T15" fmla="*/ 0 h 187"/>
                <a:gd name="T16" fmla="*/ 223 w 223"/>
                <a:gd name="T17" fmla="*/ 40 h 187"/>
                <a:gd name="T18" fmla="*/ 223 w 223"/>
                <a:gd name="T19" fmla="*/ 111 h 187"/>
                <a:gd name="T20" fmla="*/ 188 w 223"/>
                <a:gd name="T21" fmla="*/ 150 h 187"/>
                <a:gd name="T22" fmla="*/ 188 w 223"/>
                <a:gd name="T23" fmla="*/ 183 h 187"/>
                <a:gd name="T24" fmla="*/ 185 w 223"/>
                <a:gd name="T25" fmla="*/ 187 h 187"/>
                <a:gd name="T26" fmla="*/ 184 w 223"/>
                <a:gd name="T27" fmla="*/ 187 h 187"/>
                <a:gd name="T28" fmla="*/ 40 w 223"/>
                <a:gd name="T29" fmla="*/ 8 h 187"/>
                <a:gd name="T30" fmla="*/ 8 w 223"/>
                <a:gd name="T31" fmla="*/ 40 h 187"/>
                <a:gd name="T32" fmla="*/ 8 w 223"/>
                <a:gd name="T33" fmla="*/ 111 h 187"/>
                <a:gd name="T34" fmla="*/ 40 w 223"/>
                <a:gd name="T35" fmla="*/ 143 h 187"/>
                <a:gd name="T36" fmla="*/ 148 w 223"/>
                <a:gd name="T37" fmla="*/ 143 h 187"/>
                <a:gd name="T38" fmla="*/ 151 w 223"/>
                <a:gd name="T39" fmla="*/ 144 h 187"/>
                <a:gd name="T40" fmla="*/ 180 w 223"/>
                <a:gd name="T41" fmla="*/ 173 h 187"/>
                <a:gd name="T42" fmla="*/ 180 w 223"/>
                <a:gd name="T43" fmla="*/ 147 h 187"/>
                <a:gd name="T44" fmla="*/ 184 w 223"/>
                <a:gd name="T45" fmla="*/ 143 h 187"/>
                <a:gd name="T46" fmla="*/ 215 w 223"/>
                <a:gd name="T47" fmla="*/ 111 h 187"/>
                <a:gd name="T48" fmla="*/ 215 w 223"/>
                <a:gd name="T49" fmla="*/ 40 h 187"/>
                <a:gd name="T50" fmla="*/ 183 w 223"/>
                <a:gd name="T51" fmla="*/ 8 h 187"/>
                <a:gd name="T52" fmla="*/ 40 w 223"/>
                <a:gd name="T53" fmla="*/ 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3" h="187">
                  <a:moveTo>
                    <a:pt x="184" y="187"/>
                  </a:moveTo>
                  <a:cubicBezTo>
                    <a:pt x="183" y="187"/>
                    <a:pt x="182" y="187"/>
                    <a:pt x="181" y="186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40" y="151"/>
                    <a:pt x="40" y="151"/>
                    <a:pt x="40" y="151"/>
                  </a:cubicBezTo>
                  <a:cubicBezTo>
                    <a:pt x="18" y="151"/>
                    <a:pt x="0" y="133"/>
                    <a:pt x="0" y="11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5" y="0"/>
                    <a:pt x="223" y="18"/>
                    <a:pt x="223" y="40"/>
                  </a:cubicBezTo>
                  <a:cubicBezTo>
                    <a:pt x="223" y="111"/>
                    <a:pt x="223" y="111"/>
                    <a:pt x="223" y="111"/>
                  </a:cubicBezTo>
                  <a:cubicBezTo>
                    <a:pt x="223" y="132"/>
                    <a:pt x="208" y="148"/>
                    <a:pt x="188" y="150"/>
                  </a:cubicBezTo>
                  <a:cubicBezTo>
                    <a:pt x="188" y="183"/>
                    <a:pt x="188" y="183"/>
                    <a:pt x="188" y="183"/>
                  </a:cubicBezTo>
                  <a:cubicBezTo>
                    <a:pt x="188" y="185"/>
                    <a:pt x="187" y="186"/>
                    <a:pt x="185" y="187"/>
                  </a:cubicBezTo>
                  <a:cubicBezTo>
                    <a:pt x="185" y="187"/>
                    <a:pt x="184" y="187"/>
                    <a:pt x="184" y="187"/>
                  </a:cubicBezTo>
                  <a:moveTo>
                    <a:pt x="40" y="8"/>
                  </a:moveTo>
                  <a:cubicBezTo>
                    <a:pt x="22" y="8"/>
                    <a:pt x="8" y="23"/>
                    <a:pt x="8" y="40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28"/>
                    <a:pt x="22" y="143"/>
                    <a:pt x="40" y="143"/>
                  </a:cubicBezTo>
                  <a:cubicBezTo>
                    <a:pt x="148" y="143"/>
                    <a:pt x="148" y="143"/>
                    <a:pt x="148" y="143"/>
                  </a:cubicBezTo>
                  <a:cubicBezTo>
                    <a:pt x="149" y="143"/>
                    <a:pt x="150" y="143"/>
                    <a:pt x="151" y="144"/>
                  </a:cubicBezTo>
                  <a:cubicBezTo>
                    <a:pt x="180" y="173"/>
                    <a:pt x="180" y="173"/>
                    <a:pt x="180" y="173"/>
                  </a:cubicBezTo>
                  <a:cubicBezTo>
                    <a:pt x="180" y="147"/>
                    <a:pt x="180" y="147"/>
                    <a:pt x="180" y="147"/>
                  </a:cubicBezTo>
                  <a:cubicBezTo>
                    <a:pt x="180" y="144"/>
                    <a:pt x="182" y="143"/>
                    <a:pt x="184" y="143"/>
                  </a:cubicBezTo>
                  <a:cubicBezTo>
                    <a:pt x="201" y="143"/>
                    <a:pt x="215" y="129"/>
                    <a:pt x="215" y="111"/>
                  </a:cubicBezTo>
                  <a:cubicBezTo>
                    <a:pt x="215" y="40"/>
                    <a:pt x="215" y="40"/>
                    <a:pt x="215" y="40"/>
                  </a:cubicBezTo>
                  <a:cubicBezTo>
                    <a:pt x="215" y="23"/>
                    <a:pt x="200" y="8"/>
                    <a:pt x="183" y="8"/>
                  </a:cubicBezTo>
                  <a:lnTo>
                    <a:pt x="4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164622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nouncement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Announcement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3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Orange Tile"/>
          <p:cNvGrpSpPr/>
          <p:nvPr userDrawn="1"/>
        </p:nvGrpSpPr>
        <p:grpSpPr>
          <a:xfrm>
            <a:off x="1016122" y="3187483"/>
            <a:ext cx="2827988" cy="2827252"/>
            <a:chOff x="1351800" y="-1084759"/>
            <a:chExt cx="2827252" cy="2827252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351800" y="-1084759"/>
              <a:ext cx="2827252" cy="2827252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2005011" y="-436308"/>
              <a:ext cx="1522413" cy="1530350"/>
            </a:xfrm>
            <a:custGeom>
              <a:avLst/>
              <a:gdLst>
                <a:gd name="T0" fmla="*/ 6 w 187"/>
                <a:gd name="T1" fmla="*/ 188 h 188"/>
                <a:gd name="T2" fmla="*/ 129 w 187"/>
                <a:gd name="T3" fmla="*/ 64 h 188"/>
                <a:gd name="T4" fmla="*/ 180 w 187"/>
                <a:gd name="T5" fmla="*/ 115 h 188"/>
                <a:gd name="T6" fmla="*/ 185 w 187"/>
                <a:gd name="T7" fmla="*/ 116 h 188"/>
                <a:gd name="T8" fmla="*/ 187 w 187"/>
                <a:gd name="T9" fmla="*/ 112 h 188"/>
                <a:gd name="T10" fmla="*/ 187 w 187"/>
                <a:gd name="T11" fmla="*/ 4 h 188"/>
                <a:gd name="T12" fmla="*/ 183 w 187"/>
                <a:gd name="T13" fmla="*/ 0 h 188"/>
                <a:gd name="T14" fmla="*/ 75 w 187"/>
                <a:gd name="T15" fmla="*/ 0 h 188"/>
                <a:gd name="T16" fmla="*/ 71 w 187"/>
                <a:gd name="T17" fmla="*/ 3 h 188"/>
                <a:gd name="T18" fmla="*/ 71 w 187"/>
                <a:gd name="T19" fmla="*/ 4 h 188"/>
                <a:gd name="T20" fmla="*/ 72 w 187"/>
                <a:gd name="T21" fmla="*/ 7 h 188"/>
                <a:gd name="T22" fmla="*/ 123 w 187"/>
                <a:gd name="T23" fmla="*/ 58 h 188"/>
                <a:gd name="T24" fmla="*/ 0 w 187"/>
                <a:gd name="T25" fmla="*/ 182 h 188"/>
                <a:gd name="T26" fmla="*/ 6 w 187"/>
                <a:gd name="T27" fmla="*/ 188 h 188"/>
                <a:gd name="T28" fmla="*/ 179 w 187"/>
                <a:gd name="T29" fmla="*/ 8 h 188"/>
                <a:gd name="T30" fmla="*/ 179 w 187"/>
                <a:gd name="T31" fmla="*/ 103 h 188"/>
                <a:gd name="T32" fmla="*/ 85 w 187"/>
                <a:gd name="T33" fmla="*/ 8 h 188"/>
                <a:gd name="T34" fmla="*/ 179 w 187"/>
                <a:gd name="T35" fmla="*/ 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7" h="188">
                  <a:moveTo>
                    <a:pt x="6" y="188"/>
                  </a:moveTo>
                  <a:cubicBezTo>
                    <a:pt x="129" y="64"/>
                    <a:pt x="129" y="64"/>
                    <a:pt x="129" y="64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81" y="116"/>
                    <a:pt x="183" y="117"/>
                    <a:pt x="185" y="116"/>
                  </a:cubicBezTo>
                  <a:cubicBezTo>
                    <a:pt x="186" y="116"/>
                    <a:pt x="187" y="114"/>
                    <a:pt x="187" y="112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2"/>
                    <a:pt x="185" y="0"/>
                    <a:pt x="1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3" y="0"/>
                    <a:pt x="72" y="1"/>
                    <a:pt x="71" y="3"/>
                  </a:cubicBezTo>
                  <a:cubicBezTo>
                    <a:pt x="71" y="3"/>
                    <a:pt x="71" y="4"/>
                    <a:pt x="71" y="4"/>
                  </a:cubicBezTo>
                  <a:cubicBezTo>
                    <a:pt x="71" y="6"/>
                    <a:pt x="71" y="7"/>
                    <a:pt x="72" y="7"/>
                  </a:cubicBezTo>
                  <a:cubicBezTo>
                    <a:pt x="123" y="58"/>
                    <a:pt x="123" y="58"/>
                    <a:pt x="123" y="58"/>
                  </a:cubicBezTo>
                  <a:cubicBezTo>
                    <a:pt x="0" y="182"/>
                    <a:pt x="0" y="182"/>
                    <a:pt x="0" y="182"/>
                  </a:cubicBezTo>
                  <a:lnTo>
                    <a:pt x="6" y="188"/>
                  </a:lnTo>
                  <a:close/>
                  <a:moveTo>
                    <a:pt x="179" y="8"/>
                  </a:moveTo>
                  <a:cubicBezTo>
                    <a:pt x="179" y="103"/>
                    <a:pt x="179" y="103"/>
                    <a:pt x="179" y="103"/>
                  </a:cubicBezTo>
                  <a:cubicBezTo>
                    <a:pt x="85" y="8"/>
                    <a:pt x="85" y="8"/>
                    <a:pt x="85" y="8"/>
                  </a:cubicBezTo>
                  <a:lnTo>
                    <a:pt x="179" y="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9636833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tc.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4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Teal Tile"/>
          <p:cNvGrpSpPr/>
          <p:nvPr userDrawn="1"/>
        </p:nvGrpSpPr>
        <p:grpSpPr>
          <a:xfrm>
            <a:off x="1016121" y="3187136"/>
            <a:ext cx="2827988" cy="2827252"/>
            <a:chOff x="823093" y="-1413626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823093" y="-1413626"/>
              <a:ext cx="2827252" cy="282725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397725" y="-232569"/>
              <a:ext cx="1677988" cy="465138"/>
            </a:xfrm>
            <a:custGeom>
              <a:avLst/>
              <a:gdLst>
                <a:gd name="T0" fmla="*/ 0 w 209"/>
                <a:gd name="T1" fmla="*/ 25 h 58"/>
                <a:gd name="T2" fmla="*/ 20 w 209"/>
                <a:gd name="T3" fmla="*/ 25 h 58"/>
                <a:gd name="T4" fmla="*/ 20 w 209"/>
                <a:gd name="T5" fmla="*/ 33 h 58"/>
                <a:gd name="T6" fmla="*/ 0 w 209"/>
                <a:gd name="T7" fmla="*/ 33 h 58"/>
                <a:gd name="T8" fmla="*/ 0 w 209"/>
                <a:gd name="T9" fmla="*/ 25 h 58"/>
                <a:gd name="T10" fmla="*/ 40 w 209"/>
                <a:gd name="T11" fmla="*/ 33 h 58"/>
                <a:gd name="T12" fmla="*/ 60 w 209"/>
                <a:gd name="T13" fmla="*/ 33 h 58"/>
                <a:gd name="T14" fmla="*/ 60 w 209"/>
                <a:gd name="T15" fmla="*/ 25 h 58"/>
                <a:gd name="T16" fmla="*/ 40 w 209"/>
                <a:gd name="T17" fmla="*/ 25 h 58"/>
                <a:gd name="T18" fmla="*/ 40 w 209"/>
                <a:gd name="T19" fmla="*/ 33 h 58"/>
                <a:gd name="T20" fmla="*/ 120 w 209"/>
                <a:gd name="T21" fmla="*/ 33 h 58"/>
                <a:gd name="T22" fmla="*/ 140 w 209"/>
                <a:gd name="T23" fmla="*/ 33 h 58"/>
                <a:gd name="T24" fmla="*/ 140 w 209"/>
                <a:gd name="T25" fmla="*/ 25 h 58"/>
                <a:gd name="T26" fmla="*/ 120 w 209"/>
                <a:gd name="T27" fmla="*/ 25 h 58"/>
                <a:gd name="T28" fmla="*/ 120 w 209"/>
                <a:gd name="T29" fmla="*/ 33 h 58"/>
                <a:gd name="T30" fmla="*/ 80 w 209"/>
                <a:gd name="T31" fmla="*/ 33 h 58"/>
                <a:gd name="T32" fmla="*/ 100 w 209"/>
                <a:gd name="T33" fmla="*/ 33 h 58"/>
                <a:gd name="T34" fmla="*/ 100 w 209"/>
                <a:gd name="T35" fmla="*/ 25 h 58"/>
                <a:gd name="T36" fmla="*/ 80 w 209"/>
                <a:gd name="T37" fmla="*/ 25 h 58"/>
                <a:gd name="T38" fmla="*/ 80 w 209"/>
                <a:gd name="T39" fmla="*/ 33 h 58"/>
                <a:gd name="T40" fmla="*/ 207 w 209"/>
                <a:gd name="T41" fmla="*/ 26 h 58"/>
                <a:gd name="T42" fmla="*/ 181 w 209"/>
                <a:gd name="T43" fmla="*/ 0 h 58"/>
                <a:gd name="T44" fmla="*/ 175 w 209"/>
                <a:gd name="T45" fmla="*/ 6 h 58"/>
                <a:gd name="T46" fmla="*/ 195 w 209"/>
                <a:gd name="T47" fmla="*/ 25 h 58"/>
                <a:gd name="T48" fmla="*/ 160 w 209"/>
                <a:gd name="T49" fmla="*/ 25 h 58"/>
                <a:gd name="T50" fmla="*/ 160 w 209"/>
                <a:gd name="T51" fmla="*/ 33 h 58"/>
                <a:gd name="T52" fmla="*/ 195 w 209"/>
                <a:gd name="T53" fmla="*/ 33 h 58"/>
                <a:gd name="T54" fmla="*/ 175 w 209"/>
                <a:gd name="T55" fmla="*/ 52 h 58"/>
                <a:gd name="T56" fmla="*/ 181 w 209"/>
                <a:gd name="T57" fmla="*/ 58 h 58"/>
                <a:gd name="T58" fmla="*/ 207 w 209"/>
                <a:gd name="T59" fmla="*/ 32 h 58"/>
                <a:gd name="T60" fmla="*/ 207 w 209"/>
                <a:gd name="T61" fmla="*/ 2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9" h="58">
                  <a:moveTo>
                    <a:pt x="0" y="25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0" y="33"/>
                    <a:pt x="0" y="33"/>
                    <a:pt x="0" y="33"/>
                  </a:cubicBezTo>
                  <a:lnTo>
                    <a:pt x="0" y="25"/>
                  </a:lnTo>
                  <a:close/>
                  <a:moveTo>
                    <a:pt x="40" y="33"/>
                  </a:moveTo>
                  <a:cubicBezTo>
                    <a:pt x="60" y="33"/>
                    <a:pt x="60" y="33"/>
                    <a:pt x="60" y="33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40" y="25"/>
                    <a:pt x="40" y="25"/>
                    <a:pt x="40" y="25"/>
                  </a:cubicBezTo>
                  <a:lnTo>
                    <a:pt x="40" y="33"/>
                  </a:lnTo>
                  <a:close/>
                  <a:moveTo>
                    <a:pt x="120" y="33"/>
                  </a:moveTo>
                  <a:cubicBezTo>
                    <a:pt x="140" y="33"/>
                    <a:pt x="140" y="33"/>
                    <a:pt x="140" y="33"/>
                  </a:cubicBezTo>
                  <a:cubicBezTo>
                    <a:pt x="140" y="25"/>
                    <a:pt x="140" y="25"/>
                    <a:pt x="140" y="25"/>
                  </a:cubicBezTo>
                  <a:cubicBezTo>
                    <a:pt x="120" y="25"/>
                    <a:pt x="120" y="25"/>
                    <a:pt x="120" y="25"/>
                  </a:cubicBezTo>
                  <a:lnTo>
                    <a:pt x="120" y="33"/>
                  </a:lnTo>
                  <a:close/>
                  <a:moveTo>
                    <a:pt x="8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80" y="25"/>
                    <a:pt x="80" y="25"/>
                    <a:pt x="80" y="25"/>
                  </a:cubicBezTo>
                  <a:lnTo>
                    <a:pt x="80" y="33"/>
                  </a:lnTo>
                  <a:close/>
                  <a:moveTo>
                    <a:pt x="207" y="26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75" y="6"/>
                    <a:pt x="175" y="6"/>
                    <a:pt x="175" y="6"/>
                  </a:cubicBezTo>
                  <a:cubicBezTo>
                    <a:pt x="195" y="25"/>
                    <a:pt x="195" y="25"/>
                    <a:pt x="195" y="25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0" y="33"/>
                    <a:pt x="160" y="33"/>
                    <a:pt x="160" y="33"/>
                  </a:cubicBezTo>
                  <a:cubicBezTo>
                    <a:pt x="195" y="33"/>
                    <a:pt x="195" y="33"/>
                    <a:pt x="195" y="3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81" y="58"/>
                    <a:pt x="181" y="58"/>
                    <a:pt x="181" y="58"/>
                  </a:cubicBezTo>
                  <a:cubicBezTo>
                    <a:pt x="207" y="32"/>
                    <a:pt x="207" y="32"/>
                    <a:pt x="207" y="32"/>
                  </a:cubicBezTo>
                  <a:cubicBezTo>
                    <a:pt x="209" y="30"/>
                    <a:pt x="209" y="28"/>
                    <a:pt x="207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669773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77373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2391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248" y="1447800"/>
            <a:ext cx="5487829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5" y="1447800"/>
            <a:ext cx="5487829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80458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11553"/>
            <a:ext cx="548782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133600"/>
            <a:ext cx="54864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3335" y="1411553"/>
            <a:ext cx="548782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3335" y="2133601"/>
            <a:ext cx="5487829" cy="1578619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1419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05107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72972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ALKIN - Prints in GRAYSCAL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39205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016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MS_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1169437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37097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7492549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27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9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Fuschia Tile"/>
          <p:cNvGrpSpPr/>
          <p:nvPr userDrawn="1"/>
        </p:nvGrpSpPr>
        <p:grpSpPr>
          <a:xfrm>
            <a:off x="1016772" y="3185266"/>
            <a:ext cx="1326225" cy="1325880"/>
            <a:chOff x="1071620" y="3044261"/>
            <a:chExt cx="1325880" cy="132588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1071620" y="3044261"/>
              <a:ext cx="1325880" cy="1325880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Freeform 13"/>
            <p:cNvSpPr>
              <a:spLocks noEditPoints="1"/>
            </p:cNvSpPr>
            <p:nvPr/>
          </p:nvSpPr>
          <p:spPr bwMode="auto">
            <a:xfrm>
              <a:off x="1316254" y="3284926"/>
              <a:ext cx="836612" cy="841375"/>
            </a:xfrm>
            <a:custGeom>
              <a:avLst/>
              <a:gdLst>
                <a:gd name="T0" fmla="*/ 183 w 223"/>
                <a:gd name="T1" fmla="*/ 108 h 224"/>
                <a:gd name="T2" fmla="*/ 154 w 223"/>
                <a:gd name="T3" fmla="*/ 120 h 224"/>
                <a:gd name="T4" fmla="*/ 135 w 223"/>
                <a:gd name="T5" fmla="*/ 101 h 224"/>
                <a:gd name="T6" fmla="*/ 154 w 223"/>
                <a:gd name="T7" fmla="*/ 59 h 224"/>
                <a:gd name="T8" fmla="*/ 96 w 223"/>
                <a:gd name="T9" fmla="*/ 0 h 224"/>
                <a:gd name="T10" fmla="*/ 37 w 223"/>
                <a:gd name="T11" fmla="*/ 59 h 224"/>
                <a:gd name="T12" fmla="*/ 64 w 223"/>
                <a:gd name="T13" fmla="*/ 107 h 224"/>
                <a:gd name="T14" fmla="*/ 52 w 223"/>
                <a:gd name="T15" fmla="*/ 145 h 224"/>
                <a:gd name="T16" fmla="*/ 41 w 223"/>
                <a:gd name="T17" fmla="*/ 143 h 224"/>
                <a:gd name="T18" fmla="*/ 0 w 223"/>
                <a:gd name="T19" fmla="*/ 183 h 224"/>
                <a:gd name="T20" fmla="*/ 41 w 223"/>
                <a:gd name="T21" fmla="*/ 224 h 224"/>
                <a:gd name="T22" fmla="*/ 81 w 223"/>
                <a:gd name="T23" fmla="*/ 183 h 224"/>
                <a:gd name="T24" fmla="*/ 60 w 223"/>
                <a:gd name="T25" fmla="*/ 148 h 224"/>
                <a:gd name="T26" fmla="*/ 71 w 223"/>
                <a:gd name="T27" fmla="*/ 111 h 224"/>
                <a:gd name="T28" fmla="*/ 96 w 223"/>
                <a:gd name="T29" fmla="*/ 117 h 224"/>
                <a:gd name="T30" fmla="*/ 129 w 223"/>
                <a:gd name="T31" fmla="*/ 106 h 224"/>
                <a:gd name="T32" fmla="*/ 149 w 223"/>
                <a:gd name="T33" fmla="*/ 126 h 224"/>
                <a:gd name="T34" fmla="*/ 143 w 223"/>
                <a:gd name="T35" fmla="*/ 148 h 224"/>
                <a:gd name="T36" fmla="*/ 183 w 223"/>
                <a:gd name="T37" fmla="*/ 189 h 224"/>
                <a:gd name="T38" fmla="*/ 223 w 223"/>
                <a:gd name="T39" fmla="*/ 148 h 224"/>
                <a:gd name="T40" fmla="*/ 183 w 223"/>
                <a:gd name="T41" fmla="*/ 108 h 224"/>
                <a:gd name="T42" fmla="*/ 73 w 223"/>
                <a:gd name="T43" fmla="*/ 183 h 224"/>
                <a:gd name="T44" fmla="*/ 41 w 223"/>
                <a:gd name="T45" fmla="*/ 216 h 224"/>
                <a:gd name="T46" fmla="*/ 8 w 223"/>
                <a:gd name="T47" fmla="*/ 183 h 224"/>
                <a:gd name="T48" fmla="*/ 41 w 223"/>
                <a:gd name="T49" fmla="*/ 151 h 224"/>
                <a:gd name="T50" fmla="*/ 73 w 223"/>
                <a:gd name="T51" fmla="*/ 183 h 224"/>
                <a:gd name="T52" fmla="*/ 45 w 223"/>
                <a:gd name="T53" fmla="*/ 59 h 224"/>
                <a:gd name="T54" fmla="*/ 96 w 223"/>
                <a:gd name="T55" fmla="*/ 8 h 224"/>
                <a:gd name="T56" fmla="*/ 146 w 223"/>
                <a:gd name="T57" fmla="*/ 59 h 224"/>
                <a:gd name="T58" fmla="*/ 96 w 223"/>
                <a:gd name="T59" fmla="*/ 109 h 224"/>
                <a:gd name="T60" fmla="*/ 45 w 223"/>
                <a:gd name="T61" fmla="*/ 59 h 224"/>
                <a:gd name="T62" fmla="*/ 183 w 223"/>
                <a:gd name="T63" fmla="*/ 181 h 224"/>
                <a:gd name="T64" fmla="*/ 151 w 223"/>
                <a:gd name="T65" fmla="*/ 148 h 224"/>
                <a:gd name="T66" fmla="*/ 183 w 223"/>
                <a:gd name="T67" fmla="*/ 116 h 224"/>
                <a:gd name="T68" fmla="*/ 215 w 223"/>
                <a:gd name="T69" fmla="*/ 148 h 224"/>
                <a:gd name="T70" fmla="*/ 183 w 223"/>
                <a:gd name="T71" fmla="*/ 18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224">
                  <a:moveTo>
                    <a:pt x="183" y="108"/>
                  </a:moveTo>
                  <a:cubicBezTo>
                    <a:pt x="172" y="108"/>
                    <a:pt x="162" y="113"/>
                    <a:pt x="154" y="120"/>
                  </a:cubicBezTo>
                  <a:cubicBezTo>
                    <a:pt x="135" y="101"/>
                    <a:pt x="135" y="101"/>
                    <a:pt x="135" y="101"/>
                  </a:cubicBezTo>
                  <a:cubicBezTo>
                    <a:pt x="147" y="90"/>
                    <a:pt x="154" y="75"/>
                    <a:pt x="154" y="59"/>
                  </a:cubicBezTo>
                  <a:cubicBezTo>
                    <a:pt x="154" y="26"/>
                    <a:pt x="128" y="0"/>
                    <a:pt x="96" y="0"/>
                  </a:cubicBezTo>
                  <a:cubicBezTo>
                    <a:pt x="64" y="0"/>
                    <a:pt x="37" y="26"/>
                    <a:pt x="37" y="59"/>
                  </a:cubicBezTo>
                  <a:cubicBezTo>
                    <a:pt x="37" y="79"/>
                    <a:pt x="48" y="97"/>
                    <a:pt x="64" y="107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49" y="144"/>
                    <a:pt x="45" y="143"/>
                    <a:pt x="41" y="143"/>
                  </a:cubicBezTo>
                  <a:cubicBezTo>
                    <a:pt x="18" y="143"/>
                    <a:pt x="0" y="161"/>
                    <a:pt x="0" y="183"/>
                  </a:cubicBezTo>
                  <a:cubicBezTo>
                    <a:pt x="0" y="206"/>
                    <a:pt x="18" y="224"/>
                    <a:pt x="41" y="224"/>
                  </a:cubicBezTo>
                  <a:cubicBezTo>
                    <a:pt x="63" y="224"/>
                    <a:pt x="81" y="206"/>
                    <a:pt x="81" y="183"/>
                  </a:cubicBezTo>
                  <a:cubicBezTo>
                    <a:pt x="81" y="168"/>
                    <a:pt x="72" y="155"/>
                    <a:pt x="60" y="148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8" y="115"/>
                    <a:pt x="87" y="117"/>
                    <a:pt x="96" y="117"/>
                  </a:cubicBezTo>
                  <a:cubicBezTo>
                    <a:pt x="108" y="117"/>
                    <a:pt x="120" y="113"/>
                    <a:pt x="129" y="10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5" y="133"/>
                    <a:pt x="143" y="140"/>
                    <a:pt x="143" y="148"/>
                  </a:cubicBezTo>
                  <a:cubicBezTo>
                    <a:pt x="143" y="171"/>
                    <a:pt x="161" y="189"/>
                    <a:pt x="183" y="189"/>
                  </a:cubicBezTo>
                  <a:cubicBezTo>
                    <a:pt x="205" y="189"/>
                    <a:pt x="223" y="171"/>
                    <a:pt x="223" y="148"/>
                  </a:cubicBezTo>
                  <a:cubicBezTo>
                    <a:pt x="223" y="126"/>
                    <a:pt x="205" y="108"/>
                    <a:pt x="183" y="108"/>
                  </a:cubicBezTo>
                  <a:close/>
                  <a:moveTo>
                    <a:pt x="73" y="183"/>
                  </a:moveTo>
                  <a:cubicBezTo>
                    <a:pt x="73" y="201"/>
                    <a:pt x="58" y="216"/>
                    <a:pt x="41" y="216"/>
                  </a:cubicBezTo>
                  <a:cubicBezTo>
                    <a:pt x="23" y="216"/>
                    <a:pt x="8" y="201"/>
                    <a:pt x="8" y="183"/>
                  </a:cubicBezTo>
                  <a:cubicBezTo>
                    <a:pt x="8" y="166"/>
                    <a:pt x="23" y="151"/>
                    <a:pt x="41" y="151"/>
                  </a:cubicBezTo>
                  <a:cubicBezTo>
                    <a:pt x="58" y="151"/>
                    <a:pt x="73" y="166"/>
                    <a:pt x="73" y="183"/>
                  </a:cubicBezTo>
                  <a:close/>
                  <a:moveTo>
                    <a:pt x="45" y="59"/>
                  </a:moveTo>
                  <a:cubicBezTo>
                    <a:pt x="45" y="31"/>
                    <a:pt x="68" y="8"/>
                    <a:pt x="96" y="8"/>
                  </a:cubicBezTo>
                  <a:cubicBezTo>
                    <a:pt x="123" y="8"/>
                    <a:pt x="146" y="31"/>
                    <a:pt x="146" y="59"/>
                  </a:cubicBezTo>
                  <a:cubicBezTo>
                    <a:pt x="146" y="86"/>
                    <a:pt x="123" y="109"/>
                    <a:pt x="96" y="109"/>
                  </a:cubicBezTo>
                  <a:cubicBezTo>
                    <a:pt x="68" y="109"/>
                    <a:pt x="45" y="86"/>
                    <a:pt x="45" y="59"/>
                  </a:cubicBezTo>
                  <a:close/>
                  <a:moveTo>
                    <a:pt x="183" y="181"/>
                  </a:moveTo>
                  <a:cubicBezTo>
                    <a:pt x="165" y="181"/>
                    <a:pt x="151" y="166"/>
                    <a:pt x="151" y="148"/>
                  </a:cubicBezTo>
                  <a:cubicBezTo>
                    <a:pt x="151" y="130"/>
                    <a:pt x="165" y="116"/>
                    <a:pt x="183" y="116"/>
                  </a:cubicBezTo>
                  <a:cubicBezTo>
                    <a:pt x="201" y="116"/>
                    <a:pt x="215" y="130"/>
                    <a:pt x="215" y="148"/>
                  </a:cubicBezTo>
                  <a:cubicBezTo>
                    <a:pt x="215" y="166"/>
                    <a:pt x="201" y="181"/>
                    <a:pt x="183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Orange Tile"/>
          <p:cNvGrpSpPr/>
          <p:nvPr userDrawn="1"/>
        </p:nvGrpSpPr>
        <p:grpSpPr>
          <a:xfrm>
            <a:off x="2514724" y="3185266"/>
            <a:ext cx="1326225" cy="1325880"/>
            <a:chOff x="2487267" y="3044261"/>
            <a:chExt cx="1325880" cy="132588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2487267" y="3044261"/>
              <a:ext cx="1325880" cy="1325880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2774763" y="3284926"/>
              <a:ext cx="750888" cy="844550"/>
            </a:xfrm>
            <a:custGeom>
              <a:avLst/>
              <a:gdLst>
                <a:gd name="T0" fmla="*/ 15 w 200"/>
                <a:gd name="T1" fmla="*/ 0 h 225"/>
                <a:gd name="T2" fmla="*/ 11 w 200"/>
                <a:gd name="T3" fmla="*/ 17 h 225"/>
                <a:gd name="T4" fmla="*/ 11 w 200"/>
                <a:gd name="T5" fmla="*/ 35 h 225"/>
                <a:gd name="T6" fmla="*/ 0 w 200"/>
                <a:gd name="T7" fmla="*/ 55 h 225"/>
                <a:gd name="T8" fmla="*/ 11 w 200"/>
                <a:gd name="T9" fmla="*/ 75 h 225"/>
                <a:gd name="T10" fmla="*/ 11 w 200"/>
                <a:gd name="T11" fmla="*/ 94 h 225"/>
                <a:gd name="T12" fmla="*/ 0 w 200"/>
                <a:gd name="T13" fmla="*/ 114 h 225"/>
                <a:gd name="T14" fmla="*/ 11 w 200"/>
                <a:gd name="T15" fmla="*/ 134 h 225"/>
                <a:gd name="T16" fmla="*/ 11 w 200"/>
                <a:gd name="T17" fmla="*/ 153 h 225"/>
                <a:gd name="T18" fmla="*/ 0 w 200"/>
                <a:gd name="T19" fmla="*/ 173 h 225"/>
                <a:gd name="T20" fmla="*/ 11 w 200"/>
                <a:gd name="T21" fmla="*/ 193 h 225"/>
                <a:gd name="T22" fmla="*/ 11 w 200"/>
                <a:gd name="T23" fmla="*/ 211 h 225"/>
                <a:gd name="T24" fmla="*/ 15 w 200"/>
                <a:gd name="T25" fmla="*/ 225 h 225"/>
                <a:gd name="T26" fmla="*/ 200 w 200"/>
                <a:gd name="T27" fmla="*/ 185 h 225"/>
                <a:gd name="T28" fmla="*/ 160 w 200"/>
                <a:gd name="T29" fmla="*/ 0 h 225"/>
                <a:gd name="T30" fmla="*/ 11 w 200"/>
                <a:gd name="T31" fmla="*/ 25 h 225"/>
                <a:gd name="T32" fmla="*/ 8 w 200"/>
                <a:gd name="T33" fmla="*/ 26 h 225"/>
                <a:gd name="T34" fmla="*/ 11 w 200"/>
                <a:gd name="T35" fmla="*/ 54 h 225"/>
                <a:gd name="T36" fmla="*/ 8 w 200"/>
                <a:gd name="T37" fmla="*/ 55 h 225"/>
                <a:gd name="T38" fmla="*/ 11 w 200"/>
                <a:gd name="T39" fmla="*/ 83 h 225"/>
                <a:gd name="T40" fmla="*/ 8 w 200"/>
                <a:gd name="T41" fmla="*/ 85 h 225"/>
                <a:gd name="T42" fmla="*/ 11 w 200"/>
                <a:gd name="T43" fmla="*/ 113 h 225"/>
                <a:gd name="T44" fmla="*/ 8 w 200"/>
                <a:gd name="T45" fmla="*/ 114 h 225"/>
                <a:gd name="T46" fmla="*/ 11 w 200"/>
                <a:gd name="T47" fmla="*/ 142 h 225"/>
                <a:gd name="T48" fmla="*/ 8 w 200"/>
                <a:gd name="T49" fmla="*/ 143 h 225"/>
                <a:gd name="T50" fmla="*/ 11 w 200"/>
                <a:gd name="T51" fmla="*/ 171 h 225"/>
                <a:gd name="T52" fmla="*/ 8 w 200"/>
                <a:gd name="T53" fmla="*/ 173 h 225"/>
                <a:gd name="T54" fmla="*/ 11 w 200"/>
                <a:gd name="T55" fmla="*/ 201 h 225"/>
                <a:gd name="T56" fmla="*/ 8 w 200"/>
                <a:gd name="T57" fmla="*/ 202 h 225"/>
                <a:gd name="T58" fmla="*/ 160 w 200"/>
                <a:gd name="T59" fmla="*/ 217 h 225"/>
                <a:gd name="T60" fmla="*/ 19 w 200"/>
                <a:gd name="T61" fmla="*/ 201 h 225"/>
                <a:gd name="T62" fmla="*/ 21 w 200"/>
                <a:gd name="T63" fmla="*/ 205 h 225"/>
                <a:gd name="T64" fmla="*/ 27 w 200"/>
                <a:gd name="T65" fmla="*/ 198 h 225"/>
                <a:gd name="T66" fmla="*/ 19 w 200"/>
                <a:gd name="T67" fmla="*/ 172 h 225"/>
                <a:gd name="T68" fmla="*/ 21 w 200"/>
                <a:gd name="T69" fmla="*/ 175 h 225"/>
                <a:gd name="T70" fmla="*/ 27 w 200"/>
                <a:gd name="T71" fmla="*/ 168 h 225"/>
                <a:gd name="T72" fmla="*/ 19 w 200"/>
                <a:gd name="T73" fmla="*/ 142 h 225"/>
                <a:gd name="T74" fmla="*/ 21 w 200"/>
                <a:gd name="T75" fmla="*/ 146 h 225"/>
                <a:gd name="T76" fmla="*/ 27 w 200"/>
                <a:gd name="T77" fmla="*/ 139 h 225"/>
                <a:gd name="T78" fmla="*/ 19 w 200"/>
                <a:gd name="T79" fmla="*/ 113 h 225"/>
                <a:gd name="T80" fmla="*/ 21 w 200"/>
                <a:gd name="T81" fmla="*/ 117 h 225"/>
                <a:gd name="T82" fmla="*/ 27 w 200"/>
                <a:gd name="T83" fmla="*/ 110 h 225"/>
                <a:gd name="T84" fmla="*/ 19 w 200"/>
                <a:gd name="T85" fmla="*/ 83 h 225"/>
                <a:gd name="T86" fmla="*/ 21 w 200"/>
                <a:gd name="T87" fmla="*/ 87 h 225"/>
                <a:gd name="T88" fmla="*/ 27 w 200"/>
                <a:gd name="T89" fmla="*/ 80 h 225"/>
                <a:gd name="T90" fmla="*/ 19 w 200"/>
                <a:gd name="T91" fmla="*/ 54 h 225"/>
                <a:gd name="T92" fmla="*/ 21 w 200"/>
                <a:gd name="T93" fmla="*/ 58 h 225"/>
                <a:gd name="T94" fmla="*/ 27 w 200"/>
                <a:gd name="T95" fmla="*/ 51 h 225"/>
                <a:gd name="T96" fmla="*/ 19 w 200"/>
                <a:gd name="T97" fmla="*/ 25 h 225"/>
                <a:gd name="T98" fmla="*/ 21 w 200"/>
                <a:gd name="T99" fmla="*/ 29 h 225"/>
                <a:gd name="T100" fmla="*/ 27 w 200"/>
                <a:gd name="T101" fmla="*/ 22 h 225"/>
                <a:gd name="T102" fmla="*/ 19 w 200"/>
                <a:gd name="T103" fmla="*/ 8 h 225"/>
                <a:gd name="T104" fmla="*/ 192 w 200"/>
                <a:gd name="T105" fmla="*/ 4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0" h="225">
                  <a:moveTo>
                    <a:pt x="16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4" y="18"/>
                    <a:pt x="0" y="21"/>
                    <a:pt x="0" y="26"/>
                  </a:cubicBezTo>
                  <a:cubicBezTo>
                    <a:pt x="0" y="30"/>
                    <a:pt x="4" y="34"/>
                    <a:pt x="11" y="35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7"/>
                    <a:pt x="0" y="51"/>
                    <a:pt x="0" y="55"/>
                  </a:cubicBezTo>
                  <a:cubicBezTo>
                    <a:pt x="0" y="60"/>
                    <a:pt x="4" y="63"/>
                    <a:pt x="11" y="65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4" y="76"/>
                    <a:pt x="0" y="80"/>
                    <a:pt x="0" y="85"/>
                  </a:cubicBezTo>
                  <a:cubicBezTo>
                    <a:pt x="0" y="89"/>
                    <a:pt x="4" y="93"/>
                    <a:pt x="11" y="94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4" y="106"/>
                    <a:pt x="0" y="109"/>
                    <a:pt x="0" y="114"/>
                  </a:cubicBezTo>
                  <a:cubicBezTo>
                    <a:pt x="0" y="119"/>
                    <a:pt x="4" y="122"/>
                    <a:pt x="11" y="123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4" y="135"/>
                    <a:pt x="0" y="139"/>
                    <a:pt x="0" y="143"/>
                  </a:cubicBezTo>
                  <a:cubicBezTo>
                    <a:pt x="0" y="148"/>
                    <a:pt x="4" y="152"/>
                    <a:pt x="11" y="153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4" y="164"/>
                    <a:pt x="0" y="168"/>
                    <a:pt x="0" y="173"/>
                  </a:cubicBezTo>
                  <a:cubicBezTo>
                    <a:pt x="0" y="177"/>
                    <a:pt x="4" y="181"/>
                    <a:pt x="11" y="182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4" y="194"/>
                    <a:pt x="0" y="197"/>
                    <a:pt x="0" y="202"/>
                  </a:cubicBezTo>
                  <a:cubicBezTo>
                    <a:pt x="0" y="207"/>
                    <a:pt x="4" y="210"/>
                    <a:pt x="11" y="211"/>
                  </a:cubicBezTo>
                  <a:cubicBezTo>
                    <a:pt x="11" y="221"/>
                    <a:pt x="11" y="221"/>
                    <a:pt x="11" y="221"/>
                  </a:cubicBezTo>
                  <a:cubicBezTo>
                    <a:pt x="11" y="223"/>
                    <a:pt x="12" y="225"/>
                    <a:pt x="15" y="225"/>
                  </a:cubicBezTo>
                  <a:cubicBezTo>
                    <a:pt x="160" y="225"/>
                    <a:pt x="160" y="225"/>
                    <a:pt x="160" y="225"/>
                  </a:cubicBezTo>
                  <a:cubicBezTo>
                    <a:pt x="182" y="225"/>
                    <a:pt x="200" y="207"/>
                    <a:pt x="200" y="185"/>
                  </a:cubicBezTo>
                  <a:cubicBezTo>
                    <a:pt x="200" y="40"/>
                    <a:pt x="200" y="40"/>
                    <a:pt x="200" y="40"/>
                  </a:cubicBezTo>
                  <a:cubicBezTo>
                    <a:pt x="200" y="18"/>
                    <a:pt x="182" y="0"/>
                    <a:pt x="160" y="0"/>
                  </a:cubicBezTo>
                  <a:close/>
                  <a:moveTo>
                    <a:pt x="8" y="26"/>
                  </a:moveTo>
                  <a:cubicBezTo>
                    <a:pt x="9" y="26"/>
                    <a:pt x="9" y="25"/>
                    <a:pt x="11" y="2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7"/>
                    <a:pt x="9" y="26"/>
                    <a:pt x="8" y="26"/>
                  </a:cubicBezTo>
                  <a:close/>
                  <a:moveTo>
                    <a:pt x="8" y="55"/>
                  </a:moveTo>
                  <a:cubicBezTo>
                    <a:pt x="9" y="55"/>
                    <a:pt x="9" y="54"/>
                    <a:pt x="11" y="5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6"/>
                    <a:pt x="9" y="56"/>
                    <a:pt x="8" y="55"/>
                  </a:cubicBezTo>
                  <a:close/>
                  <a:moveTo>
                    <a:pt x="8" y="85"/>
                  </a:moveTo>
                  <a:cubicBezTo>
                    <a:pt x="9" y="84"/>
                    <a:pt x="9" y="84"/>
                    <a:pt x="11" y="83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9" y="85"/>
                    <a:pt x="9" y="85"/>
                    <a:pt x="8" y="85"/>
                  </a:cubicBezTo>
                  <a:close/>
                  <a:moveTo>
                    <a:pt x="8" y="114"/>
                  </a:moveTo>
                  <a:cubicBezTo>
                    <a:pt x="9" y="114"/>
                    <a:pt x="9" y="113"/>
                    <a:pt x="11" y="113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9" y="115"/>
                    <a:pt x="9" y="114"/>
                    <a:pt x="8" y="114"/>
                  </a:cubicBezTo>
                  <a:close/>
                  <a:moveTo>
                    <a:pt x="8" y="143"/>
                  </a:moveTo>
                  <a:cubicBezTo>
                    <a:pt x="9" y="143"/>
                    <a:pt x="9" y="142"/>
                    <a:pt x="11" y="142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9" y="144"/>
                    <a:pt x="9" y="144"/>
                    <a:pt x="8" y="143"/>
                  </a:cubicBezTo>
                  <a:close/>
                  <a:moveTo>
                    <a:pt x="8" y="173"/>
                  </a:moveTo>
                  <a:cubicBezTo>
                    <a:pt x="9" y="172"/>
                    <a:pt x="9" y="172"/>
                    <a:pt x="11" y="171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9" y="173"/>
                    <a:pt x="9" y="173"/>
                    <a:pt x="8" y="173"/>
                  </a:cubicBezTo>
                  <a:close/>
                  <a:moveTo>
                    <a:pt x="8" y="202"/>
                  </a:moveTo>
                  <a:cubicBezTo>
                    <a:pt x="9" y="202"/>
                    <a:pt x="9" y="201"/>
                    <a:pt x="11" y="201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9" y="203"/>
                    <a:pt x="9" y="202"/>
                    <a:pt x="8" y="202"/>
                  </a:cubicBezTo>
                  <a:close/>
                  <a:moveTo>
                    <a:pt x="192" y="185"/>
                  </a:moveTo>
                  <a:cubicBezTo>
                    <a:pt x="192" y="202"/>
                    <a:pt x="177" y="217"/>
                    <a:pt x="160" y="217"/>
                  </a:cubicBezTo>
                  <a:cubicBezTo>
                    <a:pt x="19" y="217"/>
                    <a:pt x="19" y="217"/>
                    <a:pt x="19" y="217"/>
                  </a:cubicBezTo>
                  <a:cubicBezTo>
                    <a:pt x="19" y="201"/>
                    <a:pt x="19" y="201"/>
                    <a:pt x="19" y="201"/>
                  </a:cubicBezTo>
                  <a:cubicBezTo>
                    <a:pt x="20" y="201"/>
                    <a:pt x="20" y="202"/>
                    <a:pt x="21" y="202"/>
                  </a:cubicBezTo>
                  <a:cubicBezTo>
                    <a:pt x="21" y="203"/>
                    <a:pt x="22" y="203"/>
                    <a:pt x="21" y="205"/>
                  </a:cubicBezTo>
                  <a:cubicBezTo>
                    <a:pt x="29" y="207"/>
                    <a:pt x="29" y="207"/>
                    <a:pt x="29" y="207"/>
                  </a:cubicBezTo>
                  <a:cubicBezTo>
                    <a:pt x="30" y="203"/>
                    <a:pt x="29" y="200"/>
                    <a:pt x="27" y="198"/>
                  </a:cubicBezTo>
                  <a:cubicBezTo>
                    <a:pt x="26" y="195"/>
                    <a:pt x="22" y="193"/>
                    <a:pt x="19" y="193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20" y="172"/>
                    <a:pt x="20" y="172"/>
                    <a:pt x="21" y="173"/>
                  </a:cubicBezTo>
                  <a:cubicBezTo>
                    <a:pt x="21" y="173"/>
                    <a:pt x="22" y="174"/>
                    <a:pt x="21" y="175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3"/>
                    <a:pt x="29" y="170"/>
                    <a:pt x="27" y="168"/>
                  </a:cubicBezTo>
                  <a:cubicBezTo>
                    <a:pt x="26" y="166"/>
                    <a:pt x="22" y="164"/>
                    <a:pt x="19" y="163"/>
                  </a:cubicBezTo>
                  <a:cubicBezTo>
                    <a:pt x="19" y="142"/>
                    <a:pt x="19" y="142"/>
                    <a:pt x="19" y="142"/>
                  </a:cubicBezTo>
                  <a:cubicBezTo>
                    <a:pt x="20" y="143"/>
                    <a:pt x="20" y="143"/>
                    <a:pt x="21" y="144"/>
                  </a:cubicBezTo>
                  <a:cubicBezTo>
                    <a:pt x="21" y="144"/>
                    <a:pt x="22" y="145"/>
                    <a:pt x="21" y="146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30" y="144"/>
                    <a:pt x="29" y="141"/>
                    <a:pt x="27" y="139"/>
                  </a:cubicBezTo>
                  <a:cubicBezTo>
                    <a:pt x="26" y="136"/>
                    <a:pt x="22" y="135"/>
                    <a:pt x="19" y="134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20" y="113"/>
                    <a:pt x="20" y="114"/>
                    <a:pt x="21" y="114"/>
                  </a:cubicBezTo>
                  <a:cubicBezTo>
                    <a:pt x="21" y="115"/>
                    <a:pt x="22" y="115"/>
                    <a:pt x="21" y="117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30" y="115"/>
                    <a:pt x="29" y="111"/>
                    <a:pt x="27" y="110"/>
                  </a:cubicBezTo>
                  <a:cubicBezTo>
                    <a:pt x="26" y="107"/>
                    <a:pt x="22" y="105"/>
                    <a:pt x="19" y="105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0" y="84"/>
                    <a:pt x="20" y="84"/>
                    <a:pt x="21" y="85"/>
                  </a:cubicBezTo>
                  <a:cubicBezTo>
                    <a:pt x="21" y="85"/>
                    <a:pt x="22" y="86"/>
                    <a:pt x="21" y="87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30" y="85"/>
                    <a:pt x="29" y="82"/>
                    <a:pt x="27" y="80"/>
                  </a:cubicBezTo>
                  <a:cubicBezTo>
                    <a:pt x="26" y="78"/>
                    <a:pt x="22" y="76"/>
                    <a:pt x="19" y="7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4"/>
                    <a:pt x="20" y="55"/>
                    <a:pt x="21" y="56"/>
                  </a:cubicBezTo>
                  <a:cubicBezTo>
                    <a:pt x="21" y="56"/>
                    <a:pt x="22" y="56"/>
                    <a:pt x="21" y="58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56"/>
                    <a:pt x="29" y="53"/>
                    <a:pt x="27" y="51"/>
                  </a:cubicBezTo>
                  <a:cubicBezTo>
                    <a:pt x="26" y="48"/>
                    <a:pt x="22" y="47"/>
                    <a:pt x="19" y="4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6"/>
                    <a:pt x="21" y="26"/>
                  </a:cubicBezTo>
                  <a:cubicBezTo>
                    <a:pt x="21" y="26"/>
                    <a:pt x="22" y="27"/>
                    <a:pt x="21" y="29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27"/>
                    <a:pt x="29" y="23"/>
                    <a:pt x="27" y="22"/>
                  </a:cubicBezTo>
                  <a:cubicBezTo>
                    <a:pt x="26" y="19"/>
                    <a:pt x="22" y="17"/>
                    <a:pt x="19" y="1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77" y="8"/>
                    <a:pt x="192" y="22"/>
                    <a:pt x="192" y="40"/>
                  </a:cubicBezTo>
                  <a:lnTo>
                    <a:pt x="192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Teal Tile"/>
          <p:cNvGrpSpPr/>
          <p:nvPr userDrawn="1"/>
        </p:nvGrpSpPr>
        <p:grpSpPr>
          <a:xfrm>
            <a:off x="1016772" y="4682828"/>
            <a:ext cx="1326225" cy="1325880"/>
            <a:chOff x="1020317" y="4686638"/>
            <a:chExt cx="1325880" cy="1325880"/>
          </a:xfrm>
        </p:grpSpPr>
        <p:sp>
          <p:nvSpPr>
            <p:cNvPr id="38" name="Rectangle 37"/>
            <p:cNvSpPr/>
            <p:nvPr/>
          </p:nvSpPr>
          <p:spPr bwMode="auto">
            <a:xfrm>
              <a:off x="1020317" y="4686638"/>
              <a:ext cx="1325880" cy="1325880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Freeform 13"/>
            <p:cNvSpPr>
              <a:spLocks noEditPoints="1"/>
            </p:cNvSpPr>
            <p:nvPr/>
          </p:nvSpPr>
          <p:spPr bwMode="auto">
            <a:xfrm>
              <a:off x="1455948" y="4930478"/>
              <a:ext cx="454618" cy="838200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een Tile"/>
          <p:cNvGrpSpPr/>
          <p:nvPr userDrawn="1"/>
        </p:nvGrpSpPr>
        <p:grpSpPr>
          <a:xfrm>
            <a:off x="2514724" y="4682828"/>
            <a:ext cx="1326225" cy="1325880"/>
            <a:chOff x="2514069" y="4682828"/>
            <a:chExt cx="1325880" cy="1325880"/>
          </a:xfrm>
        </p:grpSpPr>
        <p:sp>
          <p:nvSpPr>
            <p:cNvPr id="41" name="Rectangle 40"/>
            <p:cNvSpPr/>
            <p:nvPr/>
          </p:nvSpPr>
          <p:spPr bwMode="auto">
            <a:xfrm>
              <a:off x="2514069" y="4682828"/>
              <a:ext cx="1325880" cy="1325880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Freeform 73"/>
            <p:cNvSpPr>
              <a:spLocks noEditPoints="1"/>
            </p:cNvSpPr>
            <p:nvPr userDrawn="1"/>
          </p:nvSpPr>
          <p:spPr bwMode="auto">
            <a:xfrm>
              <a:off x="2757463" y="5062311"/>
              <a:ext cx="839092" cy="702557"/>
            </a:xfrm>
            <a:custGeom>
              <a:avLst/>
              <a:gdLst>
                <a:gd name="T0" fmla="*/ 339 w 411"/>
                <a:gd name="T1" fmla="*/ 344 h 344"/>
                <a:gd name="T2" fmla="*/ 334 w 411"/>
                <a:gd name="T3" fmla="*/ 342 h 344"/>
                <a:gd name="T4" fmla="*/ 270 w 411"/>
                <a:gd name="T5" fmla="*/ 277 h 344"/>
                <a:gd name="T6" fmla="*/ 74 w 411"/>
                <a:gd name="T7" fmla="*/ 277 h 344"/>
                <a:gd name="T8" fmla="*/ 0 w 411"/>
                <a:gd name="T9" fmla="*/ 203 h 344"/>
                <a:gd name="T10" fmla="*/ 0 w 411"/>
                <a:gd name="T11" fmla="*/ 74 h 344"/>
                <a:gd name="T12" fmla="*/ 74 w 411"/>
                <a:gd name="T13" fmla="*/ 0 h 344"/>
                <a:gd name="T14" fmla="*/ 338 w 411"/>
                <a:gd name="T15" fmla="*/ 0 h 344"/>
                <a:gd name="T16" fmla="*/ 411 w 411"/>
                <a:gd name="T17" fmla="*/ 74 h 344"/>
                <a:gd name="T18" fmla="*/ 411 w 411"/>
                <a:gd name="T19" fmla="*/ 203 h 344"/>
                <a:gd name="T20" fmla="*/ 347 w 411"/>
                <a:gd name="T21" fmla="*/ 277 h 344"/>
                <a:gd name="T22" fmla="*/ 347 w 411"/>
                <a:gd name="T23" fmla="*/ 337 h 344"/>
                <a:gd name="T24" fmla="*/ 342 w 411"/>
                <a:gd name="T25" fmla="*/ 344 h 344"/>
                <a:gd name="T26" fmla="*/ 339 w 411"/>
                <a:gd name="T27" fmla="*/ 344 h 344"/>
                <a:gd name="T28" fmla="*/ 74 w 411"/>
                <a:gd name="T29" fmla="*/ 15 h 344"/>
                <a:gd name="T30" fmla="*/ 14 w 411"/>
                <a:gd name="T31" fmla="*/ 74 h 344"/>
                <a:gd name="T32" fmla="*/ 14 w 411"/>
                <a:gd name="T33" fmla="*/ 203 h 344"/>
                <a:gd name="T34" fmla="*/ 74 w 411"/>
                <a:gd name="T35" fmla="*/ 262 h 344"/>
                <a:gd name="T36" fmla="*/ 273 w 411"/>
                <a:gd name="T37" fmla="*/ 262 h 344"/>
                <a:gd name="T38" fmla="*/ 278 w 411"/>
                <a:gd name="T39" fmla="*/ 264 h 344"/>
                <a:gd name="T40" fmla="*/ 332 w 411"/>
                <a:gd name="T41" fmla="*/ 319 h 344"/>
                <a:gd name="T42" fmla="*/ 332 w 411"/>
                <a:gd name="T43" fmla="*/ 270 h 344"/>
                <a:gd name="T44" fmla="*/ 339 w 411"/>
                <a:gd name="T45" fmla="*/ 262 h 344"/>
                <a:gd name="T46" fmla="*/ 397 w 411"/>
                <a:gd name="T47" fmla="*/ 203 h 344"/>
                <a:gd name="T48" fmla="*/ 397 w 411"/>
                <a:gd name="T49" fmla="*/ 74 h 344"/>
                <a:gd name="T50" fmla="*/ 338 w 411"/>
                <a:gd name="T51" fmla="*/ 15 h 344"/>
                <a:gd name="T52" fmla="*/ 74 w 411"/>
                <a:gd name="T53" fmla="*/ 1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1" h="344">
                  <a:moveTo>
                    <a:pt x="339" y="344"/>
                  </a:moveTo>
                  <a:cubicBezTo>
                    <a:pt x="337" y="344"/>
                    <a:pt x="336" y="343"/>
                    <a:pt x="334" y="342"/>
                  </a:cubicBezTo>
                  <a:cubicBezTo>
                    <a:pt x="270" y="277"/>
                    <a:pt x="270" y="277"/>
                    <a:pt x="270" y="277"/>
                  </a:cubicBezTo>
                  <a:cubicBezTo>
                    <a:pt x="74" y="277"/>
                    <a:pt x="74" y="277"/>
                    <a:pt x="74" y="277"/>
                  </a:cubicBezTo>
                  <a:cubicBezTo>
                    <a:pt x="33" y="277"/>
                    <a:pt x="0" y="244"/>
                    <a:pt x="0" y="20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78" y="0"/>
                    <a:pt x="411" y="33"/>
                    <a:pt x="411" y="74"/>
                  </a:cubicBezTo>
                  <a:cubicBezTo>
                    <a:pt x="411" y="203"/>
                    <a:pt x="411" y="203"/>
                    <a:pt x="411" y="203"/>
                  </a:cubicBezTo>
                  <a:cubicBezTo>
                    <a:pt x="411" y="242"/>
                    <a:pt x="384" y="273"/>
                    <a:pt x="347" y="277"/>
                  </a:cubicBezTo>
                  <a:cubicBezTo>
                    <a:pt x="347" y="337"/>
                    <a:pt x="347" y="337"/>
                    <a:pt x="347" y="337"/>
                  </a:cubicBezTo>
                  <a:cubicBezTo>
                    <a:pt x="347" y="340"/>
                    <a:pt x="345" y="342"/>
                    <a:pt x="342" y="344"/>
                  </a:cubicBezTo>
                  <a:cubicBezTo>
                    <a:pt x="341" y="344"/>
                    <a:pt x="340" y="344"/>
                    <a:pt x="339" y="344"/>
                  </a:cubicBezTo>
                  <a:close/>
                  <a:moveTo>
                    <a:pt x="74" y="15"/>
                  </a:moveTo>
                  <a:cubicBezTo>
                    <a:pt x="41" y="15"/>
                    <a:pt x="14" y="41"/>
                    <a:pt x="14" y="74"/>
                  </a:cubicBezTo>
                  <a:cubicBezTo>
                    <a:pt x="14" y="203"/>
                    <a:pt x="14" y="203"/>
                    <a:pt x="14" y="203"/>
                  </a:cubicBezTo>
                  <a:cubicBezTo>
                    <a:pt x="14" y="236"/>
                    <a:pt x="41" y="262"/>
                    <a:pt x="74" y="262"/>
                  </a:cubicBezTo>
                  <a:cubicBezTo>
                    <a:pt x="273" y="262"/>
                    <a:pt x="273" y="262"/>
                    <a:pt x="273" y="262"/>
                  </a:cubicBezTo>
                  <a:cubicBezTo>
                    <a:pt x="275" y="262"/>
                    <a:pt x="277" y="263"/>
                    <a:pt x="278" y="264"/>
                  </a:cubicBezTo>
                  <a:cubicBezTo>
                    <a:pt x="332" y="319"/>
                    <a:pt x="332" y="319"/>
                    <a:pt x="332" y="319"/>
                  </a:cubicBezTo>
                  <a:cubicBezTo>
                    <a:pt x="332" y="270"/>
                    <a:pt x="332" y="270"/>
                    <a:pt x="332" y="270"/>
                  </a:cubicBezTo>
                  <a:cubicBezTo>
                    <a:pt x="332" y="266"/>
                    <a:pt x="335" y="262"/>
                    <a:pt x="339" y="262"/>
                  </a:cubicBezTo>
                  <a:cubicBezTo>
                    <a:pt x="371" y="262"/>
                    <a:pt x="397" y="236"/>
                    <a:pt x="397" y="203"/>
                  </a:cubicBezTo>
                  <a:cubicBezTo>
                    <a:pt x="397" y="74"/>
                    <a:pt x="397" y="74"/>
                    <a:pt x="397" y="74"/>
                  </a:cubicBezTo>
                  <a:cubicBezTo>
                    <a:pt x="397" y="41"/>
                    <a:pt x="370" y="15"/>
                    <a:pt x="338" y="15"/>
                  </a:cubicBezTo>
                  <a:lnTo>
                    <a:pt x="74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sp useBgFill="1">
        <p:nvSpPr>
          <p:cNvPr id="4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4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2542" y="3231974"/>
            <a:ext cx="6720051" cy="1232464"/>
          </a:xfrm>
        </p:spPr>
        <p:txBody>
          <a:bodyPr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2541" y="5029201"/>
            <a:ext cx="6872492" cy="46325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 useBgFill="1">
        <p:nvSpPr>
          <p:cNvPr id="45" name="Bottom Mask"/>
          <p:cNvSpPr/>
          <p:nvPr userDrawn="1"/>
        </p:nvSpPr>
        <p:spPr bwMode="auto">
          <a:xfrm>
            <a:off x="0" y="6010276"/>
            <a:ext cx="12192001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94096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" name="Demo Tile"/>
          <p:cNvGrpSpPr/>
          <p:nvPr userDrawn="1"/>
        </p:nvGrpSpPr>
        <p:grpSpPr>
          <a:xfrm>
            <a:off x="1017878" y="3187884"/>
            <a:ext cx="2827988" cy="2827252"/>
            <a:chOff x="1022073" y="-1135906"/>
            <a:chExt cx="2827252" cy="2827252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22073" y="-1135906"/>
              <a:ext cx="2827252" cy="2827252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Light bulb Icon"/>
            <p:cNvSpPr>
              <a:spLocks noEditPoints="1"/>
            </p:cNvSpPr>
            <p:nvPr/>
          </p:nvSpPr>
          <p:spPr bwMode="auto">
            <a:xfrm>
              <a:off x="1945077" y="-620805"/>
              <a:ext cx="979488" cy="1797050"/>
            </a:xfrm>
            <a:custGeom>
              <a:avLst/>
              <a:gdLst>
                <a:gd name="T0" fmla="*/ 18 w 122"/>
                <a:gd name="T1" fmla="*/ 137 h 224"/>
                <a:gd name="T2" fmla="*/ 105 w 122"/>
                <a:gd name="T3" fmla="*/ 22 h 224"/>
                <a:gd name="T4" fmla="*/ 119 w 122"/>
                <a:gd name="T5" fmla="*/ 29 h 224"/>
                <a:gd name="T6" fmla="*/ 119 w 122"/>
                <a:gd name="T7" fmla="*/ 41 h 224"/>
                <a:gd name="T8" fmla="*/ 17 w 122"/>
                <a:gd name="T9" fmla="*/ 75 h 224"/>
                <a:gd name="T10" fmla="*/ 14 w 122"/>
                <a:gd name="T11" fmla="*/ 76 h 224"/>
                <a:gd name="T12" fmla="*/ 2 w 122"/>
                <a:gd name="T13" fmla="*/ 64 h 224"/>
                <a:gd name="T14" fmla="*/ 10 w 122"/>
                <a:gd name="T15" fmla="*/ 50 h 224"/>
                <a:gd name="T16" fmla="*/ 8 w 122"/>
                <a:gd name="T17" fmla="*/ 58 h 224"/>
                <a:gd name="T18" fmla="*/ 9 w 122"/>
                <a:gd name="T19" fmla="*/ 66 h 224"/>
                <a:gd name="T20" fmla="*/ 14 w 122"/>
                <a:gd name="T21" fmla="*/ 70 h 224"/>
                <a:gd name="T22" fmla="*/ 111 w 122"/>
                <a:gd name="T23" fmla="*/ 41 h 224"/>
                <a:gd name="T24" fmla="*/ 115 w 122"/>
                <a:gd name="T25" fmla="*/ 35 h 224"/>
                <a:gd name="T26" fmla="*/ 108 w 122"/>
                <a:gd name="T27" fmla="*/ 27 h 224"/>
                <a:gd name="T28" fmla="*/ 12 w 122"/>
                <a:gd name="T29" fmla="*/ 56 h 224"/>
                <a:gd name="T30" fmla="*/ 10 w 122"/>
                <a:gd name="T31" fmla="*/ 16 h 224"/>
                <a:gd name="T32" fmla="*/ 73 w 122"/>
                <a:gd name="T33" fmla="*/ 9 h 224"/>
                <a:gd name="T34" fmla="*/ 67 w 122"/>
                <a:gd name="T35" fmla="*/ 27 h 224"/>
                <a:gd name="T36" fmla="*/ 14 w 122"/>
                <a:gd name="T37" fmla="*/ 42 h 224"/>
                <a:gd name="T38" fmla="*/ 2 w 122"/>
                <a:gd name="T39" fmla="*/ 31 h 224"/>
                <a:gd name="T40" fmla="*/ 9 w 122"/>
                <a:gd name="T41" fmla="*/ 32 h 224"/>
                <a:gd name="T42" fmla="*/ 16 w 122"/>
                <a:gd name="T43" fmla="*/ 36 h 224"/>
                <a:gd name="T44" fmla="*/ 69 w 122"/>
                <a:gd name="T45" fmla="*/ 14 h 224"/>
                <a:gd name="T46" fmla="*/ 63 w 122"/>
                <a:gd name="T47" fmla="*/ 7 h 224"/>
                <a:gd name="T48" fmla="*/ 12 w 122"/>
                <a:gd name="T49" fmla="*/ 22 h 224"/>
                <a:gd name="T50" fmla="*/ 113 w 122"/>
                <a:gd name="T51" fmla="*/ 114 h 224"/>
                <a:gd name="T52" fmla="*/ 99 w 122"/>
                <a:gd name="T53" fmla="*/ 124 h 224"/>
                <a:gd name="T54" fmla="*/ 110 w 122"/>
                <a:gd name="T55" fmla="*/ 137 h 224"/>
                <a:gd name="T56" fmla="*/ 87 w 122"/>
                <a:gd name="T57" fmla="*/ 208 h 224"/>
                <a:gd name="T58" fmla="*/ 74 w 122"/>
                <a:gd name="T59" fmla="*/ 224 h 224"/>
                <a:gd name="T60" fmla="*/ 41 w 122"/>
                <a:gd name="T61" fmla="*/ 213 h 224"/>
                <a:gd name="T62" fmla="*/ 18 w 122"/>
                <a:gd name="T63" fmla="*/ 187 h 224"/>
                <a:gd name="T64" fmla="*/ 29 w 122"/>
                <a:gd name="T65" fmla="*/ 137 h 224"/>
                <a:gd name="T66" fmla="*/ 23 w 122"/>
                <a:gd name="T67" fmla="*/ 113 h 224"/>
                <a:gd name="T68" fmla="*/ 10 w 122"/>
                <a:gd name="T69" fmla="*/ 109 h 224"/>
                <a:gd name="T70" fmla="*/ 2 w 122"/>
                <a:gd name="T71" fmla="*/ 98 h 224"/>
                <a:gd name="T72" fmla="*/ 3 w 122"/>
                <a:gd name="T73" fmla="*/ 89 h 224"/>
                <a:gd name="T74" fmla="*/ 105 w 122"/>
                <a:gd name="T75" fmla="*/ 55 h 224"/>
                <a:gd name="T76" fmla="*/ 120 w 122"/>
                <a:gd name="T77" fmla="*/ 66 h 224"/>
                <a:gd name="T78" fmla="*/ 113 w 122"/>
                <a:gd name="T79" fmla="*/ 81 h 224"/>
                <a:gd name="T80" fmla="*/ 56 w 122"/>
                <a:gd name="T81" fmla="*/ 105 h 224"/>
                <a:gd name="T82" fmla="*/ 72 w 122"/>
                <a:gd name="T83" fmla="*/ 137 h 224"/>
                <a:gd name="T84" fmla="*/ 82 w 122"/>
                <a:gd name="T85" fmla="*/ 95 h 224"/>
                <a:gd name="T86" fmla="*/ 119 w 122"/>
                <a:gd name="T87" fmla="*/ 96 h 224"/>
                <a:gd name="T88" fmla="*/ 113 w 122"/>
                <a:gd name="T89" fmla="*/ 114 h 224"/>
                <a:gd name="T90" fmla="*/ 111 w 122"/>
                <a:gd name="T91" fmla="*/ 75 h 224"/>
                <a:gd name="T92" fmla="*/ 115 w 122"/>
                <a:gd name="T93" fmla="*/ 68 h 224"/>
                <a:gd name="T94" fmla="*/ 108 w 122"/>
                <a:gd name="T95" fmla="*/ 61 h 224"/>
                <a:gd name="T96" fmla="*/ 25 w 122"/>
                <a:gd name="T97" fmla="*/ 86 h 224"/>
                <a:gd name="T98" fmla="*/ 12 w 122"/>
                <a:gd name="T99" fmla="*/ 89 h 224"/>
                <a:gd name="T100" fmla="*/ 8 w 122"/>
                <a:gd name="T101" fmla="*/ 92 h 224"/>
                <a:gd name="T102" fmla="*/ 8 w 122"/>
                <a:gd name="T103" fmla="*/ 96 h 224"/>
                <a:gd name="T104" fmla="*/ 12 w 122"/>
                <a:gd name="T105" fmla="*/ 103 h 224"/>
                <a:gd name="T106" fmla="*/ 25 w 122"/>
                <a:gd name="T107" fmla="*/ 107 h 224"/>
                <a:gd name="T108" fmla="*/ 35 w 122"/>
                <a:gd name="T109" fmla="*/ 120 h 224"/>
                <a:gd name="T110" fmla="*/ 50 w 122"/>
                <a:gd name="T111" fmla="*/ 137 h 224"/>
                <a:gd name="T112" fmla="*/ 48 w 122"/>
                <a:gd name="T113" fmla="*/ 100 h 224"/>
                <a:gd name="T114" fmla="*/ 49 w 122"/>
                <a:gd name="T115" fmla="*/ 93 h 224"/>
                <a:gd name="T116" fmla="*/ 113 w 122"/>
                <a:gd name="T117" fmla="*/ 98 h 224"/>
                <a:gd name="T118" fmla="*/ 84 w 122"/>
                <a:gd name="T119" fmla="*/ 101 h 224"/>
                <a:gd name="T120" fmla="*/ 78 w 122"/>
                <a:gd name="T121" fmla="*/ 137 h 224"/>
                <a:gd name="T122" fmla="*/ 93 w 122"/>
                <a:gd name="T123" fmla="*/ 124 h 224"/>
                <a:gd name="T124" fmla="*/ 111 w 122"/>
                <a:gd name="T125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2" h="224">
                  <a:moveTo>
                    <a:pt x="18" y="137"/>
                  </a:moveTo>
                  <a:cubicBezTo>
                    <a:pt x="18" y="137"/>
                    <a:pt x="18" y="137"/>
                    <a:pt x="18" y="137"/>
                  </a:cubicBezTo>
                  <a:moveTo>
                    <a:pt x="10" y="50"/>
                  </a:moveTo>
                  <a:cubicBezTo>
                    <a:pt x="105" y="22"/>
                    <a:pt x="105" y="22"/>
                    <a:pt x="105" y="22"/>
                  </a:cubicBezTo>
                  <a:cubicBezTo>
                    <a:pt x="106" y="21"/>
                    <a:pt x="107" y="21"/>
                    <a:pt x="108" y="21"/>
                  </a:cubicBezTo>
                  <a:cubicBezTo>
                    <a:pt x="113" y="21"/>
                    <a:pt x="118" y="24"/>
                    <a:pt x="119" y="29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1" y="36"/>
                    <a:pt x="121" y="39"/>
                    <a:pt x="119" y="41"/>
                  </a:cubicBezTo>
                  <a:cubicBezTo>
                    <a:pt x="118" y="44"/>
                    <a:pt x="116" y="46"/>
                    <a:pt x="113" y="47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16" y="76"/>
                    <a:pt x="15" y="76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9" y="76"/>
                    <a:pt x="5" y="73"/>
                    <a:pt x="3" y="68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1"/>
                    <a:pt x="2" y="58"/>
                    <a:pt x="3" y="56"/>
                  </a:cubicBezTo>
                  <a:cubicBezTo>
                    <a:pt x="5" y="53"/>
                    <a:pt x="7" y="51"/>
                    <a:pt x="10" y="50"/>
                  </a:cubicBezTo>
                  <a:close/>
                  <a:moveTo>
                    <a:pt x="12" y="56"/>
                  </a:moveTo>
                  <a:cubicBezTo>
                    <a:pt x="10" y="56"/>
                    <a:pt x="9" y="57"/>
                    <a:pt x="8" y="58"/>
                  </a:cubicBezTo>
                  <a:cubicBezTo>
                    <a:pt x="8" y="60"/>
                    <a:pt x="8" y="61"/>
                    <a:pt x="8" y="6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0" y="68"/>
                    <a:pt x="12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70"/>
                    <a:pt x="15" y="70"/>
                    <a:pt x="16" y="70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2" y="41"/>
                    <a:pt x="113" y="40"/>
                    <a:pt x="114" y="39"/>
                  </a:cubicBezTo>
                  <a:cubicBezTo>
                    <a:pt x="115" y="37"/>
                    <a:pt x="115" y="36"/>
                    <a:pt x="115" y="35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29"/>
                    <a:pt x="111" y="27"/>
                    <a:pt x="108" y="27"/>
                  </a:cubicBezTo>
                  <a:cubicBezTo>
                    <a:pt x="108" y="27"/>
                    <a:pt x="107" y="27"/>
                    <a:pt x="107" y="27"/>
                  </a:cubicBezTo>
                  <a:lnTo>
                    <a:pt x="12" y="56"/>
                  </a:lnTo>
                  <a:close/>
                  <a:moveTo>
                    <a:pt x="2" y="31"/>
                  </a:moveTo>
                  <a:cubicBezTo>
                    <a:pt x="0" y="25"/>
                    <a:pt x="4" y="18"/>
                    <a:pt x="10" y="16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5" y="0"/>
                    <a:pt x="72" y="3"/>
                    <a:pt x="73" y="9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6" y="18"/>
                    <a:pt x="73" y="25"/>
                    <a:pt x="67" y="27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6" y="42"/>
                    <a:pt x="15" y="42"/>
                    <a:pt x="14" y="42"/>
                  </a:cubicBezTo>
                  <a:cubicBezTo>
                    <a:pt x="9" y="42"/>
                    <a:pt x="5" y="39"/>
                    <a:pt x="3" y="34"/>
                  </a:cubicBezTo>
                  <a:lnTo>
                    <a:pt x="2" y="31"/>
                  </a:lnTo>
                  <a:close/>
                  <a:moveTo>
                    <a:pt x="8" y="29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0" y="35"/>
                    <a:pt x="12" y="36"/>
                    <a:pt x="14" y="36"/>
                  </a:cubicBezTo>
                  <a:cubicBezTo>
                    <a:pt x="15" y="36"/>
                    <a:pt x="15" y="36"/>
                    <a:pt x="16" y="36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8" y="20"/>
                    <a:pt x="70" y="17"/>
                    <a:pt x="69" y="14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7" y="8"/>
                    <a:pt x="65" y="7"/>
                    <a:pt x="63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9" y="23"/>
                    <a:pt x="7" y="26"/>
                    <a:pt x="8" y="29"/>
                  </a:cubicBezTo>
                  <a:close/>
                  <a:moveTo>
                    <a:pt x="113" y="114"/>
                  </a:moveTo>
                  <a:cubicBezTo>
                    <a:pt x="105" y="116"/>
                    <a:pt x="105" y="116"/>
                    <a:pt x="105" y="116"/>
                  </a:cubicBezTo>
                  <a:cubicBezTo>
                    <a:pt x="102" y="117"/>
                    <a:pt x="99" y="121"/>
                    <a:pt x="99" y="124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10" y="137"/>
                    <a:pt x="110" y="137"/>
                    <a:pt x="110" y="137"/>
                  </a:cubicBezTo>
                  <a:cubicBezTo>
                    <a:pt x="110" y="187"/>
                    <a:pt x="110" y="187"/>
                    <a:pt x="110" y="187"/>
                  </a:cubicBezTo>
                  <a:cubicBezTo>
                    <a:pt x="110" y="198"/>
                    <a:pt x="100" y="207"/>
                    <a:pt x="87" y="208"/>
                  </a:cubicBezTo>
                  <a:cubicBezTo>
                    <a:pt x="87" y="213"/>
                    <a:pt x="87" y="213"/>
                    <a:pt x="87" y="213"/>
                  </a:cubicBezTo>
                  <a:cubicBezTo>
                    <a:pt x="87" y="219"/>
                    <a:pt x="81" y="224"/>
                    <a:pt x="74" y="224"/>
                  </a:cubicBezTo>
                  <a:cubicBezTo>
                    <a:pt x="54" y="224"/>
                    <a:pt x="54" y="224"/>
                    <a:pt x="54" y="224"/>
                  </a:cubicBezTo>
                  <a:cubicBezTo>
                    <a:pt x="47" y="224"/>
                    <a:pt x="41" y="219"/>
                    <a:pt x="41" y="213"/>
                  </a:cubicBezTo>
                  <a:cubicBezTo>
                    <a:pt x="41" y="208"/>
                    <a:pt x="41" y="208"/>
                    <a:pt x="41" y="208"/>
                  </a:cubicBezTo>
                  <a:cubicBezTo>
                    <a:pt x="28" y="207"/>
                    <a:pt x="18" y="198"/>
                    <a:pt x="18" y="187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9" y="117"/>
                    <a:pt x="26" y="113"/>
                    <a:pt x="23" y="113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7" y="108"/>
                    <a:pt x="4" y="105"/>
                    <a:pt x="3" y="102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7"/>
                    <a:pt x="2" y="97"/>
                    <a:pt x="2" y="96"/>
                  </a:cubicBezTo>
                  <a:cubicBezTo>
                    <a:pt x="2" y="94"/>
                    <a:pt x="2" y="91"/>
                    <a:pt x="3" y="89"/>
                  </a:cubicBezTo>
                  <a:cubicBezTo>
                    <a:pt x="5" y="87"/>
                    <a:pt x="7" y="85"/>
                    <a:pt x="10" y="84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11" y="54"/>
                    <a:pt x="118" y="57"/>
                    <a:pt x="119" y="6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1" y="69"/>
                    <a:pt x="121" y="72"/>
                    <a:pt x="119" y="75"/>
                  </a:cubicBezTo>
                  <a:cubicBezTo>
                    <a:pt x="118" y="78"/>
                    <a:pt x="116" y="80"/>
                    <a:pt x="113" y="81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5" y="100"/>
                    <a:pt x="56" y="103"/>
                    <a:pt x="56" y="105"/>
                  </a:cubicBezTo>
                  <a:cubicBezTo>
                    <a:pt x="56" y="137"/>
                    <a:pt x="56" y="137"/>
                    <a:pt x="56" y="137"/>
                  </a:cubicBezTo>
                  <a:cubicBezTo>
                    <a:pt x="72" y="137"/>
                    <a:pt x="72" y="137"/>
                    <a:pt x="72" y="137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103"/>
                    <a:pt x="77" y="97"/>
                    <a:pt x="82" y="95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11" y="87"/>
                    <a:pt x="118" y="91"/>
                    <a:pt x="119" y="96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2" y="106"/>
                    <a:pt x="119" y="112"/>
                    <a:pt x="113" y="114"/>
                  </a:cubicBezTo>
                  <a:close/>
                  <a:moveTo>
                    <a:pt x="49" y="93"/>
                  </a:moveTo>
                  <a:cubicBezTo>
                    <a:pt x="111" y="75"/>
                    <a:pt x="111" y="75"/>
                    <a:pt x="111" y="75"/>
                  </a:cubicBezTo>
                  <a:cubicBezTo>
                    <a:pt x="112" y="74"/>
                    <a:pt x="113" y="74"/>
                    <a:pt x="114" y="72"/>
                  </a:cubicBezTo>
                  <a:cubicBezTo>
                    <a:pt x="115" y="71"/>
                    <a:pt x="115" y="70"/>
                    <a:pt x="115" y="68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3" y="62"/>
                    <a:pt x="111" y="61"/>
                    <a:pt x="108" y="61"/>
                  </a:cubicBezTo>
                  <a:cubicBezTo>
                    <a:pt x="108" y="61"/>
                    <a:pt x="107" y="61"/>
                    <a:pt x="107" y="61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0" y="90"/>
                    <a:pt x="9" y="91"/>
                    <a:pt x="8" y="92"/>
                  </a:cubicBezTo>
                  <a:cubicBezTo>
                    <a:pt x="8" y="93"/>
                    <a:pt x="8" y="95"/>
                    <a:pt x="8" y="96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0" y="101"/>
                    <a:pt x="11" y="103"/>
                    <a:pt x="12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1" y="109"/>
                    <a:pt x="35" y="115"/>
                    <a:pt x="35" y="120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4"/>
                    <a:pt x="49" y="102"/>
                    <a:pt x="48" y="100"/>
                  </a:cubicBezTo>
                  <a:cubicBezTo>
                    <a:pt x="47" y="99"/>
                    <a:pt x="45" y="98"/>
                    <a:pt x="44" y="97"/>
                  </a:cubicBezTo>
                  <a:cubicBezTo>
                    <a:pt x="44" y="97"/>
                    <a:pt x="40" y="96"/>
                    <a:pt x="49" y="93"/>
                  </a:cubicBezTo>
                  <a:close/>
                  <a:moveTo>
                    <a:pt x="115" y="102"/>
                  </a:moveTo>
                  <a:cubicBezTo>
                    <a:pt x="113" y="98"/>
                    <a:pt x="113" y="98"/>
                    <a:pt x="113" y="98"/>
                  </a:cubicBezTo>
                  <a:cubicBezTo>
                    <a:pt x="113" y="95"/>
                    <a:pt x="110" y="94"/>
                    <a:pt x="107" y="95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1" y="102"/>
                    <a:pt x="78" y="106"/>
                    <a:pt x="78" y="109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24"/>
                    <a:pt x="93" y="124"/>
                    <a:pt x="93" y="124"/>
                  </a:cubicBezTo>
                  <a:cubicBezTo>
                    <a:pt x="93" y="118"/>
                    <a:pt x="97" y="112"/>
                    <a:pt x="103" y="111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4" y="108"/>
                    <a:pt x="115" y="105"/>
                    <a:pt x="115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6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24471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Video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5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een Tile"/>
          <p:cNvGrpSpPr/>
          <p:nvPr userDrawn="1"/>
        </p:nvGrpSpPr>
        <p:grpSpPr>
          <a:xfrm>
            <a:off x="1016121" y="3187136"/>
            <a:ext cx="2827988" cy="2827252"/>
            <a:chOff x="-2619354" y="-790581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-2619354" y="-790581"/>
              <a:ext cx="2827252" cy="2827252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Play Icon"/>
            <p:cNvSpPr>
              <a:spLocks noEditPoints="1"/>
            </p:cNvSpPr>
            <p:nvPr/>
          </p:nvSpPr>
          <p:spPr bwMode="auto">
            <a:xfrm>
              <a:off x="-2097903" y="-269875"/>
              <a:ext cx="1784350" cy="1784350"/>
            </a:xfrm>
            <a:custGeom>
              <a:avLst/>
              <a:gdLst>
                <a:gd name="T0" fmla="*/ 168 w 224"/>
                <a:gd name="T1" fmla="*/ 112 h 224"/>
                <a:gd name="T2" fmla="*/ 86 w 224"/>
                <a:gd name="T3" fmla="*/ 173 h 224"/>
                <a:gd name="T4" fmla="*/ 86 w 224"/>
                <a:gd name="T5" fmla="*/ 50 h 224"/>
                <a:gd name="T6" fmla="*/ 168 w 224"/>
                <a:gd name="T7" fmla="*/ 112 h 224"/>
                <a:gd name="T8" fmla="*/ 168 w 224"/>
                <a:gd name="T9" fmla="*/ 112 h 224"/>
                <a:gd name="T10" fmla="*/ 112 w 224"/>
                <a:gd name="T11" fmla="*/ 0 h 224"/>
                <a:gd name="T12" fmla="*/ 224 w 224"/>
                <a:gd name="T13" fmla="*/ 112 h 224"/>
                <a:gd name="T14" fmla="*/ 112 w 224"/>
                <a:gd name="T15" fmla="*/ 224 h 224"/>
                <a:gd name="T16" fmla="*/ 0 w 224"/>
                <a:gd name="T17" fmla="*/ 112 h 224"/>
                <a:gd name="T18" fmla="*/ 112 w 224"/>
                <a:gd name="T19" fmla="*/ 0 h 224"/>
                <a:gd name="T20" fmla="*/ 112 w 224"/>
                <a:gd name="T21" fmla="*/ 216 h 224"/>
                <a:gd name="T22" fmla="*/ 216 w 224"/>
                <a:gd name="T23" fmla="*/ 112 h 224"/>
                <a:gd name="T24" fmla="*/ 112 w 224"/>
                <a:gd name="T25" fmla="*/ 8 h 224"/>
                <a:gd name="T26" fmla="*/ 8 w 224"/>
                <a:gd name="T27" fmla="*/ 112 h 224"/>
                <a:gd name="T28" fmla="*/ 112 w 224"/>
                <a:gd name="T29" fmla="*/ 21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224">
                  <a:moveTo>
                    <a:pt x="168" y="112"/>
                  </a:moveTo>
                  <a:cubicBezTo>
                    <a:pt x="86" y="173"/>
                    <a:pt x="86" y="173"/>
                    <a:pt x="86" y="173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168" y="112"/>
                    <a:pt x="168" y="112"/>
                    <a:pt x="168" y="112"/>
                  </a:cubicBezTo>
                  <a:cubicBezTo>
                    <a:pt x="168" y="112"/>
                    <a:pt x="168" y="112"/>
                    <a:pt x="168" y="112"/>
                  </a:cubicBezTo>
                  <a:close/>
                  <a:moveTo>
                    <a:pt x="112" y="0"/>
                  </a:moveTo>
                  <a:cubicBezTo>
                    <a:pt x="174" y="0"/>
                    <a:pt x="224" y="50"/>
                    <a:pt x="224" y="112"/>
                  </a:cubicBezTo>
                  <a:cubicBezTo>
                    <a:pt x="224" y="174"/>
                    <a:pt x="174" y="224"/>
                    <a:pt x="112" y="224"/>
                  </a:cubicBezTo>
                  <a:cubicBezTo>
                    <a:pt x="51" y="224"/>
                    <a:pt x="0" y="174"/>
                    <a:pt x="0" y="112"/>
                  </a:cubicBezTo>
                  <a:cubicBezTo>
                    <a:pt x="0" y="50"/>
                    <a:pt x="51" y="0"/>
                    <a:pt x="112" y="0"/>
                  </a:cubicBezTo>
                  <a:moveTo>
                    <a:pt x="112" y="216"/>
                  </a:moveTo>
                  <a:cubicBezTo>
                    <a:pt x="170" y="216"/>
                    <a:pt x="216" y="169"/>
                    <a:pt x="216" y="112"/>
                  </a:cubicBezTo>
                  <a:cubicBezTo>
                    <a:pt x="216" y="54"/>
                    <a:pt x="170" y="8"/>
                    <a:pt x="112" y="8"/>
                  </a:cubicBezTo>
                  <a:cubicBezTo>
                    <a:pt x="55" y="8"/>
                    <a:pt x="8" y="54"/>
                    <a:pt x="8" y="112"/>
                  </a:cubicBezTo>
                  <a:cubicBezTo>
                    <a:pt x="8" y="169"/>
                    <a:pt x="55" y="216"/>
                    <a:pt x="112" y="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513642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ner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Partner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Blue Tile"/>
          <p:cNvGrpSpPr/>
          <p:nvPr userDrawn="1"/>
        </p:nvGrpSpPr>
        <p:grpSpPr>
          <a:xfrm>
            <a:off x="1016122" y="3189726"/>
            <a:ext cx="2827988" cy="2827252"/>
            <a:chOff x="1071620" y="3044261"/>
            <a:chExt cx="1325880" cy="132588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071620" y="3044261"/>
              <a:ext cx="1325880" cy="132588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1316254" y="3284926"/>
              <a:ext cx="836612" cy="841375"/>
            </a:xfrm>
            <a:custGeom>
              <a:avLst/>
              <a:gdLst>
                <a:gd name="T0" fmla="*/ 183 w 223"/>
                <a:gd name="T1" fmla="*/ 108 h 224"/>
                <a:gd name="T2" fmla="*/ 154 w 223"/>
                <a:gd name="T3" fmla="*/ 120 h 224"/>
                <a:gd name="T4" fmla="*/ 135 w 223"/>
                <a:gd name="T5" fmla="*/ 101 h 224"/>
                <a:gd name="T6" fmla="*/ 154 w 223"/>
                <a:gd name="T7" fmla="*/ 59 h 224"/>
                <a:gd name="T8" fmla="*/ 96 w 223"/>
                <a:gd name="T9" fmla="*/ 0 h 224"/>
                <a:gd name="T10" fmla="*/ 37 w 223"/>
                <a:gd name="T11" fmla="*/ 59 h 224"/>
                <a:gd name="T12" fmla="*/ 64 w 223"/>
                <a:gd name="T13" fmla="*/ 107 h 224"/>
                <a:gd name="T14" fmla="*/ 52 w 223"/>
                <a:gd name="T15" fmla="*/ 145 h 224"/>
                <a:gd name="T16" fmla="*/ 41 w 223"/>
                <a:gd name="T17" fmla="*/ 143 h 224"/>
                <a:gd name="T18" fmla="*/ 0 w 223"/>
                <a:gd name="T19" fmla="*/ 183 h 224"/>
                <a:gd name="T20" fmla="*/ 41 w 223"/>
                <a:gd name="T21" fmla="*/ 224 h 224"/>
                <a:gd name="T22" fmla="*/ 81 w 223"/>
                <a:gd name="T23" fmla="*/ 183 h 224"/>
                <a:gd name="T24" fmla="*/ 60 w 223"/>
                <a:gd name="T25" fmla="*/ 148 h 224"/>
                <a:gd name="T26" fmla="*/ 71 w 223"/>
                <a:gd name="T27" fmla="*/ 111 h 224"/>
                <a:gd name="T28" fmla="*/ 96 w 223"/>
                <a:gd name="T29" fmla="*/ 117 h 224"/>
                <a:gd name="T30" fmla="*/ 129 w 223"/>
                <a:gd name="T31" fmla="*/ 106 h 224"/>
                <a:gd name="T32" fmla="*/ 149 w 223"/>
                <a:gd name="T33" fmla="*/ 126 h 224"/>
                <a:gd name="T34" fmla="*/ 143 w 223"/>
                <a:gd name="T35" fmla="*/ 148 h 224"/>
                <a:gd name="T36" fmla="*/ 183 w 223"/>
                <a:gd name="T37" fmla="*/ 189 h 224"/>
                <a:gd name="T38" fmla="*/ 223 w 223"/>
                <a:gd name="T39" fmla="*/ 148 h 224"/>
                <a:gd name="T40" fmla="*/ 183 w 223"/>
                <a:gd name="T41" fmla="*/ 108 h 224"/>
                <a:gd name="T42" fmla="*/ 73 w 223"/>
                <a:gd name="T43" fmla="*/ 183 h 224"/>
                <a:gd name="T44" fmla="*/ 41 w 223"/>
                <a:gd name="T45" fmla="*/ 216 h 224"/>
                <a:gd name="T46" fmla="*/ 8 w 223"/>
                <a:gd name="T47" fmla="*/ 183 h 224"/>
                <a:gd name="T48" fmla="*/ 41 w 223"/>
                <a:gd name="T49" fmla="*/ 151 h 224"/>
                <a:gd name="T50" fmla="*/ 73 w 223"/>
                <a:gd name="T51" fmla="*/ 183 h 224"/>
                <a:gd name="T52" fmla="*/ 45 w 223"/>
                <a:gd name="T53" fmla="*/ 59 h 224"/>
                <a:gd name="T54" fmla="*/ 96 w 223"/>
                <a:gd name="T55" fmla="*/ 8 h 224"/>
                <a:gd name="T56" fmla="*/ 146 w 223"/>
                <a:gd name="T57" fmla="*/ 59 h 224"/>
                <a:gd name="T58" fmla="*/ 96 w 223"/>
                <a:gd name="T59" fmla="*/ 109 h 224"/>
                <a:gd name="T60" fmla="*/ 45 w 223"/>
                <a:gd name="T61" fmla="*/ 59 h 224"/>
                <a:gd name="T62" fmla="*/ 183 w 223"/>
                <a:gd name="T63" fmla="*/ 181 h 224"/>
                <a:gd name="T64" fmla="*/ 151 w 223"/>
                <a:gd name="T65" fmla="*/ 148 h 224"/>
                <a:gd name="T66" fmla="*/ 183 w 223"/>
                <a:gd name="T67" fmla="*/ 116 h 224"/>
                <a:gd name="T68" fmla="*/ 215 w 223"/>
                <a:gd name="T69" fmla="*/ 148 h 224"/>
                <a:gd name="T70" fmla="*/ 183 w 223"/>
                <a:gd name="T71" fmla="*/ 18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" h="224">
                  <a:moveTo>
                    <a:pt x="183" y="108"/>
                  </a:moveTo>
                  <a:cubicBezTo>
                    <a:pt x="172" y="108"/>
                    <a:pt x="162" y="113"/>
                    <a:pt x="154" y="120"/>
                  </a:cubicBezTo>
                  <a:cubicBezTo>
                    <a:pt x="135" y="101"/>
                    <a:pt x="135" y="101"/>
                    <a:pt x="135" y="101"/>
                  </a:cubicBezTo>
                  <a:cubicBezTo>
                    <a:pt x="147" y="90"/>
                    <a:pt x="154" y="75"/>
                    <a:pt x="154" y="59"/>
                  </a:cubicBezTo>
                  <a:cubicBezTo>
                    <a:pt x="154" y="26"/>
                    <a:pt x="128" y="0"/>
                    <a:pt x="96" y="0"/>
                  </a:cubicBezTo>
                  <a:cubicBezTo>
                    <a:pt x="64" y="0"/>
                    <a:pt x="37" y="26"/>
                    <a:pt x="37" y="59"/>
                  </a:cubicBezTo>
                  <a:cubicBezTo>
                    <a:pt x="37" y="79"/>
                    <a:pt x="48" y="97"/>
                    <a:pt x="64" y="107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49" y="144"/>
                    <a:pt x="45" y="143"/>
                    <a:pt x="41" y="143"/>
                  </a:cubicBezTo>
                  <a:cubicBezTo>
                    <a:pt x="18" y="143"/>
                    <a:pt x="0" y="161"/>
                    <a:pt x="0" y="183"/>
                  </a:cubicBezTo>
                  <a:cubicBezTo>
                    <a:pt x="0" y="206"/>
                    <a:pt x="18" y="224"/>
                    <a:pt x="41" y="224"/>
                  </a:cubicBezTo>
                  <a:cubicBezTo>
                    <a:pt x="63" y="224"/>
                    <a:pt x="81" y="206"/>
                    <a:pt x="81" y="183"/>
                  </a:cubicBezTo>
                  <a:cubicBezTo>
                    <a:pt x="81" y="168"/>
                    <a:pt x="72" y="155"/>
                    <a:pt x="60" y="148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78" y="115"/>
                    <a:pt x="87" y="117"/>
                    <a:pt x="96" y="117"/>
                  </a:cubicBezTo>
                  <a:cubicBezTo>
                    <a:pt x="108" y="117"/>
                    <a:pt x="120" y="113"/>
                    <a:pt x="129" y="10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5" y="133"/>
                    <a:pt x="143" y="140"/>
                    <a:pt x="143" y="148"/>
                  </a:cubicBezTo>
                  <a:cubicBezTo>
                    <a:pt x="143" y="171"/>
                    <a:pt x="161" y="189"/>
                    <a:pt x="183" y="189"/>
                  </a:cubicBezTo>
                  <a:cubicBezTo>
                    <a:pt x="205" y="189"/>
                    <a:pt x="223" y="171"/>
                    <a:pt x="223" y="148"/>
                  </a:cubicBezTo>
                  <a:cubicBezTo>
                    <a:pt x="223" y="126"/>
                    <a:pt x="205" y="108"/>
                    <a:pt x="183" y="108"/>
                  </a:cubicBezTo>
                  <a:close/>
                  <a:moveTo>
                    <a:pt x="73" y="183"/>
                  </a:moveTo>
                  <a:cubicBezTo>
                    <a:pt x="73" y="201"/>
                    <a:pt x="58" y="216"/>
                    <a:pt x="41" y="216"/>
                  </a:cubicBezTo>
                  <a:cubicBezTo>
                    <a:pt x="23" y="216"/>
                    <a:pt x="8" y="201"/>
                    <a:pt x="8" y="183"/>
                  </a:cubicBezTo>
                  <a:cubicBezTo>
                    <a:pt x="8" y="166"/>
                    <a:pt x="23" y="151"/>
                    <a:pt x="41" y="151"/>
                  </a:cubicBezTo>
                  <a:cubicBezTo>
                    <a:pt x="58" y="151"/>
                    <a:pt x="73" y="166"/>
                    <a:pt x="73" y="183"/>
                  </a:cubicBezTo>
                  <a:close/>
                  <a:moveTo>
                    <a:pt x="45" y="59"/>
                  </a:moveTo>
                  <a:cubicBezTo>
                    <a:pt x="45" y="31"/>
                    <a:pt x="68" y="8"/>
                    <a:pt x="96" y="8"/>
                  </a:cubicBezTo>
                  <a:cubicBezTo>
                    <a:pt x="123" y="8"/>
                    <a:pt x="146" y="31"/>
                    <a:pt x="146" y="59"/>
                  </a:cubicBezTo>
                  <a:cubicBezTo>
                    <a:pt x="146" y="86"/>
                    <a:pt x="123" y="109"/>
                    <a:pt x="96" y="109"/>
                  </a:cubicBezTo>
                  <a:cubicBezTo>
                    <a:pt x="68" y="109"/>
                    <a:pt x="45" y="86"/>
                    <a:pt x="45" y="59"/>
                  </a:cubicBezTo>
                  <a:close/>
                  <a:moveTo>
                    <a:pt x="183" y="181"/>
                  </a:moveTo>
                  <a:cubicBezTo>
                    <a:pt x="165" y="181"/>
                    <a:pt x="151" y="166"/>
                    <a:pt x="151" y="148"/>
                  </a:cubicBezTo>
                  <a:cubicBezTo>
                    <a:pt x="151" y="130"/>
                    <a:pt x="165" y="116"/>
                    <a:pt x="183" y="116"/>
                  </a:cubicBezTo>
                  <a:cubicBezTo>
                    <a:pt x="201" y="116"/>
                    <a:pt x="215" y="130"/>
                    <a:pt x="215" y="148"/>
                  </a:cubicBezTo>
                  <a:cubicBezTo>
                    <a:pt x="215" y="166"/>
                    <a:pt x="201" y="181"/>
                    <a:pt x="183" y="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1855970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Customer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2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Purple Tile"/>
          <p:cNvGrpSpPr/>
          <p:nvPr userDrawn="1"/>
        </p:nvGrpSpPr>
        <p:grpSpPr>
          <a:xfrm>
            <a:off x="1017878" y="3187136"/>
            <a:ext cx="2827988" cy="2827252"/>
            <a:chOff x="1022073" y="-1624298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022073" y="-1624298"/>
              <a:ext cx="2827252" cy="2827252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1537798" y="-867430"/>
              <a:ext cx="1792288" cy="1501775"/>
            </a:xfrm>
            <a:custGeom>
              <a:avLst/>
              <a:gdLst>
                <a:gd name="T0" fmla="*/ 184 w 223"/>
                <a:gd name="T1" fmla="*/ 187 h 187"/>
                <a:gd name="T2" fmla="*/ 181 w 223"/>
                <a:gd name="T3" fmla="*/ 186 h 187"/>
                <a:gd name="T4" fmla="*/ 146 w 223"/>
                <a:gd name="T5" fmla="*/ 151 h 187"/>
                <a:gd name="T6" fmla="*/ 40 w 223"/>
                <a:gd name="T7" fmla="*/ 151 h 187"/>
                <a:gd name="T8" fmla="*/ 0 w 223"/>
                <a:gd name="T9" fmla="*/ 111 h 187"/>
                <a:gd name="T10" fmla="*/ 0 w 223"/>
                <a:gd name="T11" fmla="*/ 40 h 187"/>
                <a:gd name="T12" fmla="*/ 40 w 223"/>
                <a:gd name="T13" fmla="*/ 0 h 187"/>
                <a:gd name="T14" fmla="*/ 183 w 223"/>
                <a:gd name="T15" fmla="*/ 0 h 187"/>
                <a:gd name="T16" fmla="*/ 223 w 223"/>
                <a:gd name="T17" fmla="*/ 40 h 187"/>
                <a:gd name="T18" fmla="*/ 223 w 223"/>
                <a:gd name="T19" fmla="*/ 111 h 187"/>
                <a:gd name="T20" fmla="*/ 188 w 223"/>
                <a:gd name="T21" fmla="*/ 150 h 187"/>
                <a:gd name="T22" fmla="*/ 188 w 223"/>
                <a:gd name="T23" fmla="*/ 183 h 187"/>
                <a:gd name="T24" fmla="*/ 185 w 223"/>
                <a:gd name="T25" fmla="*/ 187 h 187"/>
                <a:gd name="T26" fmla="*/ 184 w 223"/>
                <a:gd name="T27" fmla="*/ 187 h 187"/>
                <a:gd name="T28" fmla="*/ 40 w 223"/>
                <a:gd name="T29" fmla="*/ 8 h 187"/>
                <a:gd name="T30" fmla="*/ 8 w 223"/>
                <a:gd name="T31" fmla="*/ 40 h 187"/>
                <a:gd name="T32" fmla="*/ 8 w 223"/>
                <a:gd name="T33" fmla="*/ 111 h 187"/>
                <a:gd name="T34" fmla="*/ 40 w 223"/>
                <a:gd name="T35" fmla="*/ 143 h 187"/>
                <a:gd name="T36" fmla="*/ 148 w 223"/>
                <a:gd name="T37" fmla="*/ 143 h 187"/>
                <a:gd name="T38" fmla="*/ 151 w 223"/>
                <a:gd name="T39" fmla="*/ 144 h 187"/>
                <a:gd name="T40" fmla="*/ 180 w 223"/>
                <a:gd name="T41" fmla="*/ 173 h 187"/>
                <a:gd name="T42" fmla="*/ 180 w 223"/>
                <a:gd name="T43" fmla="*/ 147 h 187"/>
                <a:gd name="T44" fmla="*/ 184 w 223"/>
                <a:gd name="T45" fmla="*/ 143 h 187"/>
                <a:gd name="T46" fmla="*/ 215 w 223"/>
                <a:gd name="T47" fmla="*/ 111 h 187"/>
                <a:gd name="T48" fmla="*/ 215 w 223"/>
                <a:gd name="T49" fmla="*/ 40 h 187"/>
                <a:gd name="T50" fmla="*/ 183 w 223"/>
                <a:gd name="T51" fmla="*/ 8 h 187"/>
                <a:gd name="T52" fmla="*/ 40 w 223"/>
                <a:gd name="T53" fmla="*/ 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3" h="187">
                  <a:moveTo>
                    <a:pt x="184" y="187"/>
                  </a:moveTo>
                  <a:cubicBezTo>
                    <a:pt x="183" y="187"/>
                    <a:pt x="182" y="187"/>
                    <a:pt x="181" y="186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40" y="151"/>
                    <a:pt x="40" y="151"/>
                    <a:pt x="40" y="151"/>
                  </a:cubicBezTo>
                  <a:cubicBezTo>
                    <a:pt x="18" y="151"/>
                    <a:pt x="0" y="133"/>
                    <a:pt x="0" y="11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5" y="0"/>
                    <a:pt x="223" y="18"/>
                    <a:pt x="223" y="40"/>
                  </a:cubicBezTo>
                  <a:cubicBezTo>
                    <a:pt x="223" y="111"/>
                    <a:pt x="223" y="111"/>
                    <a:pt x="223" y="111"/>
                  </a:cubicBezTo>
                  <a:cubicBezTo>
                    <a:pt x="223" y="132"/>
                    <a:pt x="208" y="148"/>
                    <a:pt x="188" y="150"/>
                  </a:cubicBezTo>
                  <a:cubicBezTo>
                    <a:pt x="188" y="183"/>
                    <a:pt x="188" y="183"/>
                    <a:pt x="188" y="183"/>
                  </a:cubicBezTo>
                  <a:cubicBezTo>
                    <a:pt x="188" y="185"/>
                    <a:pt x="187" y="186"/>
                    <a:pt x="185" y="187"/>
                  </a:cubicBezTo>
                  <a:cubicBezTo>
                    <a:pt x="185" y="187"/>
                    <a:pt x="184" y="187"/>
                    <a:pt x="184" y="187"/>
                  </a:cubicBezTo>
                  <a:moveTo>
                    <a:pt x="40" y="8"/>
                  </a:moveTo>
                  <a:cubicBezTo>
                    <a:pt x="22" y="8"/>
                    <a:pt x="8" y="23"/>
                    <a:pt x="8" y="40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28"/>
                    <a:pt x="22" y="143"/>
                    <a:pt x="40" y="143"/>
                  </a:cubicBezTo>
                  <a:cubicBezTo>
                    <a:pt x="148" y="143"/>
                    <a:pt x="148" y="143"/>
                    <a:pt x="148" y="143"/>
                  </a:cubicBezTo>
                  <a:cubicBezTo>
                    <a:pt x="149" y="143"/>
                    <a:pt x="150" y="143"/>
                    <a:pt x="151" y="144"/>
                  </a:cubicBezTo>
                  <a:cubicBezTo>
                    <a:pt x="180" y="173"/>
                    <a:pt x="180" y="173"/>
                    <a:pt x="180" y="173"/>
                  </a:cubicBezTo>
                  <a:cubicBezTo>
                    <a:pt x="180" y="147"/>
                    <a:pt x="180" y="147"/>
                    <a:pt x="180" y="147"/>
                  </a:cubicBezTo>
                  <a:cubicBezTo>
                    <a:pt x="180" y="144"/>
                    <a:pt x="182" y="143"/>
                    <a:pt x="184" y="143"/>
                  </a:cubicBezTo>
                  <a:cubicBezTo>
                    <a:pt x="201" y="143"/>
                    <a:pt x="215" y="129"/>
                    <a:pt x="215" y="111"/>
                  </a:cubicBezTo>
                  <a:cubicBezTo>
                    <a:pt x="215" y="40"/>
                    <a:pt x="215" y="40"/>
                    <a:pt x="215" y="40"/>
                  </a:cubicBezTo>
                  <a:cubicBezTo>
                    <a:pt x="215" y="23"/>
                    <a:pt x="200" y="8"/>
                    <a:pt x="183" y="8"/>
                  </a:cubicBezTo>
                  <a:lnTo>
                    <a:pt x="4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7073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nouncement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Announcement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3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Orange Tile"/>
          <p:cNvGrpSpPr/>
          <p:nvPr userDrawn="1"/>
        </p:nvGrpSpPr>
        <p:grpSpPr>
          <a:xfrm>
            <a:off x="1016122" y="3187483"/>
            <a:ext cx="2827988" cy="2827252"/>
            <a:chOff x="1351800" y="-1084759"/>
            <a:chExt cx="2827252" cy="2827252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351800" y="-1084759"/>
              <a:ext cx="2827252" cy="2827252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2005011" y="-436308"/>
              <a:ext cx="1522413" cy="1530350"/>
            </a:xfrm>
            <a:custGeom>
              <a:avLst/>
              <a:gdLst>
                <a:gd name="T0" fmla="*/ 6 w 187"/>
                <a:gd name="T1" fmla="*/ 188 h 188"/>
                <a:gd name="T2" fmla="*/ 129 w 187"/>
                <a:gd name="T3" fmla="*/ 64 h 188"/>
                <a:gd name="T4" fmla="*/ 180 w 187"/>
                <a:gd name="T5" fmla="*/ 115 h 188"/>
                <a:gd name="T6" fmla="*/ 185 w 187"/>
                <a:gd name="T7" fmla="*/ 116 h 188"/>
                <a:gd name="T8" fmla="*/ 187 w 187"/>
                <a:gd name="T9" fmla="*/ 112 h 188"/>
                <a:gd name="T10" fmla="*/ 187 w 187"/>
                <a:gd name="T11" fmla="*/ 4 h 188"/>
                <a:gd name="T12" fmla="*/ 183 w 187"/>
                <a:gd name="T13" fmla="*/ 0 h 188"/>
                <a:gd name="T14" fmla="*/ 75 w 187"/>
                <a:gd name="T15" fmla="*/ 0 h 188"/>
                <a:gd name="T16" fmla="*/ 71 w 187"/>
                <a:gd name="T17" fmla="*/ 3 h 188"/>
                <a:gd name="T18" fmla="*/ 71 w 187"/>
                <a:gd name="T19" fmla="*/ 4 h 188"/>
                <a:gd name="T20" fmla="*/ 72 w 187"/>
                <a:gd name="T21" fmla="*/ 7 h 188"/>
                <a:gd name="T22" fmla="*/ 123 w 187"/>
                <a:gd name="T23" fmla="*/ 58 h 188"/>
                <a:gd name="T24" fmla="*/ 0 w 187"/>
                <a:gd name="T25" fmla="*/ 182 h 188"/>
                <a:gd name="T26" fmla="*/ 6 w 187"/>
                <a:gd name="T27" fmla="*/ 188 h 188"/>
                <a:gd name="T28" fmla="*/ 179 w 187"/>
                <a:gd name="T29" fmla="*/ 8 h 188"/>
                <a:gd name="T30" fmla="*/ 179 w 187"/>
                <a:gd name="T31" fmla="*/ 103 h 188"/>
                <a:gd name="T32" fmla="*/ 85 w 187"/>
                <a:gd name="T33" fmla="*/ 8 h 188"/>
                <a:gd name="T34" fmla="*/ 179 w 187"/>
                <a:gd name="T35" fmla="*/ 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7" h="188">
                  <a:moveTo>
                    <a:pt x="6" y="188"/>
                  </a:moveTo>
                  <a:cubicBezTo>
                    <a:pt x="129" y="64"/>
                    <a:pt x="129" y="64"/>
                    <a:pt x="129" y="64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81" y="116"/>
                    <a:pt x="183" y="117"/>
                    <a:pt x="185" y="116"/>
                  </a:cubicBezTo>
                  <a:cubicBezTo>
                    <a:pt x="186" y="116"/>
                    <a:pt x="187" y="114"/>
                    <a:pt x="187" y="112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2"/>
                    <a:pt x="185" y="0"/>
                    <a:pt x="1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3" y="0"/>
                    <a:pt x="72" y="1"/>
                    <a:pt x="71" y="3"/>
                  </a:cubicBezTo>
                  <a:cubicBezTo>
                    <a:pt x="71" y="3"/>
                    <a:pt x="71" y="4"/>
                    <a:pt x="71" y="4"/>
                  </a:cubicBezTo>
                  <a:cubicBezTo>
                    <a:pt x="71" y="6"/>
                    <a:pt x="71" y="7"/>
                    <a:pt x="72" y="7"/>
                  </a:cubicBezTo>
                  <a:cubicBezTo>
                    <a:pt x="123" y="58"/>
                    <a:pt x="123" y="58"/>
                    <a:pt x="123" y="58"/>
                  </a:cubicBezTo>
                  <a:cubicBezTo>
                    <a:pt x="0" y="182"/>
                    <a:pt x="0" y="182"/>
                    <a:pt x="0" y="182"/>
                  </a:cubicBezTo>
                  <a:lnTo>
                    <a:pt x="6" y="188"/>
                  </a:lnTo>
                  <a:close/>
                  <a:moveTo>
                    <a:pt x="179" y="8"/>
                  </a:moveTo>
                  <a:cubicBezTo>
                    <a:pt x="179" y="103"/>
                    <a:pt x="179" y="103"/>
                    <a:pt x="179" y="103"/>
                  </a:cubicBezTo>
                  <a:cubicBezTo>
                    <a:pt x="85" y="8"/>
                    <a:pt x="85" y="8"/>
                    <a:pt x="85" y="8"/>
                  </a:cubicBezTo>
                  <a:lnTo>
                    <a:pt x="179" y="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206870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tc.,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070" y="3187137"/>
            <a:ext cx="7164666" cy="282313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069" y="1514475"/>
            <a:ext cx="7164666" cy="149961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80140" y="1586586"/>
            <a:ext cx="555118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 useBgFill="1">
        <p:nvSpPr>
          <p:cNvPr id="9" name="Left Mask"/>
          <p:cNvSpPr/>
          <p:nvPr userDrawn="1"/>
        </p:nvSpPr>
        <p:spPr bwMode="auto">
          <a:xfrm>
            <a:off x="-1" y="1514476"/>
            <a:ext cx="4011070" cy="149961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ircle Arrow"/>
          <p:cNvSpPr>
            <a:spLocks noEditPoints="1"/>
          </p:cNvSpPr>
          <p:nvPr userDrawn="1"/>
        </p:nvSpPr>
        <p:spPr bwMode="auto">
          <a:xfrm rot="5400000">
            <a:off x="9950924" y="1872947"/>
            <a:ext cx="841375" cy="841594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echEd Tile"/>
          <p:cNvSpPr/>
          <p:nvPr userDrawn="1"/>
        </p:nvSpPr>
        <p:spPr bwMode="auto">
          <a:xfrm>
            <a:off x="1022339" y="1514475"/>
            <a:ext cx="2826232" cy="14996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TechEd Logo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/>
        </p:blipFill>
        <p:spPr bwMode="auto">
          <a:xfrm>
            <a:off x="1401683" y="1742493"/>
            <a:ext cx="2067544" cy="10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" name="Top Mask"/>
          <p:cNvSpPr/>
          <p:nvPr userDrawn="1"/>
        </p:nvSpPr>
        <p:spPr bwMode="auto">
          <a:xfrm>
            <a:off x="1" y="1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4" name="Right Mask"/>
          <p:cNvSpPr/>
          <p:nvPr userDrawn="1"/>
        </p:nvSpPr>
        <p:spPr bwMode="auto">
          <a:xfrm>
            <a:off x="11175735" y="1630804"/>
            <a:ext cx="1016265" cy="41549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4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5" name="Bottom Mask"/>
          <p:cNvSpPr/>
          <p:nvPr userDrawn="1"/>
        </p:nvSpPr>
        <p:spPr bwMode="auto">
          <a:xfrm>
            <a:off x="4011071" y="6010276"/>
            <a:ext cx="8180929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endParaRPr lang="en-US" sz="2200" dirty="0">
              <a:solidFill>
                <a:srgbClr val="FFFFFF">
                  <a:lumMod val="20000"/>
                  <a:lumOff val="80000"/>
                  <a:alpha val="99000"/>
                </a:srgbClr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Teal Tile"/>
          <p:cNvGrpSpPr/>
          <p:nvPr userDrawn="1"/>
        </p:nvGrpSpPr>
        <p:grpSpPr>
          <a:xfrm>
            <a:off x="1016121" y="3187136"/>
            <a:ext cx="2827988" cy="2827252"/>
            <a:chOff x="823093" y="-1413626"/>
            <a:chExt cx="2827252" cy="28272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823093" y="-1413626"/>
              <a:ext cx="2827252" cy="282725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200" dirty="0">
                <a:solidFill>
                  <a:srgbClr val="FFFFFF">
                    <a:lumMod val="20000"/>
                    <a:lumOff val="80000"/>
                    <a:alpha val="99000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397725" y="-232569"/>
              <a:ext cx="1677988" cy="465138"/>
            </a:xfrm>
            <a:custGeom>
              <a:avLst/>
              <a:gdLst>
                <a:gd name="T0" fmla="*/ 0 w 209"/>
                <a:gd name="T1" fmla="*/ 25 h 58"/>
                <a:gd name="T2" fmla="*/ 20 w 209"/>
                <a:gd name="T3" fmla="*/ 25 h 58"/>
                <a:gd name="T4" fmla="*/ 20 w 209"/>
                <a:gd name="T5" fmla="*/ 33 h 58"/>
                <a:gd name="T6" fmla="*/ 0 w 209"/>
                <a:gd name="T7" fmla="*/ 33 h 58"/>
                <a:gd name="T8" fmla="*/ 0 w 209"/>
                <a:gd name="T9" fmla="*/ 25 h 58"/>
                <a:gd name="T10" fmla="*/ 40 w 209"/>
                <a:gd name="T11" fmla="*/ 33 h 58"/>
                <a:gd name="T12" fmla="*/ 60 w 209"/>
                <a:gd name="T13" fmla="*/ 33 h 58"/>
                <a:gd name="T14" fmla="*/ 60 w 209"/>
                <a:gd name="T15" fmla="*/ 25 h 58"/>
                <a:gd name="T16" fmla="*/ 40 w 209"/>
                <a:gd name="T17" fmla="*/ 25 h 58"/>
                <a:gd name="T18" fmla="*/ 40 w 209"/>
                <a:gd name="T19" fmla="*/ 33 h 58"/>
                <a:gd name="T20" fmla="*/ 120 w 209"/>
                <a:gd name="T21" fmla="*/ 33 h 58"/>
                <a:gd name="T22" fmla="*/ 140 w 209"/>
                <a:gd name="T23" fmla="*/ 33 h 58"/>
                <a:gd name="T24" fmla="*/ 140 w 209"/>
                <a:gd name="T25" fmla="*/ 25 h 58"/>
                <a:gd name="T26" fmla="*/ 120 w 209"/>
                <a:gd name="T27" fmla="*/ 25 h 58"/>
                <a:gd name="T28" fmla="*/ 120 w 209"/>
                <a:gd name="T29" fmla="*/ 33 h 58"/>
                <a:gd name="T30" fmla="*/ 80 w 209"/>
                <a:gd name="T31" fmla="*/ 33 h 58"/>
                <a:gd name="T32" fmla="*/ 100 w 209"/>
                <a:gd name="T33" fmla="*/ 33 h 58"/>
                <a:gd name="T34" fmla="*/ 100 w 209"/>
                <a:gd name="T35" fmla="*/ 25 h 58"/>
                <a:gd name="T36" fmla="*/ 80 w 209"/>
                <a:gd name="T37" fmla="*/ 25 h 58"/>
                <a:gd name="T38" fmla="*/ 80 w 209"/>
                <a:gd name="T39" fmla="*/ 33 h 58"/>
                <a:gd name="T40" fmla="*/ 207 w 209"/>
                <a:gd name="T41" fmla="*/ 26 h 58"/>
                <a:gd name="T42" fmla="*/ 181 w 209"/>
                <a:gd name="T43" fmla="*/ 0 h 58"/>
                <a:gd name="T44" fmla="*/ 175 w 209"/>
                <a:gd name="T45" fmla="*/ 6 h 58"/>
                <a:gd name="T46" fmla="*/ 195 w 209"/>
                <a:gd name="T47" fmla="*/ 25 h 58"/>
                <a:gd name="T48" fmla="*/ 160 w 209"/>
                <a:gd name="T49" fmla="*/ 25 h 58"/>
                <a:gd name="T50" fmla="*/ 160 w 209"/>
                <a:gd name="T51" fmla="*/ 33 h 58"/>
                <a:gd name="T52" fmla="*/ 195 w 209"/>
                <a:gd name="T53" fmla="*/ 33 h 58"/>
                <a:gd name="T54" fmla="*/ 175 w 209"/>
                <a:gd name="T55" fmla="*/ 52 h 58"/>
                <a:gd name="T56" fmla="*/ 181 w 209"/>
                <a:gd name="T57" fmla="*/ 58 h 58"/>
                <a:gd name="T58" fmla="*/ 207 w 209"/>
                <a:gd name="T59" fmla="*/ 32 h 58"/>
                <a:gd name="T60" fmla="*/ 207 w 209"/>
                <a:gd name="T61" fmla="*/ 2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9" h="58">
                  <a:moveTo>
                    <a:pt x="0" y="25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0" y="33"/>
                    <a:pt x="0" y="33"/>
                    <a:pt x="0" y="33"/>
                  </a:cubicBezTo>
                  <a:lnTo>
                    <a:pt x="0" y="25"/>
                  </a:lnTo>
                  <a:close/>
                  <a:moveTo>
                    <a:pt x="40" y="33"/>
                  </a:moveTo>
                  <a:cubicBezTo>
                    <a:pt x="60" y="33"/>
                    <a:pt x="60" y="33"/>
                    <a:pt x="60" y="33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40" y="25"/>
                    <a:pt x="40" y="25"/>
                    <a:pt x="40" y="25"/>
                  </a:cubicBezTo>
                  <a:lnTo>
                    <a:pt x="40" y="33"/>
                  </a:lnTo>
                  <a:close/>
                  <a:moveTo>
                    <a:pt x="120" y="33"/>
                  </a:moveTo>
                  <a:cubicBezTo>
                    <a:pt x="140" y="33"/>
                    <a:pt x="140" y="33"/>
                    <a:pt x="140" y="33"/>
                  </a:cubicBezTo>
                  <a:cubicBezTo>
                    <a:pt x="140" y="25"/>
                    <a:pt x="140" y="25"/>
                    <a:pt x="140" y="25"/>
                  </a:cubicBezTo>
                  <a:cubicBezTo>
                    <a:pt x="120" y="25"/>
                    <a:pt x="120" y="25"/>
                    <a:pt x="120" y="25"/>
                  </a:cubicBezTo>
                  <a:lnTo>
                    <a:pt x="120" y="33"/>
                  </a:lnTo>
                  <a:close/>
                  <a:moveTo>
                    <a:pt x="8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80" y="25"/>
                    <a:pt x="80" y="25"/>
                    <a:pt x="80" y="25"/>
                  </a:cubicBezTo>
                  <a:lnTo>
                    <a:pt x="80" y="33"/>
                  </a:lnTo>
                  <a:close/>
                  <a:moveTo>
                    <a:pt x="207" y="26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75" y="6"/>
                    <a:pt x="175" y="6"/>
                    <a:pt x="175" y="6"/>
                  </a:cubicBezTo>
                  <a:cubicBezTo>
                    <a:pt x="195" y="25"/>
                    <a:pt x="195" y="25"/>
                    <a:pt x="195" y="25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0" y="33"/>
                    <a:pt x="160" y="33"/>
                    <a:pt x="160" y="33"/>
                  </a:cubicBezTo>
                  <a:cubicBezTo>
                    <a:pt x="195" y="33"/>
                    <a:pt x="195" y="33"/>
                    <a:pt x="195" y="3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81" y="58"/>
                    <a:pt x="181" y="58"/>
                    <a:pt x="181" y="58"/>
                  </a:cubicBezTo>
                  <a:cubicBezTo>
                    <a:pt x="207" y="32"/>
                    <a:pt x="207" y="32"/>
                    <a:pt x="207" y="32"/>
                  </a:cubicBezTo>
                  <a:cubicBezTo>
                    <a:pt x="209" y="30"/>
                    <a:pt x="209" y="28"/>
                    <a:pt x="207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87084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2752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47450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48410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248" y="1447800"/>
            <a:ext cx="5487829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5" y="1447800"/>
            <a:ext cx="5487829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51578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11553"/>
            <a:ext cx="548782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133600"/>
            <a:ext cx="54864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3335" y="1411553"/>
            <a:ext cx="548782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3335" y="2133601"/>
            <a:ext cx="5487829" cy="1578619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01939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72152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390313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ALKIN - Prints in GRAYSCAL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471515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MS_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001060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35215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329309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3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9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  <p:sldLayoutId id="2147483821" r:id="rId19"/>
    <p:sldLayoutId id="2147483822" r:id="rId20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37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733" r:id="rId18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0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0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0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0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0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01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9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9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9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9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9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6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9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9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9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9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9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78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9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9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9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9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9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an@nuttin-but.net" TargetMode="Externa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vanlowe/caparea-swa-api" TargetMode="External"/><Relationship Id="rId3" Type="http://schemas.openxmlformats.org/officeDocument/2006/relationships/hyperlink" Target="https://learn.microsoft.com/en-us/azure/static-web-apps/" TargetMode="External"/><Relationship Id="rId7" Type="http://schemas.openxmlformats.org/officeDocument/2006/relationships/hyperlink" Target="https://github.com/lvanlowe/caparea-static-we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github.com/lvanlowe/swa-basic-api" TargetMode="External"/><Relationship Id="rId5" Type="http://schemas.openxmlformats.org/officeDocument/2006/relationships/hyperlink" Target="https://github.com/lvanlowe/basic-sample" TargetMode="External"/><Relationship Id="rId4" Type="http://schemas.openxmlformats.org/officeDocument/2006/relationships/hyperlink" Target="https://learn.microsoft.com/en-us/training/paths/azure-static-web-apps/" TargetMode="External"/><Relationship Id="rId9" Type="http://schemas.openxmlformats.org/officeDocument/2006/relationships/hyperlink" Target="https://github.com/lvanlowe/caparea-swa-api-auth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9248" y="228599"/>
            <a:ext cx="11151917" cy="1703896"/>
          </a:xfrm>
        </p:spPr>
        <p:txBody>
          <a:bodyPr>
            <a:normAutofit/>
          </a:bodyPr>
          <a:lstStyle/>
          <a:p>
            <a:pPr algn="ctr" fontAlgn="base"/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Easy: Building cloud native full stack applications using </a:t>
            </a:r>
            <a:b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Static Web Application</a:t>
            </a:r>
            <a:r>
              <a:rPr lang="en-US" sz="1800" dirty="0">
                <a:effectLst/>
              </a:rPr>
              <a:t> </a:t>
            </a:r>
            <a:endParaRPr lang="en-US" sz="60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20701" y="2397204"/>
            <a:ext cx="11149013" cy="32624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L. (Van) Van Lowe</a:t>
            </a:r>
          </a:p>
          <a:p>
            <a:pPr marL="0" indent="0" algn="ctr">
              <a:buNone/>
            </a:pPr>
            <a:r>
              <a:rPr lang="en-US" sz="4000" dirty="0"/>
              <a:t>X (formerly Twitter) : </a:t>
            </a:r>
            <a:r>
              <a:rPr lang="en-US" sz="4000" dirty="0" err="1"/>
              <a:t>lvanlowe</a:t>
            </a: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Email: </a:t>
            </a:r>
            <a:r>
              <a:rPr lang="en-US" sz="4000" dirty="0">
                <a:hlinkClick r:id="rId2"/>
              </a:rPr>
              <a:t>van@nuttin-but.net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2213300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813783">
              <a:defRPr sz="3916" spc="-89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3916" spc="-89" dirty="0">
                <a:solidFill>
                  <a:srgbClr val="FFFFFF"/>
                </a:solidFill>
              </a:rPr>
              <a:t>Beginning Build 2020</a:t>
            </a:r>
            <a:endParaRPr spc="-89" dirty="0">
              <a:solidFill>
                <a:srgbClr val="FFFFFF"/>
              </a:solidFill>
            </a:endParaRPr>
          </a:p>
        </p:txBody>
      </p:sp>
      <p:sp>
        <p:nvSpPr>
          <p:cNvPr id="604" name="Shape 604"/>
          <p:cNvSpPr>
            <a:spLocks noGrp="1"/>
          </p:cNvSpPr>
          <p:nvPr>
            <p:ph type="body" idx="1"/>
          </p:nvPr>
        </p:nvSpPr>
        <p:spPr>
          <a:xfrm>
            <a:off x="2057400" y="1390076"/>
            <a:ext cx="7553740" cy="47470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20355" lvl="0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4312" dirty="0">
                <a:solidFill>
                  <a:srgbClr val="FFFFFF"/>
                </a:solidFill>
              </a:rPr>
              <a:t>Missing</a:t>
            </a:r>
          </a:p>
          <a:p>
            <a:pPr marL="1077555" lvl="1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3512" dirty="0">
                <a:solidFill>
                  <a:srgbClr val="FFFFFF"/>
                </a:solidFill>
              </a:rPr>
              <a:t>No Azure Dev Ops</a:t>
            </a:r>
          </a:p>
          <a:p>
            <a:pPr marL="1077555" lvl="1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3512" dirty="0">
                <a:solidFill>
                  <a:srgbClr val="FFFFFF"/>
                </a:solidFill>
              </a:rPr>
              <a:t>No C# Azure Functions</a:t>
            </a:r>
          </a:p>
          <a:p>
            <a:pPr marL="1077555" lvl="1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3512" dirty="0">
                <a:solidFill>
                  <a:srgbClr val="FFFFFF"/>
                </a:solidFill>
              </a:rPr>
              <a:t>No Apple logins</a:t>
            </a:r>
          </a:p>
          <a:p>
            <a:pPr marL="457200" lvl="1" indent="0" defTabSz="896075">
              <a:buNone/>
              <a:defRPr sz="1800">
                <a:solidFill>
                  <a:srgbClr val="000000"/>
                </a:solidFill>
              </a:defRPr>
            </a:pPr>
            <a:endParaRPr lang="en-US" sz="3512" dirty="0">
              <a:solidFill>
                <a:srgbClr val="FFFFFF"/>
              </a:solidFill>
            </a:endParaRPr>
          </a:p>
          <a:p>
            <a:pPr marL="1077555" lvl="1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lang="en-US" sz="3512" dirty="0">
              <a:solidFill>
                <a:srgbClr val="FFFFFF"/>
              </a:solidFill>
            </a:endParaRPr>
          </a:p>
          <a:p>
            <a:pPr marL="620355" lvl="0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4312" dirty="0">
              <a:solidFill>
                <a:srgbClr val="FFFFFF"/>
              </a:solidFill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5759284" y="3197860"/>
            <a:ext cx="673431" cy="4622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131254067"/>
      </p:ext>
    </p:extLst>
  </p:cSld>
  <p:clrMapOvr>
    <a:masterClrMapping/>
  </p:clrMapOvr>
  <p:transition spd="med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813783">
              <a:defRPr sz="3916" spc="-89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3916" spc="-89" dirty="0">
                <a:solidFill>
                  <a:srgbClr val="FFFFFF"/>
                </a:solidFill>
              </a:rPr>
              <a:t>frontends</a:t>
            </a:r>
            <a:endParaRPr spc="-89" dirty="0">
              <a:solidFill>
                <a:srgbClr val="FFFFFF"/>
              </a:solidFill>
            </a:endParaRPr>
          </a:p>
        </p:txBody>
      </p:sp>
      <p:sp>
        <p:nvSpPr>
          <p:cNvPr id="604" name="Shape 604"/>
          <p:cNvSpPr>
            <a:spLocks noGrp="1"/>
          </p:cNvSpPr>
          <p:nvPr>
            <p:ph type="body" idx="1"/>
          </p:nvPr>
        </p:nvSpPr>
        <p:spPr>
          <a:xfrm>
            <a:off x="2057400" y="1414272"/>
            <a:ext cx="7553740" cy="492556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620355" lvl="0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4312" dirty="0">
                <a:solidFill>
                  <a:srgbClr val="FFFFFF"/>
                </a:solidFill>
              </a:rPr>
              <a:t>Angular</a:t>
            </a:r>
          </a:p>
          <a:p>
            <a:pPr marL="620355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3912" dirty="0">
                <a:solidFill>
                  <a:srgbClr val="FFFFFF"/>
                </a:solidFill>
              </a:rPr>
              <a:t>React</a:t>
            </a:r>
          </a:p>
          <a:p>
            <a:pPr marL="620355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3912" dirty="0">
                <a:solidFill>
                  <a:srgbClr val="FFFFFF"/>
                </a:solidFill>
              </a:rPr>
              <a:t>Vue</a:t>
            </a:r>
          </a:p>
          <a:p>
            <a:pPr marL="620355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3912" dirty="0" err="1">
                <a:solidFill>
                  <a:srgbClr val="FFFFFF"/>
                </a:solidFill>
              </a:rPr>
              <a:t>Blazor</a:t>
            </a:r>
            <a:endParaRPr lang="en-US" sz="3912" dirty="0">
              <a:solidFill>
                <a:srgbClr val="FFFFFF"/>
              </a:solidFill>
            </a:endParaRPr>
          </a:p>
          <a:p>
            <a:pPr marL="620355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3912" dirty="0">
                <a:solidFill>
                  <a:srgbClr val="FFFFFF"/>
                </a:solidFill>
              </a:rPr>
              <a:t>Gatsby</a:t>
            </a:r>
          </a:p>
          <a:p>
            <a:pPr marL="620355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3912" dirty="0">
                <a:solidFill>
                  <a:srgbClr val="FFFFFF"/>
                </a:solidFill>
              </a:rPr>
              <a:t>Etc.</a:t>
            </a:r>
          </a:p>
          <a:p>
            <a:pPr marL="620355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lang="en-US" sz="3912" dirty="0">
              <a:solidFill>
                <a:srgbClr val="FFFFFF"/>
              </a:solidFill>
            </a:endParaRPr>
          </a:p>
          <a:p>
            <a:pPr marL="620355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lang="en-US" sz="3912" dirty="0">
              <a:solidFill>
                <a:srgbClr val="FFFFFF"/>
              </a:solidFill>
            </a:endParaRPr>
          </a:p>
          <a:p>
            <a:pPr marL="620355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lang="en-US" sz="3912" dirty="0">
              <a:solidFill>
                <a:srgbClr val="FFFFFF"/>
              </a:solidFill>
            </a:endParaRPr>
          </a:p>
          <a:p>
            <a:pPr marL="620355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lang="en-US" sz="3912" dirty="0">
              <a:solidFill>
                <a:srgbClr val="FFFFFF"/>
              </a:solidFill>
            </a:endParaRPr>
          </a:p>
          <a:p>
            <a:pPr marL="0" indent="0" defTabSz="896075">
              <a:buNone/>
              <a:defRPr sz="1800">
                <a:solidFill>
                  <a:srgbClr val="000000"/>
                </a:solidFill>
              </a:defRPr>
            </a:pPr>
            <a:endParaRPr lang="en-US" sz="3512" dirty="0">
              <a:solidFill>
                <a:srgbClr val="FFFFFF"/>
              </a:solidFill>
            </a:endParaRPr>
          </a:p>
          <a:p>
            <a:pPr marL="620355" lvl="0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4312" dirty="0">
              <a:solidFill>
                <a:srgbClr val="FFFFFF"/>
              </a:solidFill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5759284" y="3197860"/>
            <a:ext cx="673431" cy="4622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86997042"/>
      </p:ext>
    </p:extLst>
  </p:cSld>
  <p:clrMapOvr>
    <a:masterClrMapping/>
  </p:clrMapOvr>
  <p:transition spd="med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813783">
              <a:defRPr sz="3916" spc="-89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3916" spc="-89" dirty="0">
                <a:solidFill>
                  <a:srgbClr val="FFFFFF"/>
                </a:solidFill>
              </a:rPr>
              <a:t>Demo  - Basic App</a:t>
            </a:r>
          </a:p>
        </p:txBody>
      </p:sp>
      <p:sp>
        <p:nvSpPr>
          <p:cNvPr id="604" name="Shape 604"/>
          <p:cNvSpPr>
            <a:spLocks noGrp="1"/>
          </p:cNvSpPr>
          <p:nvPr>
            <p:ph type="body" idx="1"/>
          </p:nvPr>
        </p:nvSpPr>
        <p:spPr>
          <a:xfrm>
            <a:off x="2057400" y="1390076"/>
            <a:ext cx="7553740" cy="47470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 defTabSz="896075">
              <a:buNone/>
              <a:defRPr sz="1800">
                <a:solidFill>
                  <a:srgbClr val="000000"/>
                </a:solidFill>
              </a:defRPr>
            </a:pPr>
            <a:endParaRPr sz="4312" dirty="0">
              <a:solidFill>
                <a:srgbClr val="FFFFFF"/>
              </a:solidFill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5759284" y="3197860"/>
            <a:ext cx="673431" cy="4622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37534778"/>
      </p:ext>
    </p:extLst>
  </p:cSld>
  <p:clrMapOvr>
    <a:masterClrMapping/>
  </p:clrMapOvr>
  <p:transition spd="med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813783">
              <a:defRPr sz="3916" spc="-89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3916" spc="-89" dirty="0">
                <a:solidFill>
                  <a:srgbClr val="FFFFFF"/>
                </a:solidFill>
              </a:rPr>
              <a:t>API backends</a:t>
            </a:r>
            <a:endParaRPr spc="-89" dirty="0">
              <a:solidFill>
                <a:srgbClr val="FFFFFF"/>
              </a:solidFill>
            </a:endParaRPr>
          </a:p>
        </p:txBody>
      </p:sp>
      <p:sp>
        <p:nvSpPr>
          <p:cNvPr id="604" name="Shape 604"/>
          <p:cNvSpPr>
            <a:spLocks noGrp="1"/>
          </p:cNvSpPr>
          <p:nvPr>
            <p:ph type="body" idx="1"/>
          </p:nvPr>
        </p:nvSpPr>
        <p:spPr>
          <a:xfrm>
            <a:off x="2057400" y="1414272"/>
            <a:ext cx="7553740" cy="41087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20355" lvl="0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4312" dirty="0">
                <a:solidFill>
                  <a:srgbClr val="FFFFFF"/>
                </a:solidFill>
              </a:rPr>
              <a:t>Azure Functions</a:t>
            </a:r>
          </a:p>
          <a:p>
            <a:pPr marL="620355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3912" dirty="0">
                <a:solidFill>
                  <a:srgbClr val="FFFFFF"/>
                </a:solidFill>
              </a:rPr>
              <a:t>Azure API Management</a:t>
            </a:r>
          </a:p>
          <a:p>
            <a:pPr marL="620355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3912" dirty="0">
                <a:solidFill>
                  <a:srgbClr val="FFFFFF"/>
                </a:solidFill>
              </a:rPr>
              <a:t>Azure App Service</a:t>
            </a:r>
          </a:p>
          <a:p>
            <a:pPr marL="620355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3912" dirty="0">
                <a:solidFill>
                  <a:srgbClr val="FFFFFF"/>
                </a:solidFill>
              </a:rPr>
              <a:t>Azure Container Apps</a:t>
            </a:r>
            <a:endParaRPr lang="en-US" sz="3512" dirty="0">
              <a:solidFill>
                <a:srgbClr val="FFFFFF"/>
              </a:solidFill>
            </a:endParaRPr>
          </a:p>
          <a:p>
            <a:pPr marL="620355" lvl="0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4312" dirty="0">
              <a:solidFill>
                <a:srgbClr val="FFFFFF"/>
              </a:solidFill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5759284" y="3197860"/>
            <a:ext cx="673431" cy="4622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872784472"/>
      </p:ext>
    </p:extLst>
  </p:cSld>
  <p:clrMapOvr>
    <a:masterClrMapping/>
  </p:clrMapOvr>
  <p:transition spd="med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180F-9EB6-B6B0-C93C-05AFCD28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Github</a:t>
            </a:r>
            <a:r>
              <a:rPr lang="en-US" dirty="0"/>
              <a:t> - create repo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2DA7165-AAF0-850B-E49A-F661D1641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09" y="970788"/>
            <a:ext cx="6200394" cy="565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3404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180F-9EB6-B6B0-C93C-05AFCD28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Github</a:t>
            </a:r>
            <a:r>
              <a:rPr lang="en-US" dirty="0"/>
              <a:t> - clone repo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191F731-C500-6813-71E2-52DA4F6C5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820" y="923544"/>
            <a:ext cx="6778752" cy="570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0141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180F-9EB6-B6B0-C93C-05AFCD28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 Visual Studio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6A87EFD-E705-2CBA-C9F0-408DF574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194" y="1142238"/>
            <a:ext cx="7772400" cy="525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3549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180F-9EB6-B6B0-C93C-05AFCD28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VS - Clone Repo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927D3B3-B596-ACF3-5007-59AB2EE67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84" y="837998"/>
            <a:ext cx="8482838" cy="55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9274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180F-9EB6-B6B0-C93C-05AFCD28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 folder </a:t>
            </a:r>
            <a:r>
              <a:rPr lang="en-US" dirty="0" err="1"/>
              <a:t>VSCode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CD5D3B-3520-A6C8-EB2B-EF615AAED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10" y="837998"/>
            <a:ext cx="6506591" cy="596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0634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180F-9EB6-B6B0-C93C-05AFCD28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Vscode</a:t>
            </a:r>
            <a:r>
              <a:rPr lang="en-US" dirty="0"/>
              <a:t> - Rename app name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EBAAECC-A88E-CEC9-52E7-7B258C0DC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919" y="837998"/>
            <a:ext cx="244678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415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813783">
              <a:defRPr sz="3916" spc="-89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3916" spc="-89" dirty="0">
                <a:solidFill>
                  <a:srgbClr val="FFFFFF"/>
                </a:solidFill>
              </a:rPr>
              <a:t>About Me</a:t>
            </a:r>
            <a:endParaRPr sz="3916" spc="-89" dirty="0">
              <a:solidFill>
                <a:srgbClr val="FFFFFF"/>
              </a:solidFill>
            </a:endParaRPr>
          </a:p>
        </p:txBody>
      </p:sp>
      <p:sp>
        <p:nvSpPr>
          <p:cNvPr id="604" name="Shape 604"/>
          <p:cNvSpPr>
            <a:spLocks noGrp="1"/>
          </p:cNvSpPr>
          <p:nvPr>
            <p:ph type="body" idx="1"/>
          </p:nvPr>
        </p:nvSpPr>
        <p:spPr>
          <a:xfrm>
            <a:off x="288472" y="1499406"/>
            <a:ext cx="10940220" cy="474703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620355" lvl="0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4312" dirty="0">
                <a:solidFill>
                  <a:srgbClr val="FFFFFF"/>
                </a:solidFill>
              </a:rPr>
              <a:t>Over 4 decade as a professional developer (Before MS DOS)</a:t>
            </a:r>
          </a:p>
          <a:p>
            <a:pPr marL="1077555" lvl="1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3912" dirty="0">
                <a:solidFill>
                  <a:srgbClr val="FFFFFF"/>
                </a:solidFill>
              </a:rPr>
              <a:t>various fortune 100 companies and various federal government agencies</a:t>
            </a:r>
          </a:p>
          <a:p>
            <a:pPr marL="1077555" lvl="1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3912" dirty="0">
                <a:solidFill>
                  <a:srgbClr val="FFFFFF"/>
                </a:solidFill>
              </a:rPr>
              <a:t>over 2 decades as a web developer</a:t>
            </a:r>
          </a:p>
          <a:p>
            <a:pPr marL="1077555" lvl="1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3912" dirty="0">
                <a:solidFill>
                  <a:srgbClr val="FFFFFF"/>
                </a:solidFill>
              </a:rPr>
              <a:t>Over 2 decades as an independent consultant</a:t>
            </a:r>
          </a:p>
          <a:p>
            <a:pPr marL="620355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4312" dirty="0">
                <a:solidFill>
                  <a:srgbClr val="FFFFFF"/>
                </a:solidFill>
              </a:rPr>
              <a:t>MS Computer Science</a:t>
            </a:r>
          </a:p>
          <a:p>
            <a:pPr marL="620355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4312" dirty="0">
                <a:solidFill>
                  <a:srgbClr val="FFFFFF"/>
                </a:solidFill>
              </a:rPr>
              <a:t>Over a decade presenting at user groups and code camps</a:t>
            </a:r>
          </a:p>
          <a:p>
            <a:pPr marL="620355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4312" dirty="0">
                <a:solidFill>
                  <a:srgbClr val="FFFFFF"/>
                </a:solidFill>
              </a:rPr>
              <a:t>Baby Boomer</a:t>
            </a:r>
          </a:p>
          <a:p>
            <a:pPr marL="620355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4312" dirty="0">
                <a:solidFill>
                  <a:srgbClr val="FFFFFF"/>
                </a:solidFill>
              </a:rPr>
              <a:t>Big Motown Fan</a:t>
            </a:r>
          </a:p>
          <a:p>
            <a:pPr marL="1077555" lvl="1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lang="en-US" sz="3912" dirty="0">
              <a:solidFill>
                <a:srgbClr val="FFFFFF"/>
              </a:solidFill>
            </a:endParaRPr>
          </a:p>
          <a:p>
            <a:pPr marL="620355" lvl="0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4312" dirty="0">
              <a:solidFill>
                <a:srgbClr val="FFFFFF"/>
              </a:solidFill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5759284" y="3197860"/>
            <a:ext cx="673431" cy="4622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897088587"/>
      </p:ext>
    </p:extLst>
  </p:cSld>
  <p:clrMapOvr>
    <a:masterClrMapping/>
  </p:clrMapOvr>
  <p:transition spd="med"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180F-9EB6-B6B0-C93C-05AFCD28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Vscode</a:t>
            </a:r>
            <a:r>
              <a:rPr lang="en-US" dirty="0"/>
              <a:t> – commit changes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BF00017-5200-5313-4EBD-F828E7ACE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556" y="1137138"/>
            <a:ext cx="4261866" cy="556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3684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180F-9EB6-B6B0-C93C-05AFCD28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Vscode</a:t>
            </a:r>
            <a:r>
              <a:rPr lang="en-US" dirty="0"/>
              <a:t> -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51F0ED0-C166-2B5D-C218-30F1471FE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53" y="1612080"/>
            <a:ext cx="11411712" cy="331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4051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180F-9EB6-B6B0-C93C-05AFCD28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Vscode</a:t>
            </a:r>
            <a:r>
              <a:rPr lang="en-US" dirty="0"/>
              <a:t> - NPM Audit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30181-8092-6935-AFFF-0F3A6852F5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E542782-C81C-A06D-288F-57C8860B7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15" y="1069829"/>
            <a:ext cx="11590782" cy="528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1881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180F-9EB6-B6B0-C93C-05AFCD28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Vscode</a:t>
            </a:r>
            <a:r>
              <a:rPr lang="en-US" dirty="0"/>
              <a:t> - </a:t>
            </a:r>
            <a:r>
              <a:rPr lang="en-US" dirty="0" err="1"/>
              <a:t>Npm</a:t>
            </a:r>
            <a:r>
              <a:rPr lang="en-US" dirty="0"/>
              <a:t> start</a:t>
            </a:r>
          </a:p>
        </p:txBody>
      </p:sp>
      <p:pic>
        <p:nvPicPr>
          <p:cNvPr id="6" name="Picture 5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3A760F4C-327E-60D7-6016-528597028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20" y="1205782"/>
            <a:ext cx="11151108" cy="44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0544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180F-9EB6-B6B0-C93C-05AFCD28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Vscode</a:t>
            </a:r>
            <a:r>
              <a:rPr lang="en-US" dirty="0"/>
              <a:t> - Run client locally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09EB179-8813-59B9-D5D6-BD5720AB3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21" y="2526328"/>
            <a:ext cx="11248644" cy="18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380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180F-9EB6-B6B0-C93C-05AFCD28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Browser - Running client locally</a:t>
            </a:r>
          </a:p>
        </p:txBody>
      </p:sp>
      <p:pic>
        <p:nvPicPr>
          <p:cNvPr id="6" name="Picture 5" descr="A screenshot of a web page&#10;&#10;Description automatically generated">
            <a:extLst>
              <a:ext uri="{FF2B5EF4-FFF2-40B4-BE49-F238E27FC236}">
                <a16:creationId xmlns:a16="http://schemas.microsoft.com/office/drawing/2014/main" id="{571D05A4-9BD6-A92F-B2E2-AE9B80B39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73" y="1091184"/>
            <a:ext cx="101155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0357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180F-9EB6-B6B0-C93C-05AFCD28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Vs - Add local settings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30181-8092-6935-AFFF-0F3A6852F5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48ACACC-09F2-FE58-2CFB-BCB8451A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4" y="1450384"/>
            <a:ext cx="11870944" cy="39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2574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180F-9EB6-B6B0-C93C-05AFCD28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Vs - Azure </a:t>
            </a:r>
            <a:r>
              <a:rPr lang="en-US" dirty="0" err="1"/>
              <a:t>functoins</a:t>
            </a: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C2AE930-9BBB-529F-DEF6-2B5642FE2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701" y="1064895"/>
            <a:ext cx="4016121" cy="556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5260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180F-9EB6-B6B0-C93C-05AFCD28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Vs - Running </a:t>
            </a:r>
            <a:r>
              <a:rPr lang="en-US" dirty="0" err="1"/>
              <a:t>api</a:t>
            </a:r>
            <a:r>
              <a:rPr lang="en-US" dirty="0"/>
              <a:t> locally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30181-8092-6935-AFFF-0F3A6852F5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31907E5-A06C-017E-B777-FA2177D66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48" y="1106424"/>
            <a:ext cx="11559540" cy="527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5313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180F-9EB6-B6B0-C93C-05AFCD28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Vscode</a:t>
            </a:r>
            <a:r>
              <a:rPr lang="en-US" dirty="0"/>
              <a:t> - Update Environment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1917806-554C-C53E-A9B6-905A9D10E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34" y="1608582"/>
            <a:ext cx="11812143" cy="447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5934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20701" y="1447800"/>
            <a:ext cx="11149013" cy="48006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20701" y="2791100"/>
            <a:ext cx="11149013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460375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32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dirty="0"/>
              <a:t>To demonstrate how to create full stack web applications using Azure Static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44243500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180F-9EB6-B6B0-C93C-05AFCD28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Browser - Running </a:t>
            </a:r>
            <a:r>
              <a:rPr lang="en-US" dirty="0" err="1"/>
              <a:t>api</a:t>
            </a:r>
            <a:r>
              <a:rPr lang="en-US" dirty="0"/>
              <a:t> locally</a:t>
            </a:r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7400BC0-E580-2691-0BEC-7EE1A916C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29" y="1042670"/>
            <a:ext cx="8074406" cy="558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9595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180F-9EB6-B6B0-C93C-05AFCD28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Broswer</a:t>
            </a:r>
            <a:r>
              <a:rPr lang="en-US" dirty="0"/>
              <a:t> - Running client and API locally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7F6A3C1-43ED-448A-8B9B-46F2F623C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48" y="877570"/>
            <a:ext cx="9414510" cy="57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8911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180F-9EB6-B6B0-C93C-05AFCD28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Vscode</a:t>
            </a:r>
            <a:r>
              <a:rPr lang="en-US" dirty="0"/>
              <a:t> - Remove workflow file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5918D56-F104-870F-C286-95B5CBB60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80" y="837998"/>
            <a:ext cx="30480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2787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180F-9EB6-B6B0-C93C-05AFCD28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Vs - Push Commits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70520D9-EBDD-A72C-DD44-48AE54C7F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7" y="1898904"/>
            <a:ext cx="11916918" cy="380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4818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180F-9EB6-B6B0-C93C-05AFCD28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GITHUB commits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30181-8092-6935-AFFF-0F3A6852F5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F84AC1-E076-AB74-EBFE-02F07CC56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48" y="1286372"/>
            <a:ext cx="11403330" cy="38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2346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180F-9EB6-B6B0-C93C-05AFCD28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Azure portal - Create a Resource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CAADFE7-BB5C-650F-126D-05D642B9E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6" y="2011680"/>
            <a:ext cx="1165860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1282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7B54-BB50-91B0-0E04-B1B0CF26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Azure portal – select static web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A7726D-8566-CF36-E06D-A6D1BFEFF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80" y="2249488"/>
            <a:ext cx="4407789" cy="4451604"/>
          </a:xfrm>
        </p:spPr>
      </p:pic>
    </p:spTree>
    <p:extLst>
      <p:ext uri="{BB962C8B-B14F-4D97-AF65-F5344CB8AC3E}">
        <p14:creationId xmlns:p14="http://schemas.microsoft.com/office/powerpoint/2010/main" val="4066948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7B54-BB50-91B0-0E04-B1B0CF26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Azure portal – create static web app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00CCBA67-8976-AFA2-12F2-6CEF56534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54" y="1751850"/>
            <a:ext cx="9974580" cy="4747260"/>
          </a:xfrm>
        </p:spPr>
      </p:pic>
    </p:spTree>
    <p:extLst>
      <p:ext uri="{BB962C8B-B14F-4D97-AF65-F5344CB8AC3E}">
        <p14:creationId xmlns:p14="http://schemas.microsoft.com/office/powerpoint/2010/main" val="19106308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7B54-BB50-91B0-0E04-B1B0CF26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Azure portal – create static web app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35B6853-D943-68DC-21CA-B5688874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890" y="1700839"/>
            <a:ext cx="5879719" cy="4909693"/>
          </a:xfrm>
        </p:spPr>
      </p:pic>
    </p:spTree>
    <p:extLst>
      <p:ext uri="{BB962C8B-B14F-4D97-AF65-F5344CB8AC3E}">
        <p14:creationId xmlns:p14="http://schemas.microsoft.com/office/powerpoint/2010/main" val="3066320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7B54-BB50-91B0-0E04-B1B0CF26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Azure portal – create static web app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FE78953A-E72F-9264-F124-3378F9294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244" y="1652073"/>
            <a:ext cx="4966335" cy="4952365"/>
          </a:xfrm>
        </p:spPr>
      </p:pic>
    </p:spTree>
    <p:extLst>
      <p:ext uri="{BB962C8B-B14F-4D97-AF65-F5344CB8AC3E}">
        <p14:creationId xmlns:p14="http://schemas.microsoft.com/office/powerpoint/2010/main" val="125545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813783">
              <a:defRPr sz="3916" spc="-89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916" spc="-89">
                <a:solidFill>
                  <a:srgbClr val="FFFFFF"/>
                </a:solidFill>
              </a:rPr>
              <a:t>Assumptions</a:t>
            </a:r>
          </a:p>
        </p:txBody>
      </p:sp>
      <p:sp>
        <p:nvSpPr>
          <p:cNvPr id="604" name="Shape 604"/>
          <p:cNvSpPr>
            <a:spLocks noGrp="1"/>
          </p:cNvSpPr>
          <p:nvPr>
            <p:ph type="body" idx="1"/>
          </p:nvPr>
        </p:nvSpPr>
        <p:spPr>
          <a:xfrm>
            <a:off x="288472" y="1499406"/>
            <a:ext cx="10940220" cy="47470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20355" lvl="0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4312" dirty="0">
                <a:solidFill>
                  <a:srgbClr val="FFFFFF"/>
                </a:solidFill>
              </a:rPr>
              <a:t>Will not go into detail about angular</a:t>
            </a:r>
            <a:endParaRPr sz="4312" dirty="0">
              <a:solidFill>
                <a:srgbClr val="FFFFFF"/>
              </a:solidFill>
            </a:endParaRPr>
          </a:p>
          <a:p>
            <a:pPr marL="620355" lvl="0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4312" dirty="0">
                <a:solidFill>
                  <a:srgbClr val="FFFFFF"/>
                </a:solidFill>
              </a:rPr>
              <a:t>Will not go into detail about Azure Functions</a:t>
            </a:r>
          </a:p>
          <a:p>
            <a:pPr marL="620355" lvl="0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4312" dirty="0">
                <a:solidFill>
                  <a:srgbClr val="FFFFFF"/>
                </a:solidFill>
              </a:rPr>
              <a:t>You know something about web development</a:t>
            </a:r>
          </a:p>
          <a:p>
            <a:pPr marL="620355" lvl="0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4312" dirty="0">
              <a:solidFill>
                <a:srgbClr val="FFFFFF"/>
              </a:solidFill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5759284" y="3197860"/>
            <a:ext cx="673431" cy="4622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079258766"/>
      </p:ext>
    </p:extLst>
  </p:cSld>
  <p:clrMapOvr>
    <a:masterClrMapping/>
  </p:clrMapOvr>
  <p:transition spd="med"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7B54-BB50-91B0-0E04-B1B0CF26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Azure portal – create static web app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073AAC7-7268-9069-0E00-09DF3998A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181" y="1878302"/>
            <a:ext cx="8819261" cy="4620260"/>
          </a:xfrm>
        </p:spPr>
      </p:pic>
    </p:spTree>
    <p:extLst>
      <p:ext uri="{BB962C8B-B14F-4D97-AF65-F5344CB8AC3E}">
        <p14:creationId xmlns:p14="http://schemas.microsoft.com/office/powerpoint/2010/main" val="13756985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7B54-BB50-91B0-0E04-B1B0CF26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Azure portal – create static web app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EC894900-81DA-460E-5823-8F30D6DAB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716" y="1676456"/>
            <a:ext cx="4025392" cy="4957064"/>
          </a:xfrm>
        </p:spPr>
      </p:pic>
    </p:spTree>
    <p:extLst>
      <p:ext uri="{BB962C8B-B14F-4D97-AF65-F5344CB8AC3E}">
        <p14:creationId xmlns:p14="http://schemas.microsoft.com/office/powerpoint/2010/main" val="2679972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7B54-BB50-91B0-0E04-B1B0CF26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Azure portal – Review static web app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60A1E28-E538-E1D6-2908-1B3A9A4E3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2" y="2352425"/>
            <a:ext cx="11628120" cy="2656332"/>
          </a:xfrm>
        </p:spPr>
      </p:pic>
    </p:spTree>
    <p:extLst>
      <p:ext uri="{BB962C8B-B14F-4D97-AF65-F5344CB8AC3E}">
        <p14:creationId xmlns:p14="http://schemas.microsoft.com/office/powerpoint/2010/main" val="2409086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7B54-BB50-91B0-0E04-B1B0CF26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HUB – Actions deploying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4B5FF8B-5440-4A33-4FF7-E672690D1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4" y="2097088"/>
            <a:ext cx="11710416" cy="3817366"/>
          </a:xfrm>
        </p:spPr>
      </p:pic>
    </p:spTree>
    <p:extLst>
      <p:ext uri="{BB962C8B-B14F-4D97-AF65-F5344CB8AC3E}">
        <p14:creationId xmlns:p14="http://schemas.microsoft.com/office/powerpoint/2010/main" val="26162605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7B54-BB50-91B0-0E04-B1B0CF26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Browser– Waiting for site</a:t>
            </a:r>
          </a:p>
        </p:txBody>
      </p:sp>
      <p:pic>
        <p:nvPicPr>
          <p:cNvPr id="7" name="Content Placeholder 6" descr="A screenshot of a website&#10;&#10;Description automatically generated">
            <a:extLst>
              <a:ext uri="{FF2B5EF4-FFF2-40B4-BE49-F238E27FC236}">
                <a16:creationId xmlns:a16="http://schemas.microsoft.com/office/drawing/2014/main" id="{6645C80D-0496-9629-42C9-A7E3E129C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07" y="1719298"/>
            <a:ext cx="9982962" cy="4878324"/>
          </a:xfrm>
        </p:spPr>
      </p:pic>
    </p:spTree>
    <p:extLst>
      <p:ext uri="{BB962C8B-B14F-4D97-AF65-F5344CB8AC3E}">
        <p14:creationId xmlns:p14="http://schemas.microsoft.com/office/powerpoint/2010/main" val="1014584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7B54-BB50-91B0-0E04-B1B0CF26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Browser–site ready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B110B8C-B306-2FD3-5965-E9AD1D871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399" y="1615496"/>
            <a:ext cx="7778496" cy="5060442"/>
          </a:xfrm>
        </p:spPr>
      </p:pic>
    </p:spTree>
    <p:extLst>
      <p:ext uri="{BB962C8B-B14F-4D97-AF65-F5344CB8AC3E}">
        <p14:creationId xmlns:p14="http://schemas.microsoft.com/office/powerpoint/2010/main" val="6057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813783">
              <a:defRPr sz="3916" spc="-89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3916" spc="-89" dirty="0">
                <a:solidFill>
                  <a:srgbClr val="FFFFFF"/>
                </a:solidFill>
              </a:rPr>
              <a:t>Identity Providers</a:t>
            </a:r>
            <a:endParaRPr spc="-89" dirty="0">
              <a:solidFill>
                <a:srgbClr val="FFFFFF"/>
              </a:solidFill>
            </a:endParaRPr>
          </a:p>
        </p:txBody>
      </p:sp>
      <p:sp>
        <p:nvSpPr>
          <p:cNvPr id="604" name="Shape 604"/>
          <p:cNvSpPr>
            <a:spLocks noGrp="1"/>
          </p:cNvSpPr>
          <p:nvPr>
            <p:ph type="body" idx="1"/>
          </p:nvPr>
        </p:nvSpPr>
        <p:spPr>
          <a:xfrm>
            <a:off x="2057400" y="1414272"/>
            <a:ext cx="7553740" cy="4962144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20355" lvl="0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4312" dirty="0">
                <a:solidFill>
                  <a:srgbClr val="FFFFFF"/>
                </a:solidFill>
              </a:rPr>
              <a:t>Microsoft</a:t>
            </a:r>
          </a:p>
          <a:p>
            <a:pPr marL="620355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3912" dirty="0">
                <a:solidFill>
                  <a:srgbClr val="FFFFFF"/>
                </a:solidFill>
              </a:rPr>
              <a:t>Apple</a:t>
            </a:r>
          </a:p>
          <a:p>
            <a:pPr marL="620355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3912" dirty="0">
                <a:solidFill>
                  <a:srgbClr val="FFFFFF"/>
                </a:solidFill>
              </a:rPr>
              <a:t>Facebook</a:t>
            </a:r>
          </a:p>
          <a:p>
            <a:pPr marL="620355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3912" dirty="0">
                <a:solidFill>
                  <a:srgbClr val="FFFFFF"/>
                </a:solidFill>
              </a:rPr>
              <a:t>GitHub</a:t>
            </a:r>
          </a:p>
          <a:p>
            <a:pPr marL="620355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3912" dirty="0">
                <a:solidFill>
                  <a:srgbClr val="FFFFFF"/>
                </a:solidFill>
              </a:rPr>
              <a:t>Google</a:t>
            </a:r>
          </a:p>
          <a:p>
            <a:pPr marL="620355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3912" dirty="0">
                <a:solidFill>
                  <a:srgbClr val="FFFFFF"/>
                </a:solidFill>
              </a:rPr>
              <a:t>X (Twitter)</a:t>
            </a:r>
          </a:p>
          <a:p>
            <a:pPr marL="620355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4312" dirty="0">
                <a:solidFill>
                  <a:srgbClr val="FFFFFF"/>
                </a:solidFill>
              </a:rPr>
              <a:t>OpenID Connect</a:t>
            </a:r>
            <a:endParaRPr sz="4312" dirty="0">
              <a:solidFill>
                <a:srgbClr val="FFFFFF"/>
              </a:solidFill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5759284" y="3197860"/>
            <a:ext cx="673431" cy="4622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985665621"/>
      </p:ext>
    </p:extLst>
  </p:cSld>
  <p:clrMapOvr>
    <a:masterClrMapping/>
  </p:clrMapOvr>
  <p:transition spd="med">
    <p:dissolv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813783">
              <a:defRPr sz="3916" spc="-89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3916" spc="-89" dirty="0">
                <a:solidFill>
                  <a:srgbClr val="FFFFFF"/>
                </a:solidFill>
              </a:rPr>
              <a:t>Demo Auth</a:t>
            </a:r>
          </a:p>
        </p:txBody>
      </p:sp>
      <p:sp>
        <p:nvSpPr>
          <p:cNvPr id="605" name="Shape 605"/>
          <p:cNvSpPr/>
          <p:nvPr/>
        </p:nvSpPr>
        <p:spPr>
          <a:xfrm>
            <a:off x="5759284" y="3197860"/>
            <a:ext cx="673431" cy="4622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43666812"/>
      </p:ext>
    </p:extLst>
  </p:cSld>
  <p:clrMapOvr>
    <a:masterClrMapping/>
  </p:clrMapOvr>
  <p:transition spd="med">
    <p:dissolv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67CC-F91C-7765-DF18-EDBDCB00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Azure portal – role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225078E-75C9-2207-5EF4-DDE00685C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793" y="2249488"/>
            <a:ext cx="1751239" cy="3541712"/>
          </a:xfrm>
        </p:spPr>
      </p:pic>
    </p:spTree>
    <p:extLst>
      <p:ext uri="{BB962C8B-B14F-4D97-AF65-F5344CB8AC3E}">
        <p14:creationId xmlns:p14="http://schemas.microsoft.com/office/powerpoint/2010/main" val="12505508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5555-4C85-DAF6-2776-C5409C24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Azure portal - role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F30CB17-CD99-70D3-B77C-603656821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45" y="2249488"/>
            <a:ext cx="9034736" cy="3541712"/>
          </a:xfrm>
        </p:spPr>
      </p:pic>
    </p:spTree>
    <p:extLst>
      <p:ext uri="{BB962C8B-B14F-4D97-AF65-F5344CB8AC3E}">
        <p14:creationId xmlns:p14="http://schemas.microsoft.com/office/powerpoint/2010/main" val="128635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813783">
              <a:defRPr sz="3916" spc="-89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3916" spc="-89" dirty="0">
                <a:solidFill>
                  <a:srgbClr val="FFFFFF"/>
                </a:solidFill>
              </a:rPr>
              <a:t>History</a:t>
            </a:r>
            <a:endParaRPr spc="-89" dirty="0">
              <a:solidFill>
                <a:srgbClr val="FFFFFF"/>
              </a:solidFill>
            </a:endParaRPr>
          </a:p>
        </p:txBody>
      </p:sp>
      <p:sp>
        <p:nvSpPr>
          <p:cNvPr id="604" name="Shape 604"/>
          <p:cNvSpPr>
            <a:spLocks noGrp="1"/>
          </p:cNvSpPr>
          <p:nvPr>
            <p:ph type="body" idx="1"/>
          </p:nvPr>
        </p:nvSpPr>
        <p:spPr>
          <a:xfrm>
            <a:off x="2057400" y="1390076"/>
            <a:ext cx="7553740" cy="47470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20355" lvl="0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4312" dirty="0">
                <a:solidFill>
                  <a:srgbClr val="FFFFFF"/>
                </a:solidFill>
              </a:rPr>
              <a:t>Angular Apps</a:t>
            </a:r>
          </a:p>
          <a:p>
            <a:pPr marL="620355" lvl="0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4312" dirty="0">
                <a:solidFill>
                  <a:srgbClr val="FFFFFF"/>
                </a:solidFill>
              </a:rPr>
              <a:t>C# Azure Functions</a:t>
            </a:r>
          </a:p>
          <a:p>
            <a:pPr marL="620355" lvl="0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4312" dirty="0">
                <a:solidFill>
                  <a:srgbClr val="FFFFFF"/>
                </a:solidFill>
              </a:rPr>
              <a:t>Facebook Logic</a:t>
            </a:r>
          </a:p>
          <a:p>
            <a:pPr marL="620355" lvl="0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4312" dirty="0">
                <a:solidFill>
                  <a:srgbClr val="FFFFFF"/>
                </a:solidFill>
              </a:rPr>
              <a:t>Azure DevOps</a:t>
            </a:r>
            <a:endParaRPr lang="en-US" sz="3912" dirty="0">
              <a:solidFill>
                <a:srgbClr val="FFFFFF"/>
              </a:solidFill>
            </a:endParaRPr>
          </a:p>
          <a:p>
            <a:pPr marL="620355" lvl="0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4312" dirty="0">
              <a:solidFill>
                <a:srgbClr val="FFFFFF"/>
              </a:solidFill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5759284" y="3197860"/>
            <a:ext cx="673431" cy="4622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215147577"/>
      </p:ext>
    </p:extLst>
  </p:cSld>
  <p:clrMapOvr>
    <a:masterClrMapping/>
  </p:clrMapOvr>
  <p:transition spd="med">
    <p:dissolv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0105-C0A5-CE2F-A95C-9E870BEC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Azure portal – create link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BFF074F-FF92-41A3-F68B-6DA782F85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901" y="1688656"/>
            <a:ext cx="4956810" cy="4914900"/>
          </a:xfrm>
        </p:spPr>
      </p:pic>
    </p:spTree>
    <p:extLst>
      <p:ext uri="{BB962C8B-B14F-4D97-AF65-F5344CB8AC3E}">
        <p14:creationId xmlns:p14="http://schemas.microsoft.com/office/powerpoint/2010/main" val="24261398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0105-C0A5-CE2F-A95C-9E870BEC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Azure portal – add role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9199FCB1-ADE1-3656-D406-338A2BBD3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182" y="1895917"/>
            <a:ext cx="5229860" cy="4843145"/>
          </a:xfrm>
        </p:spPr>
      </p:pic>
    </p:spTree>
    <p:extLst>
      <p:ext uri="{BB962C8B-B14F-4D97-AF65-F5344CB8AC3E}">
        <p14:creationId xmlns:p14="http://schemas.microsoft.com/office/powerpoint/2010/main" val="34967651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0105-C0A5-CE2F-A95C-9E870BEC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Azure portal – consent for role</a:t>
            </a:r>
          </a:p>
        </p:txBody>
      </p:sp>
      <p:pic>
        <p:nvPicPr>
          <p:cNvPr id="11" name="Content Placeholder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6845349-B86F-3A32-92AE-70D6DD896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467" y="1889858"/>
            <a:ext cx="4484243" cy="4649597"/>
          </a:xfrm>
        </p:spPr>
      </p:pic>
    </p:spTree>
    <p:extLst>
      <p:ext uri="{BB962C8B-B14F-4D97-AF65-F5344CB8AC3E}">
        <p14:creationId xmlns:p14="http://schemas.microsoft.com/office/powerpoint/2010/main" val="39084711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0105-C0A5-CE2F-A95C-9E870BEC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Browser – auth</a:t>
            </a:r>
          </a:p>
        </p:txBody>
      </p:sp>
      <p:pic>
        <p:nvPicPr>
          <p:cNvPr id="6" name="Content Placeholder 5" descr="A screenshot of a web page&#10;&#10;Description automatically generated">
            <a:extLst>
              <a:ext uri="{FF2B5EF4-FFF2-40B4-BE49-F238E27FC236}">
                <a16:creationId xmlns:a16="http://schemas.microsoft.com/office/drawing/2014/main" id="{04748DFE-5C75-F4D0-21E0-48831EC70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52" y="1810572"/>
            <a:ext cx="8752586" cy="4762754"/>
          </a:xfrm>
        </p:spPr>
      </p:pic>
    </p:spTree>
    <p:extLst>
      <p:ext uri="{BB962C8B-B14F-4D97-AF65-F5344CB8AC3E}">
        <p14:creationId xmlns:p14="http://schemas.microsoft.com/office/powerpoint/2010/main" val="7994803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ase"/>
            <a:r>
              <a:rPr lang="en-US" b="1" dirty="0"/>
              <a:t>Custom domains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57280" y="989745"/>
            <a:ext cx="9399834" cy="480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 fontAlgn="base">
              <a:buNone/>
            </a:pPr>
            <a:endParaRPr lang="en-US" sz="3600" dirty="0"/>
          </a:p>
          <a:p>
            <a:pPr marL="0" indent="0" fontAlgn="base">
              <a:buNone/>
            </a:pPr>
            <a:endParaRPr lang="en-US" sz="36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00454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20683"/>
          </a:xfrm>
        </p:spPr>
        <p:txBody>
          <a:bodyPr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277786" y="1389888"/>
            <a:ext cx="9876912" cy="4913376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err="1"/>
              <a:t>Mircosoft</a:t>
            </a:r>
            <a:r>
              <a:rPr lang="en-US" sz="4000" dirty="0"/>
              <a:t> Learn</a:t>
            </a:r>
          </a:p>
          <a:p>
            <a:pPr lvl="1"/>
            <a:r>
              <a:rPr lang="en-US" sz="3200" dirty="0">
                <a:hlinkClick r:id="rId3"/>
              </a:rPr>
              <a:t>https://learn.microsoft.com/en-us/azure/static-web-apps/</a:t>
            </a:r>
            <a:endParaRPr lang="en-US" sz="3200" dirty="0"/>
          </a:p>
          <a:p>
            <a:pPr lvl="1"/>
            <a:r>
              <a:rPr lang="en-US" sz="3200" dirty="0">
                <a:hlinkClick r:id="rId4"/>
              </a:rPr>
              <a:t>https://learn.microsoft.com/en-us/training/paths/azure-static-web-apps/</a:t>
            </a:r>
            <a:endParaRPr lang="en-US" sz="3200" dirty="0"/>
          </a:p>
          <a:p>
            <a:r>
              <a:rPr lang="en-US" sz="4400" dirty="0"/>
              <a:t>GitHub Project</a:t>
            </a:r>
          </a:p>
          <a:p>
            <a:pPr lvl="1"/>
            <a:r>
              <a:rPr lang="en-US" sz="3200" b="1" i="0" u="none" strike="noStrike" dirty="0">
                <a:solidFill>
                  <a:srgbClr val="C9D1D9"/>
                </a:solidFill>
                <a:effectLst/>
                <a:latin typeface="-apple-system"/>
                <a:hlinkClick r:id="rId5"/>
              </a:rPr>
              <a:t>https://github.com/lvanlowe/basic-sample</a:t>
            </a:r>
            <a:endParaRPr lang="en-US" sz="3200" b="1" i="0" u="none" strike="noStrike" dirty="0">
              <a:solidFill>
                <a:srgbClr val="C9D1D9"/>
              </a:solidFill>
              <a:effectLst/>
              <a:latin typeface="-apple-system"/>
            </a:endParaRPr>
          </a:p>
          <a:p>
            <a:pPr lvl="1"/>
            <a:r>
              <a:rPr lang="en-US" sz="3200" dirty="0">
                <a:hlinkClick r:id="rId6"/>
              </a:rPr>
              <a:t>https://github.com/lvanlowe/swa-basic-api</a:t>
            </a:r>
            <a:endParaRPr lang="en-US" sz="3200" dirty="0"/>
          </a:p>
          <a:p>
            <a:pPr lvl="1"/>
            <a:r>
              <a:rPr lang="en-US" sz="3200" dirty="0">
                <a:hlinkClick r:id="rId7"/>
              </a:rPr>
              <a:t>https://github.com/lvanlowe/caparea-static-web</a:t>
            </a:r>
            <a:endParaRPr lang="en-US" sz="3200" dirty="0"/>
          </a:p>
          <a:p>
            <a:pPr lvl="1"/>
            <a:r>
              <a:rPr lang="en-US" sz="3200" dirty="0">
                <a:hlinkClick r:id="rId8"/>
              </a:rPr>
              <a:t>https://github.com/lvanlowe/caparea-swa-api</a:t>
            </a:r>
            <a:endParaRPr lang="en-US" sz="3200" dirty="0"/>
          </a:p>
          <a:p>
            <a:pPr lvl="1"/>
            <a:r>
              <a:rPr lang="en-US" sz="3200" dirty="0">
                <a:hlinkClick r:id="rId9"/>
              </a:rPr>
              <a:t>https://github.com/lvanlowe/caparea-swa-api-auth</a:t>
            </a:r>
            <a:endParaRPr lang="en-US" sz="3200" dirty="0"/>
          </a:p>
          <a:p>
            <a:pPr marL="457200" lvl="1" indent="0">
              <a:buNone/>
            </a:pPr>
            <a:br>
              <a:rPr lang="en-US" sz="3200" dirty="0"/>
            </a:br>
            <a:endParaRPr lang="en-US" sz="3600" dirty="0"/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78569711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97FC-2B19-5B67-6130-696A1422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C1BD3-5ED6-B148-B8C4-337D8304E61A}"/>
              </a:ext>
            </a:extLst>
          </p:cNvPr>
          <p:cNvSpPr/>
          <p:nvPr/>
        </p:nvSpPr>
        <p:spPr>
          <a:xfrm>
            <a:off x="2462784" y="2249487"/>
            <a:ext cx="631545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?              </a:t>
            </a:r>
            <a:r>
              <a:rPr lang="en-US" sz="5400" b="1" cap="none" spc="0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?</a:t>
            </a:r>
          </a:p>
          <a:p>
            <a:pPr algn="ctr"/>
            <a:r>
              <a:rPr lang="en-US" sz="54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   ?</a:t>
            </a:r>
          </a:p>
          <a:p>
            <a:pPr algn="ctr"/>
            <a:r>
              <a:rPr lang="en-US" sz="5400" b="1" cap="none" spc="0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?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?     </a:t>
            </a:r>
          </a:p>
        </p:txBody>
      </p:sp>
    </p:spTree>
    <p:extLst>
      <p:ext uri="{BB962C8B-B14F-4D97-AF65-F5344CB8AC3E}">
        <p14:creationId xmlns:p14="http://schemas.microsoft.com/office/powerpoint/2010/main" val="259577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813783">
              <a:defRPr sz="3916" spc="-89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3916" spc="-89" dirty="0">
                <a:solidFill>
                  <a:srgbClr val="FFFFFF"/>
                </a:solidFill>
              </a:rPr>
              <a:t>Beginning Build 2020</a:t>
            </a:r>
            <a:endParaRPr spc="-89" dirty="0">
              <a:solidFill>
                <a:srgbClr val="FFFFFF"/>
              </a:solidFill>
            </a:endParaRPr>
          </a:p>
        </p:txBody>
      </p:sp>
      <p:sp>
        <p:nvSpPr>
          <p:cNvPr id="604" name="Shape 604"/>
          <p:cNvSpPr>
            <a:spLocks noGrp="1"/>
          </p:cNvSpPr>
          <p:nvPr>
            <p:ph type="body" idx="1"/>
          </p:nvPr>
        </p:nvSpPr>
        <p:spPr>
          <a:xfrm>
            <a:off x="2057400" y="1390076"/>
            <a:ext cx="7553740" cy="47470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20355" lvl="0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4312" dirty="0">
                <a:solidFill>
                  <a:srgbClr val="FFFFFF"/>
                </a:solidFill>
              </a:rPr>
              <a:t>JavaScript Frontend</a:t>
            </a:r>
          </a:p>
          <a:p>
            <a:pPr marL="1077555" lvl="1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3912" dirty="0">
                <a:solidFill>
                  <a:srgbClr val="FFFFFF"/>
                </a:solidFill>
              </a:rPr>
              <a:t>Angular</a:t>
            </a:r>
          </a:p>
          <a:p>
            <a:pPr marL="1077555" lvl="1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3912" dirty="0">
                <a:solidFill>
                  <a:srgbClr val="FFFFFF"/>
                </a:solidFill>
              </a:rPr>
              <a:t>React</a:t>
            </a:r>
          </a:p>
          <a:p>
            <a:pPr marL="1077555" lvl="1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3912" dirty="0">
                <a:solidFill>
                  <a:srgbClr val="FFFFFF"/>
                </a:solidFill>
              </a:rPr>
              <a:t>Vue</a:t>
            </a:r>
          </a:p>
        </p:txBody>
      </p:sp>
      <p:sp>
        <p:nvSpPr>
          <p:cNvPr id="605" name="Shape 605"/>
          <p:cNvSpPr/>
          <p:nvPr/>
        </p:nvSpPr>
        <p:spPr>
          <a:xfrm>
            <a:off x="5759284" y="3197860"/>
            <a:ext cx="673431" cy="4622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310510825"/>
      </p:ext>
    </p:extLst>
  </p:cSld>
  <p:clrMapOvr>
    <a:masterClrMapping/>
  </p:clrMapOvr>
  <p:transition spd="med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813783">
              <a:defRPr sz="3916" spc="-89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3916" spc="-89" dirty="0">
                <a:solidFill>
                  <a:srgbClr val="FFFFFF"/>
                </a:solidFill>
              </a:rPr>
              <a:t>Beginning Build 2020</a:t>
            </a:r>
            <a:endParaRPr spc="-89" dirty="0">
              <a:solidFill>
                <a:srgbClr val="FFFFFF"/>
              </a:solidFill>
            </a:endParaRPr>
          </a:p>
        </p:txBody>
      </p:sp>
      <p:sp>
        <p:nvSpPr>
          <p:cNvPr id="604" name="Shape 604"/>
          <p:cNvSpPr>
            <a:spLocks noGrp="1"/>
          </p:cNvSpPr>
          <p:nvPr>
            <p:ph type="body" idx="1"/>
          </p:nvPr>
        </p:nvSpPr>
        <p:spPr>
          <a:xfrm>
            <a:off x="2057400" y="1390076"/>
            <a:ext cx="7553740" cy="47470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20355" lvl="0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4312" dirty="0">
                <a:solidFill>
                  <a:srgbClr val="FFFFFF"/>
                </a:solidFill>
              </a:rPr>
              <a:t>Azure Functions </a:t>
            </a:r>
          </a:p>
          <a:p>
            <a:pPr marL="1077555" lvl="1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3912" dirty="0">
                <a:solidFill>
                  <a:srgbClr val="FFFFFF"/>
                </a:solidFill>
              </a:rPr>
              <a:t>JavaScript</a:t>
            </a:r>
          </a:p>
          <a:p>
            <a:pPr marL="457200" lvl="1" indent="0" defTabSz="896075">
              <a:buNone/>
              <a:defRPr sz="1800">
                <a:solidFill>
                  <a:srgbClr val="000000"/>
                </a:solidFill>
              </a:defRPr>
            </a:pPr>
            <a:endParaRPr lang="en-US" sz="3512" dirty="0">
              <a:solidFill>
                <a:srgbClr val="FFFFFF"/>
              </a:solidFill>
            </a:endParaRPr>
          </a:p>
          <a:p>
            <a:pPr marL="620355" lvl="0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4312" dirty="0">
              <a:solidFill>
                <a:srgbClr val="FFFFFF"/>
              </a:solidFill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5759284" y="3197860"/>
            <a:ext cx="673431" cy="4622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67164361"/>
      </p:ext>
    </p:extLst>
  </p:cSld>
  <p:clrMapOvr>
    <a:masterClrMapping/>
  </p:clrMapOvr>
  <p:transition spd="med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813783">
              <a:defRPr sz="3916" spc="-89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3916" spc="-89" dirty="0">
                <a:solidFill>
                  <a:srgbClr val="FFFFFF"/>
                </a:solidFill>
              </a:rPr>
              <a:t>Beginning Build 2020</a:t>
            </a:r>
            <a:endParaRPr spc="-89" dirty="0">
              <a:solidFill>
                <a:srgbClr val="FFFFFF"/>
              </a:solidFill>
            </a:endParaRPr>
          </a:p>
        </p:txBody>
      </p:sp>
      <p:sp>
        <p:nvSpPr>
          <p:cNvPr id="604" name="Shape 604"/>
          <p:cNvSpPr>
            <a:spLocks noGrp="1"/>
          </p:cNvSpPr>
          <p:nvPr>
            <p:ph type="body" idx="1"/>
          </p:nvPr>
        </p:nvSpPr>
        <p:spPr>
          <a:xfrm>
            <a:off x="2057400" y="1390076"/>
            <a:ext cx="7553740" cy="47470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20355" lvl="0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4312" dirty="0">
                <a:solidFill>
                  <a:srgbClr val="FFFFFF"/>
                </a:solidFill>
              </a:rPr>
              <a:t>Social Logons</a:t>
            </a:r>
          </a:p>
          <a:p>
            <a:pPr marL="1077555" lvl="1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3512" dirty="0">
                <a:solidFill>
                  <a:srgbClr val="FFFFFF"/>
                </a:solidFill>
              </a:rPr>
              <a:t>Facebook</a:t>
            </a:r>
          </a:p>
          <a:p>
            <a:pPr marL="1077555" lvl="1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3512" dirty="0">
                <a:solidFill>
                  <a:srgbClr val="FFFFFF"/>
                </a:solidFill>
              </a:rPr>
              <a:t>Google</a:t>
            </a:r>
          </a:p>
          <a:p>
            <a:pPr marL="1077555" lvl="1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3512" dirty="0">
                <a:solidFill>
                  <a:srgbClr val="FFFFFF"/>
                </a:solidFill>
              </a:rPr>
              <a:t>Twitter</a:t>
            </a:r>
          </a:p>
          <a:p>
            <a:pPr marL="1077555" lvl="1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3512" dirty="0">
                <a:solidFill>
                  <a:srgbClr val="FFFFFF"/>
                </a:solidFill>
              </a:rPr>
              <a:t>GitHub</a:t>
            </a:r>
          </a:p>
          <a:p>
            <a:pPr marL="1077555" lvl="1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3512" dirty="0">
                <a:solidFill>
                  <a:srgbClr val="FFFFFF"/>
                </a:solidFill>
              </a:rPr>
              <a:t>Microsoft (AAD)</a:t>
            </a:r>
          </a:p>
          <a:p>
            <a:pPr marL="1077555" lvl="1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lang="en-US" sz="3512" dirty="0">
              <a:solidFill>
                <a:srgbClr val="FFFFFF"/>
              </a:solidFill>
            </a:endParaRPr>
          </a:p>
          <a:p>
            <a:pPr marL="620355" lvl="0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4312" dirty="0">
              <a:solidFill>
                <a:srgbClr val="FFFFFF"/>
              </a:solidFill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5759284" y="3197860"/>
            <a:ext cx="673431" cy="4622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54679717"/>
      </p:ext>
    </p:extLst>
  </p:cSld>
  <p:clrMapOvr>
    <a:masterClrMapping/>
  </p:clrMapOvr>
  <p:transition spd="med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813783">
              <a:defRPr sz="3916" spc="-89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3916" spc="-89" dirty="0">
                <a:solidFill>
                  <a:srgbClr val="FFFFFF"/>
                </a:solidFill>
              </a:rPr>
              <a:t>Beginning Build 2020</a:t>
            </a:r>
            <a:endParaRPr spc="-89" dirty="0">
              <a:solidFill>
                <a:srgbClr val="FFFFFF"/>
              </a:solidFill>
            </a:endParaRPr>
          </a:p>
        </p:txBody>
      </p:sp>
      <p:sp>
        <p:nvSpPr>
          <p:cNvPr id="604" name="Shape 604"/>
          <p:cNvSpPr>
            <a:spLocks noGrp="1"/>
          </p:cNvSpPr>
          <p:nvPr>
            <p:ph type="body" idx="1"/>
          </p:nvPr>
        </p:nvSpPr>
        <p:spPr>
          <a:xfrm>
            <a:off x="2057400" y="1390076"/>
            <a:ext cx="7553740" cy="47470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20355" lvl="0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4312" dirty="0">
                <a:solidFill>
                  <a:srgbClr val="FFFFFF"/>
                </a:solidFill>
              </a:rPr>
              <a:t>Custom domains</a:t>
            </a:r>
          </a:p>
          <a:p>
            <a:pPr marL="620355" lvl="0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4312" dirty="0">
                <a:solidFill>
                  <a:srgbClr val="FFFFFF"/>
                </a:solidFill>
              </a:rPr>
              <a:t>GitHub Actions</a:t>
            </a:r>
          </a:p>
          <a:p>
            <a:pPr marL="620355" lvl="0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4312" dirty="0">
                <a:solidFill>
                  <a:srgbClr val="FFFFFF"/>
                </a:solidFill>
              </a:rPr>
              <a:t>Roles</a:t>
            </a:r>
          </a:p>
          <a:p>
            <a:pPr marL="620355" lvl="0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lang="en-US" sz="4312" dirty="0">
                <a:solidFill>
                  <a:srgbClr val="FFFFFF"/>
                </a:solidFill>
              </a:rPr>
              <a:t>Free (preview)</a:t>
            </a:r>
            <a:endParaRPr lang="en-US" sz="3912" dirty="0">
              <a:solidFill>
                <a:srgbClr val="FFFFFF"/>
              </a:solidFill>
            </a:endParaRPr>
          </a:p>
          <a:p>
            <a:pPr marL="457200" lvl="1" indent="0" defTabSz="896075">
              <a:buNone/>
              <a:defRPr sz="1800">
                <a:solidFill>
                  <a:srgbClr val="000000"/>
                </a:solidFill>
              </a:defRPr>
            </a:pPr>
            <a:endParaRPr lang="en-US" sz="3512" dirty="0">
              <a:solidFill>
                <a:srgbClr val="FFFFFF"/>
              </a:solidFill>
            </a:endParaRPr>
          </a:p>
          <a:p>
            <a:pPr marL="620355" lvl="0" indent="-620355" defTabSz="896075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4312" dirty="0">
              <a:solidFill>
                <a:srgbClr val="FFFFFF"/>
              </a:solidFill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5759284" y="3197860"/>
            <a:ext cx="673431" cy="4622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42800595"/>
      </p:ext>
    </p:extLst>
  </p:cSld>
  <p:clrMapOvr>
    <a:masterClrMapping/>
  </p:clrMapOvr>
  <p:transition spd="med"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chEd_2012_Template_16x9">
  <a:themeElements>
    <a:clrScheme name="TechED_2012">
      <a:dk1>
        <a:srgbClr val="363535"/>
      </a:dk1>
      <a:lt1>
        <a:srgbClr val="FFFFFF"/>
      </a:lt1>
      <a:dk2>
        <a:srgbClr val="1D4C7C"/>
      </a:dk2>
      <a:lt2>
        <a:srgbClr val="3397D3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rgbClr val="FFFFFF">
                <a:alpha val="98824"/>
              </a:srgbClr>
            </a:soli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91440" rIns="91440" bIns="91440" rtlCol="0">
        <a:spAutoFit/>
      </a:bodyPr>
      <a:lstStyle>
        <a:defPPr>
          <a:lnSpc>
            <a:spcPct val="90000"/>
          </a:lnSpc>
          <a:spcBef>
            <a:spcPct val="20000"/>
          </a:spcBef>
          <a:buSzPct val="90000"/>
          <a:defRPr sz="3200" dirty="0" err="1" smtClean="0">
            <a:solidFill>
              <a:schemeClr val="tx1">
                <a:alpha val="99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TechEd_2012_Template_16x9">
  <a:themeElements>
    <a:clrScheme name="TechED_2012">
      <a:dk1>
        <a:srgbClr val="363535"/>
      </a:dk1>
      <a:lt1>
        <a:srgbClr val="FFFFFF"/>
      </a:lt1>
      <a:dk2>
        <a:srgbClr val="1D4C7C"/>
      </a:dk2>
      <a:lt2>
        <a:srgbClr val="3397D3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rgbClr val="FFFFFF">
                <a:alpha val="98824"/>
              </a:srgbClr>
            </a:soli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91440" rIns="91440" bIns="91440" rtlCol="0">
        <a:spAutoFit/>
      </a:bodyPr>
      <a:lstStyle>
        <a:defPPr>
          <a:lnSpc>
            <a:spcPct val="90000"/>
          </a:lnSpc>
          <a:spcBef>
            <a:spcPct val="20000"/>
          </a:spcBef>
          <a:buSzPct val="90000"/>
          <a:defRPr sz="3200" dirty="0" err="1" smtClean="0">
            <a:solidFill>
              <a:schemeClr val="tx1">
                <a:alpha val="99000"/>
              </a:schemeClr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TechEd_2012_Template_16x9">
  <a:themeElements>
    <a:clrScheme name="TechED_2012">
      <a:dk1>
        <a:srgbClr val="363535"/>
      </a:dk1>
      <a:lt1>
        <a:srgbClr val="FFFFFF"/>
      </a:lt1>
      <a:dk2>
        <a:srgbClr val="1D4C7C"/>
      </a:dk2>
      <a:lt2>
        <a:srgbClr val="3397D3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rgbClr val="FFFFFF">
                <a:alpha val="98824"/>
              </a:srgbClr>
            </a:soli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91440" rIns="91440" bIns="91440" rtlCol="0">
        <a:spAutoFit/>
      </a:bodyPr>
      <a:lstStyle>
        <a:defPPr>
          <a:lnSpc>
            <a:spcPct val="90000"/>
          </a:lnSpc>
          <a:spcBef>
            <a:spcPct val="20000"/>
          </a:spcBef>
          <a:buSzPct val="90000"/>
          <a:defRPr sz="3200" dirty="0" err="1" smtClean="0">
            <a:solidFill>
              <a:schemeClr val="tx1">
                <a:alpha val="99000"/>
              </a:schemeClr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3_TechEd_2012_Template_16x9">
  <a:themeElements>
    <a:clrScheme name="TechED_2012">
      <a:dk1>
        <a:srgbClr val="363535"/>
      </a:dk1>
      <a:lt1>
        <a:srgbClr val="FFFFFF"/>
      </a:lt1>
      <a:dk2>
        <a:srgbClr val="1D4C7C"/>
      </a:dk2>
      <a:lt2>
        <a:srgbClr val="3397D3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rgbClr val="FFFFFF">
                <a:alpha val="98824"/>
              </a:srgbClr>
            </a:soli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91440" rIns="91440" bIns="91440" rtlCol="0">
        <a:spAutoFit/>
      </a:bodyPr>
      <a:lstStyle>
        <a:defPPr>
          <a:lnSpc>
            <a:spcPct val="90000"/>
          </a:lnSpc>
          <a:spcBef>
            <a:spcPct val="20000"/>
          </a:spcBef>
          <a:buSzPct val="90000"/>
          <a:defRPr sz="3200" dirty="0" err="1" smtClean="0">
            <a:solidFill>
              <a:schemeClr val="tx1">
                <a:alpha val="99000"/>
              </a:schemeClr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7627</TotalTime>
  <Words>512</Words>
  <Application>Microsoft Macintosh PowerPoint</Application>
  <PresentationFormat>Widescreen</PresentationFormat>
  <Paragraphs>137</Paragraphs>
  <Slides>56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-apple-system</vt:lpstr>
      <vt:lpstr>Aptos</vt:lpstr>
      <vt:lpstr>Arial</vt:lpstr>
      <vt:lpstr>Calibri</vt:lpstr>
      <vt:lpstr>Segoe UI</vt:lpstr>
      <vt:lpstr>Tw Cen MT</vt:lpstr>
      <vt:lpstr>Wingdings</vt:lpstr>
      <vt:lpstr>Circuit</vt:lpstr>
      <vt:lpstr>TechEd_2012_Template_16x9</vt:lpstr>
      <vt:lpstr>1_TechEd_2012_Template_16x9</vt:lpstr>
      <vt:lpstr>2_TechEd_2012_Template_16x9</vt:lpstr>
      <vt:lpstr>3_TechEd_2012_Template_16x9</vt:lpstr>
      <vt:lpstr>Easy: Building cloud native full stack applications using  Azure Static Web Application </vt:lpstr>
      <vt:lpstr>About Me</vt:lpstr>
      <vt:lpstr>Objective</vt:lpstr>
      <vt:lpstr>Assumptions</vt:lpstr>
      <vt:lpstr>History</vt:lpstr>
      <vt:lpstr>Beginning Build 2020</vt:lpstr>
      <vt:lpstr>Beginning Build 2020</vt:lpstr>
      <vt:lpstr>Beginning Build 2020</vt:lpstr>
      <vt:lpstr>Beginning Build 2020</vt:lpstr>
      <vt:lpstr>Beginning Build 2020</vt:lpstr>
      <vt:lpstr>frontends</vt:lpstr>
      <vt:lpstr>Demo  - Basic App</vt:lpstr>
      <vt:lpstr>API backends</vt:lpstr>
      <vt:lpstr>Github - create repo</vt:lpstr>
      <vt:lpstr>Github - clone repo</vt:lpstr>
      <vt:lpstr>Open Visual Studio</vt:lpstr>
      <vt:lpstr>VS - Clone Repo</vt:lpstr>
      <vt:lpstr>Open folder VSCode</vt:lpstr>
      <vt:lpstr>Vscode - Rename app name</vt:lpstr>
      <vt:lpstr>Vscode – commit changes</vt:lpstr>
      <vt:lpstr>Vscode - Npm i</vt:lpstr>
      <vt:lpstr>Vscode - NPM Audit</vt:lpstr>
      <vt:lpstr>Vscode - Npm start</vt:lpstr>
      <vt:lpstr>Vscode - Run client locally</vt:lpstr>
      <vt:lpstr>Browser - Running client locally</vt:lpstr>
      <vt:lpstr>Vs - Add local settings</vt:lpstr>
      <vt:lpstr>Vs - Azure functoins</vt:lpstr>
      <vt:lpstr>Vs - Running api locally</vt:lpstr>
      <vt:lpstr>Vscode - Update Environment</vt:lpstr>
      <vt:lpstr>Browser - Running api locally</vt:lpstr>
      <vt:lpstr>Broswer - Running client and API locally</vt:lpstr>
      <vt:lpstr>Vscode - Remove workflow file</vt:lpstr>
      <vt:lpstr>Vs - Push Commits</vt:lpstr>
      <vt:lpstr>GITHUB commits</vt:lpstr>
      <vt:lpstr>Azure portal - Create a Resource</vt:lpstr>
      <vt:lpstr>Azure portal – select static web app</vt:lpstr>
      <vt:lpstr>Azure portal – create static web app</vt:lpstr>
      <vt:lpstr>Azure portal – create static web app</vt:lpstr>
      <vt:lpstr>Azure portal – create static web app</vt:lpstr>
      <vt:lpstr>Azure portal – create static web app</vt:lpstr>
      <vt:lpstr>Azure portal – create static web app</vt:lpstr>
      <vt:lpstr>Azure portal – Review static web app</vt:lpstr>
      <vt:lpstr>GIT HUB – Actions deploying</vt:lpstr>
      <vt:lpstr>Browser– Waiting for site</vt:lpstr>
      <vt:lpstr>Browser–site ready</vt:lpstr>
      <vt:lpstr>Identity Providers</vt:lpstr>
      <vt:lpstr>Demo Auth</vt:lpstr>
      <vt:lpstr>Azure portal – role </vt:lpstr>
      <vt:lpstr>Azure portal - role</vt:lpstr>
      <vt:lpstr>Azure portal – create link</vt:lpstr>
      <vt:lpstr>Azure portal – add role</vt:lpstr>
      <vt:lpstr>Azure portal – consent for role</vt:lpstr>
      <vt:lpstr>Browser – auth</vt:lpstr>
      <vt:lpstr>Custom domains</vt:lpstr>
      <vt:lpstr>Resources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LightSwitch for Developers</dc:title>
  <dc:creator>Leonard Van Lowe</dc:creator>
  <cp:lastModifiedBy>Leonard Van Lowe</cp:lastModifiedBy>
  <cp:revision>67</cp:revision>
  <dcterms:created xsi:type="dcterms:W3CDTF">2012-10-06T11:24:32Z</dcterms:created>
  <dcterms:modified xsi:type="dcterms:W3CDTF">2024-07-29T17:12:32Z</dcterms:modified>
</cp:coreProperties>
</file>