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C55D58-5143-443C-A1C9-75CF030A453A}"/>
              </a:ext>
            </a:extLst>
          </p:cNvPr>
          <p:cNvSpPr txBox="1"/>
          <p:nvPr/>
        </p:nvSpPr>
        <p:spPr>
          <a:xfrm>
            <a:off x="563431" y="181920"/>
            <a:ext cx="1000870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МИНОБРНАУКИ РОССИИ 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«ВОЛОГОДСКИЙ ГОСУДАРСТВЕННЫЙ УНИВЕРСИТЕТ»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(ВОГУ)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УНИВЕРСИТЕТСКИЙ КОЛЛЕДЖ</a:t>
            </a:r>
          </a:p>
          <a:p>
            <a:endParaRPr lang="ru-RU" sz="1600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768763F-02BB-4AFE-B9C2-66FAB727606E}"/>
              </a:ext>
            </a:extLst>
          </p:cNvPr>
          <p:cNvSpPr>
            <a:spLocks noGrp="1"/>
          </p:cNvSpPr>
          <p:nvPr/>
        </p:nvSpPr>
        <p:spPr>
          <a:xfrm>
            <a:off x="2128006" y="4072360"/>
            <a:ext cx="9144000" cy="27856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Разработал:</a:t>
            </a:r>
          </a:p>
          <a:p>
            <a:pPr algn="r"/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ИСП 42-21</a:t>
            </a:r>
          </a:p>
          <a:p>
            <a:pPr algn="r"/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Дронтусов Виктор</a:t>
            </a:r>
            <a:r>
              <a:rPr lang="ru-RU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Евгеньевич</a:t>
            </a:r>
          </a:p>
          <a:p>
            <a:pPr algn="r"/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дипломного проекта: 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Курганова Даниэла Андреевна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5AE7A60-2A67-4F92-8D88-7FF1FA005DC3}"/>
              </a:ext>
            </a:extLst>
          </p:cNvPr>
          <p:cNvSpPr>
            <a:spLocks noGrp="1"/>
          </p:cNvSpPr>
          <p:nvPr/>
        </p:nvSpPr>
        <p:spPr>
          <a:xfrm>
            <a:off x="83039" y="2162809"/>
            <a:ext cx="10969488" cy="139147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</a:t>
            </a:r>
            <a:r>
              <a:rPr lang="ru-RU" sz="4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веб-сервиса для бронирования отелей</a:t>
            </a:r>
            <a:endParaRPr lang="ru-RU" sz="13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144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СТРАНИЦА ВХОДА</a:t>
            </a:r>
            <a:endParaRPr lang="ru-RU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53966" y="1724197"/>
            <a:ext cx="8531243" cy="423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4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СТРАНИЦА РЕГИСТРАЦИИ</a:t>
            </a:r>
            <a:endParaRPr lang="ru-RU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53967" y="1724904"/>
            <a:ext cx="8467459" cy="419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64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СТРАНИЦА ПРОФИЛЯ ПОЛЬЗОВАТЕЛЯ</a:t>
            </a:r>
            <a:endParaRPr lang="ru-RU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05637" y="1916216"/>
            <a:ext cx="8217232" cy="406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25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проведено тестирование с помощью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компьютера и браузеров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Chrome,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Yandex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Opera GX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итоге которого ошибок не было обнаружено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58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ТЕХНИКО-ЭКОНОМИЧЕСКОЕ ОБОСНОВАНИЕ РАЗРАБОТКИ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57188">
              <a:lnSpc>
                <a:spcPct val="10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Затраты, связанные с созданием проекта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составляют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85182,91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руб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357188">
              <a:lnSpc>
                <a:spcPct val="10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Договорная цена при рентабельности 25%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составляет106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478,6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руб.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425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ОБЕСПЕЧЕНИЕ БЕЗОПАСНЫХ УСЛОВИЙ ТРУДА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рассмотрены мероприятия по снижению влияния электростатических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полей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мероприятия по улучшению условий зрительной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675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57188">
              <a:lnSpc>
                <a:spcPct val="10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 были применены  знания по разработке баз данных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57188">
              <a:lnSpc>
                <a:spcPct val="10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выполнены, поставленная цель достигнута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80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730" y="2868748"/>
            <a:ext cx="9404723" cy="1400530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084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разработки сайта для бронирования отелей обусловлена растущим спросом на удобные и надежные онлайн-сервисы для путешественников. Современный рынок требует быстрого и простого способа поиска и бронирования жилья с учетом индивидуальных предпочтений, фильтрации по цене, местоположению и отзывам. Предлагаемый сайт объединит широкий выбор отелей, мгновенное подтверждение брони и прозрачную систему оценок, устраняя необходимость использования нескольких платформ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одновременно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4E3E221-213C-4C5D-BE72-48818FAB9DCF}"/>
              </a:ext>
            </a:extLst>
          </p:cNvPr>
          <p:cNvSpPr>
            <a:spLocks noGrp="1"/>
          </p:cNvSpPr>
          <p:nvPr/>
        </p:nvSpPr>
        <p:spPr>
          <a:xfrm>
            <a:off x="399701" y="393522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264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CE3A25F-C0CA-4391-9973-370C551A97FF}"/>
              </a:ext>
            </a:extLst>
          </p:cNvPr>
          <p:cNvSpPr>
            <a:spLocks noGrp="1"/>
          </p:cNvSpPr>
          <p:nvPr/>
        </p:nvSpPr>
        <p:spPr>
          <a:xfrm>
            <a:off x="550003" y="259298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9342DEB-5A08-4BE6-A0BF-882ED89E247F}"/>
              </a:ext>
            </a:extLst>
          </p:cNvPr>
          <p:cNvSpPr>
            <a:spLocks noGrp="1"/>
          </p:cNvSpPr>
          <p:nvPr/>
        </p:nvSpPr>
        <p:spPr>
          <a:xfrm>
            <a:off x="469084" y="1318182"/>
            <a:ext cx="10515600" cy="141453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357188">
              <a:buNone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Целью дипломного проекта является разработка </a:t>
            </a:r>
            <a:r>
              <a:rPr lang="ru-RU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веб-сервиса для бронирования отелей.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1F6A419-B92F-4137-8090-EE37D9807B8C}"/>
              </a:ext>
            </a:extLst>
          </p:cNvPr>
          <p:cNvSpPr txBox="1">
            <a:spLocks/>
          </p:cNvSpPr>
          <p:nvPr/>
        </p:nvSpPr>
        <p:spPr>
          <a:xfrm>
            <a:off x="550003" y="2260571"/>
            <a:ext cx="10515600" cy="944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AFADB679-2C60-4F99-A721-E706A7DB3E00}"/>
              </a:ext>
            </a:extLst>
          </p:cNvPr>
          <p:cNvSpPr txBox="1">
            <a:spLocks/>
          </p:cNvSpPr>
          <p:nvPr/>
        </p:nvSpPr>
        <p:spPr>
          <a:xfrm>
            <a:off x="703976" y="3204857"/>
            <a:ext cx="10515600" cy="3130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требований;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 средств разработки;</a:t>
            </a:r>
          </a:p>
          <a:p>
            <a:pPr marL="342900" lvl="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проектирование базы данных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программного продукта;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тестирование;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руководства пользователя.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36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971FA3-50C9-4F67-97AE-84548F7A3FAB}"/>
              </a:ext>
            </a:extLst>
          </p:cNvPr>
          <p:cNvSpPr>
            <a:spLocks noGrp="1"/>
          </p:cNvSpPr>
          <p:nvPr/>
        </p:nvSpPr>
        <p:spPr>
          <a:xfrm>
            <a:off x="399701" y="359966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ИСПОЛЬЗУЕМОЕ ПРОГРАММНОЕ ОБЕСПЕЧЕНИЕ</a:t>
            </a:r>
            <a:endParaRPr lang="ru-RU" dirty="0">
              <a:effectLst/>
            </a:endParaRPr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425" y="1997701"/>
            <a:ext cx="3317467" cy="331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084" y="2129289"/>
            <a:ext cx="3054292" cy="305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90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E238E6-EAA7-4B84-8051-AF2282DA7A95}"/>
              </a:ext>
            </a:extLst>
          </p:cNvPr>
          <p:cNvSpPr>
            <a:spLocks noGrp="1"/>
          </p:cNvSpPr>
          <p:nvPr/>
        </p:nvSpPr>
        <p:spPr>
          <a:xfrm>
            <a:off x="474502" y="183797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ПРИЛОЖЕНИЯ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EFEC6C4B-71D1-42FB-81F7-5CBCDD7594EC}"/>
              </a:ext>
            </a:extLst>
          </p:cNvPr>
          <p:cNvSpPr>
            <a:spLocks noGrp="1"/>
          </p:cNvSpPr>
          <p:nvPr/>
        </p:nvSpPr>
        <p:spPr>
          <a:xfrm>
            <a:off x="969453" y="1827463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страница;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поиска отелей;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подробной информации об отеле;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бронирования;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входа;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регистрации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профиля пользователя.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6922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  <a:endParaRPr lang="ru-RU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25248" y="1638274"/>
            <a:ext cx="8783177" cy="439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3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СТРАНИЦА ПОИСКА ОТЕЛЕЙ</a:t>
            </a:r>
            <a:endParaRPr lang="ru-RU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02017" y="1613156"/>
            <a:ext cx="9101155" cy="450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8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СТРАНИЦА ПОДРОБНОЙ ИНФОРМАЦИИ ОБ ОТЕЛЕ</a:t>
            </a:r>
            <a:endParaRPr lang="ru-RU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21079" y="1995886"/>
            <a:ext cx="8305578" cy="417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25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СТРАНИЦА БРОНИРОВАНИЯ</a:t>
            </a:r>
            <a:endParaRPr lang="ru-RU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94576" y="1729574"/>
            <a:ext cx="8645383" cy="427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32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282</Words>
  <Application>Microsoft Office PowerPoint</Application>
  <PresentationFormat>Widescreen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</vt:lpstr>
      <vt:lpstr>Times New Roman</vt:lpstr>
      <vt:lpstr>Trebuchet MS</vt:lpstr>
      <vt:lpstr>Wingdings 2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ГЛАВНАЯ СТРАНИЦА</vt:lpstr>
      <vt:lpstr>СТРАНИЦА ПОИСКА ОТЕЛЕЙ</vt:lpstr>
      <vt:lpstr>СТРАНИЦА ПОДРОБНОЙ ИНФОРМАЦИИ ОБ ОТЕЛЕ</vt:lpstr>
      <vt:lpstr>СТРАНИЦА БРОНИРОВАНИЯ</vt:lpstr>
      <vt:lpstr>СТРАНИЦА ВХОДА</vt:lpstr>
      <vt:lpstr>СТРАНИЦА РЕГИСТРАЦИИ</vt:lpstr>
      <vt:lpstr>СТРАНИЦА ПРОФИЛЯ ПОЛЬЗОВАТЕЛЯ</vt:lpstr>
      <vt:lpstr>ТЕСТИРОВАНИЕ</vt:lpstr>
      <vt:lpstr>ТЕХНИКО-ЭКОНОМИЧЕСКОЕ ОБОСНОВАНИЕ РАЗРАБОТКИ</vt:lpstr>
      <vt:lpstr>ОБЕСПЕЧЕНИЕ БЕЗОПАСНЫХ УСЛОВИЙ ТРУДА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Viktor Drontusov</dc:creator>
  <cp:lastModifiedBy>Viktor Drontusov</cp:lastModifiedBy>
  <cp:revision>4</cp:revision>
  <dcterms:created xsi:type="dcterms:W3CDTF">2025-05-15T07:52:10Z</dcterms:created>
  <dcterms:modified xsi:type="dcterms:W3CDTF">2025-05-15T08:25:13Z</dcterms:modified>
</cp:coreProperties>
</file>